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2" r:id="rId5"/>
    <p:sldId id="275" r:id="rId6"/>
    <p:sldId id="276" r:id="rId7"/>
    <p:sldId id="273" r:id="rId8"/>
    <p:sldId id="34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9DE483-0B75-882C-F0A1-572C2E68D884}" name="Cathrine Juhl Bang" initials="CJ" userId="S::cjbang@hjerteforeningen.dk::feca8ec3-e284-4ea0-bdc3-8b99d09744eb" providerId="AD"/>
  <p188:author id="{67A17A9A-E8F3-9B99-F865-0A84999950E2}" name="Christine Avlund" initials="CA" userId="S::cavlund@hjerteforeningen.dk::403f99eb-ca68-41a5-97b7-97c300d32e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D113A9D2-9D6B-4929-AA2D-F23B5EE8CBE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til typografi 2 - Markerin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830" autoAdjust="0"/>
  </p:normalViewPr>
  <p:slideViewPr>
    <p:cSldViewPr snapToGrid="0" showGuides="1">
      <p:cViewPr varScale="1">
        <p:scale>
          <a:sx n="59" d="100"/>
          <a:sy n="59" d="100"/>
        </p:scale>
        <p:origin x="924" y="5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ine Munk Krag" userId="83bedeb1-83ff-4f91-9d43-fec7037fe203" providerId="ADAL" clId="{93414DCC-08CE-42E3-ACEF-E8D6F15EE0BE}"/>
    <pc:docChg chg="custSel delSld modSld">
      <pc:chgData name="Josefine Munk Krag" userId="83bedeb1-83ff-4f91-9d43-fec7037fe203" providerId="ADAL" clId="{93414DCC-08CE-42E3-ACEF-E8D6F15EE0BE}" dt="2024-11-21T11:34:52.483" v="27" actId="47"/>
      <pc:docMkLst>
        <pc:docMk/>
      </pc:docMkLst>
      <pc:sldChg chg="del">
        <pc:chgData name="Josefine Munk Krag" userId="83bedeb1-83ff-4f91-9d43-fec7037fe203" providerId="ADAL" clId="{93414DCC-08CE-42E3-ACEF-E8D6F15EE0BE}" dt="2024-11-21T11:33:44.164" v="8" actId="47"/>
        <pc:sldMkLst>
          <pc:docMk/>
          <pc:sldMk cId="3730791758" sldId="259"/>
        </pc:sldMkLst>
      </pc:sldChg>
      <pc:sldChg chg="del">
        <pc:chgData name="Josefine Munk Krag" userId="83bedeb1-83ff-4f91-9d43-fec7037fe203" providerId="ADAL" clId="{93414DCC-08CE-42E3-ACEF-E8D6F15EE0BE}" dt="2024-11-21T11:33:55.439" v="21" actId="47"/>
        <pc:sldMkLst>
          <pc:docMk/>
          <pc:sldMk cId="3786172765" sldId="277"/>
        </pc:sldMkLst>
      </pc:sldChg>
      <pc:sldChg chg="del">
        <pc:chgData name="Josefine Munk Krag" userId="83bedeb1-83ff-4f91-9d43-fec7037fe203" providerId="ADAL" clId="{93414DCC-08CE-42E3-ACEF-E8D6F15EE0BE}" dt="2024-11-21T11:33:47.670" v="19" actId="47"/>
        <pc:sldMkLst>
          <pc:docMk/>
          <pc:sldMk cId="1234108404" sldId="278"/>
        </pc:sldMkLst>
      </pc:sldChg>
      <pc:sldChg chg="del">
        <pc:chgData name="Josefine Munk Krag" userId="83bedeb1-83ff-4f91-9d43-fec7037fe203" providerId="ADAL" clId="{93414DCC-08CE-42E3-ACEF-E8D6F15EE0BE}" dt="2024-11-21T11:33:47.497" v="18" actId="47"/>
        <pc:sldMkLst>
          <pc:docMk/>
          <pc:sldMk cId="978573539" sldId="279"/>
        </pc:sldMkLst>
      </pc:sldChg>
      <pc:sldChg chg="del">
        <pc:chgData name="Josefine Munk Krag" userId="83bedeb1-83ff-4f91-9d43-fec7037fe203" providerId="ADAL" clId="{93414DCC-08CE-42E3-ACEF-E8D6F15EE0BE}" dt="2024-11-21T11:33:46.813" v="16" actId="47"/>
        <pc:sldMkLst>
          <pc:docMk/>
          <pc:sldMk cId="3533707736" sldId="281"/>
        </pc:sldMkLst>
      </pc:sldChg>
      <pc:sldChg chg="del">
        <pc:chgData name="Josefine Munk Krag" userId="83bedeb1-83ff-4f91-9d43-fec7037fe203" providerId="ADAL" clId="{93414DCC-08CE-42E3-ACEF-E8D6F15EE0BE}" dt="2024-11-21T11:33:46.248" v="15" actId="47"/>
        <pc:sldMkLst>
          <pc:docMk/>
          <pc:sldMk cId="2874792170" sldId="282"/>
        </pc:sldMkLst>
      </pc:sldChg>
      <pc:sldChg chg="del">
        <pc:chgData name="Josefine Munk Krag" userId="83bedeb1-83ff-4f91-9d43-fec7037fe203" providerId="ADAL" clId="{93414DCC-08CE-42E3-ACEF-E8D6F15EE0BE}" dt="2024-11-21T11:33:45.986" v="14" actId="47"/>
        <pc:sldMkLst>
          <pc:docMk/>
          <pc:sldMk cId="1998649626" sldId="283"/>
        </pc:sldMkLst>
      </pc:sldChg>
      <pc:sldChg chg="del">
        <pc:chgData name="Josefine Munk Krag" userId="83bedeb1-83ff-4f91-9d43-fec7037fe203" providerId="ADAL" clId="{93414DCC-08CE-42E3-ACEF-E8D6F15EE0BE}" dt="2024-11-21T11:33:45.797" v="13" actId="47"/>
        <pc:sldMkLst>
          <pc:docMk/>
          <pc:sldMk cId="1547647580" sldId="284"/>
        </pc:sldMkLst>
      </pc:sldChg>
      <pc:sldChg chg="del">
        <pc:chgData name="Josefine Munk Krag" userId="83bedeb1-83ff-4f91-9d43-fec7037fe203" providerId="ADAL" clId="{93414DCC-08CE-42E3-ACEF-E8D6F15EE0BE}" dt="2024-11-21T11:33:45.598" v="12" actId="47"/>
        <pc:sldMkLst>
          <pc:docMk/>
          <pc:sldMk cId="2429806981" sldId="285"/>
        </pc:sldMkLst>
      </pc:sldChg>
      <pc:sldChg chg="del">
        <pc:chgData name="Josefine Munk Krag" userId="83bedeb1-83ff-4f91-9d43-fec7037fe203" providerId="ADAL" clId="{93414DCC-08CE-42E3-ACEF-E8D6F15EE0BE}" dt="2024-11-21T11:33:45.374" v="11" actId="47"/>
        <pc:sldMkLst>
          <pc:docMk/>
          <pc:sldMk cId="3996313441" sldId="286"/>
        </pc:sldMkLst>
      </pc:sldChg>
      <pc:sldChg chg="del">
        <pc:chgData name="Josefine Munk Krag" userId="83bedeb1-83ff-4f91-9d43-fec7037fe203" providerId="ADAL" clId="{93414DCC-08CE-42E3-ACEF-E8D6F15EE0BE}" dt="2024-11-21T11:33:53.488" v="20" actId="47"/>
        <pc:sldMkLst>
          <pc:docMk/>
          <pc:sldMk cId="1027689100" sldId="287"/>
        </pc:sldMkLst>
      </pc:sldChg>
      <pc:sldChg chg="del">
        <pc:chgData name="Josefine Munk Krag" userId="83bedeb1-83ff-4f91-9d43-fec7037fe203" providerId="ADAL" clId="{93414DCC-08CE-42E3-ACEF-E8D6F15EE0BE}" dt="2024-11-21T11:33:47.170" v="17" actId="47"/>
        <pc:sldMkLst>
          <pc:docMk/>
          <pc:sldMk cId="2131697594" sldId="288"/>
        </pc:sldMkLst>
      </pc:sldChg>
      <pc:sldChg chg="del">
        <pc:chgData name="Josefine Munk Krag" userId="83bedeb1-83ff-4f91-9d43-fec7037fe203" providerId="ADAL" clId="{93414DCC-08CE-42E3-ACEF-E8D6F15EE0BE}" dt="2024-11-21T11:34:52.483" v="27" actId="47"/>
        <pc:sldMkLst>
          <pc:docMk/>
          <pc:sldMk cId="823419529" sldId="291"/>
        </pc:sldMkLst>
      </pc:sldChg>
      <pc:sldChg chg="del">
        <pc:chgData name="Josefine Munk Krag" userId="83bedeb1-83ff-4f91-9d43-fec7037fe203" providerId="ADAL" clId="{93414DCC-08CE-42E3-ACEF-E8D6F15EE0BE}" dt="2024-11-21T11:34:02.918" v="22" actId="47"/>
        <pc:sldMkLst>
          <pc:docMk/>
          <pc:sldMk cId="2426120401" sldId="294"/>
        </pc:sldMkLst>
      </pc:sldChg>
      <pc:sldChg chg="del">
        <pc:chgData name="Josefine Munk Krag" userId="83bedeb1-83ff-4f91-9d43-fec7037fe203" providerId="ADAL" clId="{93414DCC-08CE-42E3-ACEF-E8D6F15EE0BE}" dt="2024-11-21T11:33:45.122" v="10" actId="47"/>
        <pc:sldMkLst>
          <pc:docMk/>
          <pc:sldMk cId="3283492707" sldId="339"/>
        </pc:sldMkLst>
      </pc:sldChg>
      <pc:sldChg chg="del">
        <pc:chgData name="Josefine Munk Krag" userId="83bedeb1-83ff-4f91-9d43-fec7037fe203" providerId="ADAL" clId="{93414DCC-08CE-42E3-ACEF-E8D6F15EE0BE}" dt="2024-11-21T11:33:44.745" v="9" actId="47"/>
        <pc:sldMkLst>
          <pc:docMk/>
          <pc:sldMk cId="1455507493" sldId="340"/>
        </pc:sldMkLst>
      </pc:sldChg>
      <pc:sldChg chg="modSp mod">
        <pc:chgData name="Josefine Munk Krag" userId="83bedeb1-83ff-4f91-9d43-fec7037fe203" providerId="ADAL" clId="{93414DCC-08CE-42E3-ACEF-E8D6F15EE0BE}" dt="2024-11-21T11:34:21.504" v="26" actId="5793"/>
        <pc:sldMkLst>
          <pc:docMk/>
          <pc:sldMk cId="1458363288" sldId="343"/>
        </pc:sldMkLst>
        <pc:spChg chg="mod">
          <ac:chgData name="Josefine Munk Krag" userId="83bedeb1-83ff-4f91-9d43-fec7037fe203" providerId="ADAL" clId="{93414DCC-08CE-42E3-ACEF-E8D6F15EE0BE}" dt="2024-11-21T11:34:21.504" v="26" actId="5793"/>
          <ac:spMkLst>
            <pc:docMk/>
            <pc:sldMk cId="1458363288" sldId="343"/>
            <ac:spMk id="5" creationId="{04E80DBD-1F1F-4C5C-0594-17F4196B80F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3FFB1A-3D03-4CAF-BD83-94BC0DD1D1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F78585ED-E09F-4544-9D28-61960CDC78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3BD75-AA93-4F77-AAFD-71EBF7C562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4AB2F-F932-4E34-B3F4-7D4204931331}" type="datetime1">
              <a:rPr lang="en-GB" smtClean="0"/>
              <a:t>21/11/2024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FA956-9989-4246-8A28-4D201CBFBA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E504-7D2F-4226-9493-8292EE5D07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F185A3-66D2-4D10-89A9-2033FCB223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C7B05EB1-0120-43C4-9E3F-C19C6476CD7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5E5836E-8170-4804-9800-6AE5EBBE42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AB016-25EA-425F-9A59-14BC385A1D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C4B7A-02C7-47B5-912D-53ECDDAA031D}" type="datetime1">
              <a:rPr lang="en-GB" smtClean="0"/>
              <a:t>19/11/2024</a:t>
            </a:fld>
            <a:endParaRPr lang="en-GB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41D9AB7-224F-42A1-8469-C71F2146F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28F7B-22D6-4FFA-899B-97B397D45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A5A2F-ECD0-4A51-A9E7-D8DA645BD5C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7" name="Logo">
            <a:extLst>
              <a:ext uri="{FF2B5EF4-FFF2-40B4-BE49-F238E27FC236}">
                <a16:creationId xmlns:a16="http://schemas.microsoft.com/office/drawing/2014/main" id="{E7ADD690-0FDC-E2E0-E48A-D235AB4C06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0194829" y="5979943"/>
            <a:ext cx="1455428" cy="360000"/>
          </a:xfrm>
          <a:prstGeom prst="rect">
            <a:avLst/>
          </a:prstGeom>
        </p:spPr>
      </p:pic>
      <p:grpSp>
        <p:nvGrpSpPr>
          <p:cNvPr id="6" name="Group 24">
            <a:extLst>
              <a:ext uri="{FF2B5EF4-FFF2-40B4-BE49-F238E27FC236}">
                <a16:creationId xmlns:a16="http://schemas.microsoft.com/office/drawing/2014/main" id="{A3770364-BF91-D0BC-8BC8-0FFCC041BE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222372"/>
            <a:ext cx="360746" cy="1679849"/>
            <a:chOff x="539750" y="222372"/>
            <a:chExt cx="360746" cy="1679849"/>
          </a:xfrm>
          <a:solidFill>
            <a:schemeClr val="tx2"/>
          </a:solidFill>
        </p:grpSpPr>
        <p:sp>
          <p:nvSpPr>
            <p:cNvPr id="10" name="Freeform: Shape 25">
              <a:extLst>
                <a:ext uri="{FF2B5EF4-FFF2-40B4-BE49-F238E27FC236}">
                  <a16:creationId xmlns:a16="http://schemas.microsoft.com/office/drawing/2014/main" id="{970F1807-5D15-E351-E506-6F801FE978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22372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279FA127-1B2C-725C-F0A1-E12BED7429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9472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CC944FD1-5433-3213-3E30-23C9DA4376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767067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5A0F09F3-2E76-A8AD-A7D1-B03A3E1002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039415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2BD4C0E5-A7B3-5F34-8976-22CC69B22D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311763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30">
              <a:extLst>
                <a:ext uri="{FF2B5EF4-FFF2-40B4-BE49-F238E27FC236}">
                  <a16:creationId xmlns:a16="http://schemas.microsoft.com/office/drawing/2014/main" id="{F0AFCFFB-34D2-9437-B156-72CDF8E1A95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8411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6" name="Freeform: Shape 31">
              <a:extLst>
                <a:ext uri="{FF2B5EF4-FFF2-40B4-BE49-F238E27FC236}">
                  <a16:creationId xmlns:a16="http://schemas.microsoft.com/office/drawing/2014/main" id="{85220A23-E429-3679-9180-892C49BF64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856458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000" y="2158738"/>
            <a:ext cx="7400700" cy="3820862"/>
          </a:xfrm>
        </p:spPr>
        <p:txBody>
          <a:bodyPr anchor="b"/>
          <a:lstStyle>
            <a:lvl1pPr algn="l">
              <a:lnSpc>
                <a:spcPct val="93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tilføje titel, max. 4 linjer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9600" y="6177600"/>
            <a:ext cx="5288400" cy="1836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>
                <a:solidFill>
                  <a:srgbClr val="F9F97A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undertitel, max. 1 linje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6A4490-05F5-4E22-F4ED-16F651B038A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751" y="6177600"/>
            <a:ext cx="939600" cy="183600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4F0E29A-35C7-4829-99A0-78909B4FE862}" type="datetime3">
              <a:rPr lang="da-DK" smtClean="0"/>
              <a:t>19.11.2024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15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grafik hø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A50ECF-DF95-81E9-1CD0-188FB02277B0}"/>
              </a:ext>
            </a:extLst>
          </p:cNvPr>
          <p:cNvSpPr/>
          <p:nvPr userDrawn="1"/>
        </p:nvSpPr>
        <p:spPr>
          <a:xfrm>
            <a:off x="6184900" y="539750"/>
            <a:ext cx="5465763" cy="5776913"/>
          </a:xfrm>
          <a:prstGeom prst="rect">
            <a:avLst/>
          </a:prstGeom>
          <a:solidFill>
            <a:srgbClr val="EFE6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1600" noProof="0" dirty="0" err="1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5463074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33A-CCF2-47A7-A274-557F8E05DA66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SmartArt Placeholder 11">
            <a:extLst>
              <a:ext uri="{FF2B5EF4-FFF2-40B4-BE49-F238E27FC236}">
                <a16:creationId xmlns:a16="http://schemas.microsoft.com/office/drawing/2014/main" id="{FE668575-3E9A-07F6-D74E-550B02543AB6}"/>
              </a:ext>
            </a:extLst>
          </p:cNvPr>
          <p:cNvSpPr>
            <a:spLocks noGrp="1"/>
          </p:cNvSpPr>
          <p:nvPr>
            <p:ph type="dgm" sz="quarter" idx="18" hasCustomPrompt="1"/>
          </p:nvPr>
        </p:nvSpPr>
        <p:spPr>
          <a:xfrm>
            <a:off x="6365381" y="719206"/>
            <a:ext cx="5104800" cy="5418000"/>
          </a:xfrm>
        </p:spPr>
        <p:txBody>
          <a:bodyPr/>
          <a:lstStyle/>
          <a:p>
            <a:pPr lvl="0"/>
            <a:r>
              <a:rPr lang="da-DK" noProof="0" dirty="0"/>
              <a:t>Klik for at tilføje grafik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  <a:p>
            <a:pPr lvl="8"/>
            <a:r>
              <a:rPr lang="da-DK" noProof="0" dirty="0"/>
              <a:t>Niende niveau</a:t>
            </a:r>
          </a:p>
        </p:txBody>
      </p:sp>
    </p:spTree>
    <p:extLst>
      <p:ext uri="{BB962C8B-B14F-4D97-AF65-F5344CB8AC3E}">
        <p14:creationId xmlns:p14="http://schemas.microsoft.com/office/powerpoint/2010/main" val="2282516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 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28823C53-6C02-B58F-AA40-0B90EBE8E23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184900" y="539749"/>
            <a:ext cx="5465763" cy="5776913"/>
          </a:xfrm>
          <a:solidFill>
            <a:schemeClr val="bg1">
              <a:lumMod val="85000"/>
            </a:schemeClr>
          </a:solidFill>
        </p:spPr>
        <p:txBody>
          <a:bodyPr lIns="0" tIns="0" rIns="0" bIns="612000"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på ikonet for at indsætte et billede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5463074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D15B-225F-4126-82B4-0F5DD6D1EA79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17851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35820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5600" y="2524124"/>
            <a:ext cx="35820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8BD4644E-EEC9-EBF0-89AE-D0FEC97A872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071200" y="2524124"/>
            <a:ext cx="3582000" cy="3792539"/>
          </a:xfrm>
          <a:solidFill>
            <a:schemeClr val="bg1">
              <a:lumMod val="85000"/>
            </a:schemeClr>
          </a:solidFill>
        </p:spPr>
        <p:txBody>
          <a:bodyPr lIns="0" tIns="0" rIns="0" bIns="612000"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på ikonet for at indsætte et billede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D663-116C-46D5-83FF-E536157771A5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99374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35820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05600" y="2524124"/>
            <a:ext cx="35820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F31A20C-F36E-1D2A-403B-AF8C8063702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8071200" y="2524124"/>
            <a:ext cx="35820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4D663-116C-46D5-83FF-E536157771A5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26681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26424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63113" y="2524124"/>
            <a:ext cx="26424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3F31A20C-F36E-1D2A-403B-AF8C80637020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6185688" y="2524124"/>
            <a:ext cx="26424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A986AA3B-C6D9-C065-8A44-6E9527AC0257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9010800" y="2524124"/>
            <a:ext cx="2642400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Klik ENTER og derefter TAB for at se næste tekstformat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AA6C-1626-43C8-BCAD-70841631DDBB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37821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487C527-92CB-3576-EF55-7103E438B5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62325" y="539999"/>
            <a:ext cx="8290875" cy="5776663"/>
          </a:xfrm>
          <a:solidFill>
            <a:schemeClr val="tx1">
              <a:lumMod val="85000"/>
            </a:schemeClr>
          </a:solidFill>
        </p:spPr>
        <p:txBody>
          <a:bodyPr lIns="0" tIns="0" rIns="0" bIns="612000"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på ikonet for at indsætte et billede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217B01A-1201-3270-0F39-A735376420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2000" y="3517900"/>
            <a:ext cx="2660938" cy="2936900"/>
          </a:xfrm>
        </p:spPr>
        <p:txBody>
          <a:bodyPr anchor="b"/>
          <a:lstStyle>
            <a:lvl1pPr algn="l">
              <a:lnSpc>
                <a:spcPct val="95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5AB335D-B66A-21C4-66D1-2DBB00AAA7A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539749"/>
            <a:ext cx="2642938" cy="2797175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10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tabLst/>
              <a:defRPr sz="1000" b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dirty="0"/>
              <a:t>Klik for at tilføje tekst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  <a:p>
            <a:pPr lvl="8"/>
            <a:r>
              <a:rPr lang="da-DK" noProof="0" dirty="0"/>
              <a:t>Niende niveau</a:t>
            </a:r>
            <a:endParaRPr lang="da-DK" dirty="0"/>
          </a:p>
        </p:txBody>
      </p:sp>
      <p:sp>
        <p:nvSpPr>
          <p:cNvPr id="22" name="Text Placeholder note">
            <a:extLst>
              <a:ext uri="{FF2B5EF4-FFF2-40B4-BE49-F238E27FC236}">
                <a16:creationId xmlns:a16="http://schemas.microsoft.com/office/drawing/2014/main" id="{D8A61983-364B-76C0-74E6-FBC6736E22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362325" y="6498000"/>
            <a:ext cx="5464800" cy="180725"/>
          </a:xfrm>
        </p:spPr>
        <p:txBody>
          <a:bodyPr anchor="ctr" anchorCtr="0"/>
          <a:lstStyle>
            <a:lvl1pPr marL="0" indent="0" algn="l">
              <a:spcAft>
                <a:spcPts val="300"/>
              </a:spcAft>
              <a:buFont typeface="Arial" panose="020B0604020202020204" pitchFamily="34" charset="0"/>
              <a:buNone/>
              <a:defRPr sz="700" i="0">
                <a:solidFill>
                  <a:schemeClr val="tx1"/>
                </a:solidFill>
              </a:defRPr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23" name="Pladsholder til dato 22">
            <a:extLst>
              <a:ext uri="{FF2B5EF4-FFF2-40B4-BE49-F238E27FC236}">
                <a16:creationId xmlns:a16="http://schemas.microsoft.com/office/drawing/2014/main" id="{FF63252F-53E3-E1E6-6127-5E2848893CA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C7EDF5C-7FDB-4E1F-B9E5-81932782DD6D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24" name="Pladsholder til sidefod 23">
            <a:extLst>
              <a:ext uri="{FF2B5EF4-FFF2-40B4-BE49-F238E27FC236}">
                <a16:creationId xmlns:a16="http://schemas.microsoft.com/office/drawing/2014/main" id="{0CBA106D-0CCB-A5A6-547E-0951BC82B42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25" name="Pladsholder til slidenummer 24">
            <a:extLst>
              <a:ext uri="{FF2B5EF4-FFF2-40B4-BE49-F238E27FC236}">
                <a16:creationId xmlns:a16="http://schemas.microsoft.com/office/drawing/2014/main" id="{398BD7D0-450F-7F18-1136-0B5C7F724F5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1047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1C41A489-3663-7830-A556-612B9A00B05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2550B0A-3DBC-4913-AFF7-EF19039D4FF7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7" name="Logo">
            <a:extLst>
              <a:ext uri="{FF2B5EF4-FFF2-40B4-BE49-F238E27FC236}">
                <a16:creationId xmlns:a16="http://schemas.microsoft.com/office/drawing/2014/main" id="{E7ADD690-0FDC-E2E0-E48A-D235AB4C06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94829" y="5979943"/>
            <a:ext cx="1455428" cy="360000"/>
          </a:xfrm>
          <a:prstGeom prst="rect">
            <a:avLst/>
          </a:prstGeom>
        </p:spPr>
      </p:pic>
      <p:grpSp>
        <p:nvGrpSpPr>
          <p:cNvPr id="6" name="Group 24">
            <a:extLst>
              <a:ext uri="{FF2B5EF4-FFF2-40B4-BE49-F238E27FC236}">
                <a16:creationId xmlns:a16="http://schemas.microsoft.com/office/drawing/2014/main" id="{A3770364-BF91-D0BC-8BC8-0FFCC041BE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222372"/>
            <a:ext cx="360746" cy="1679849"/>
            <a:chOff x="539750" y="222372"/>
            <a:chExt cx="360746" cy="1679849"/>
          </a:xfrm>
          <a:solidFill>
            <a:schemeClr val="accent1"/>
          </a:solidFill>
        </p:grpSpPr>
        <p:sp>
          <p:nvSpPr>
            <p:cNvPr id="10" name="Freeform: Shape 25">
              <a:extLst>
                <a:ext uri="{FF2B5EF4-FFF2-40B4-BE49-F238E27FC236}">
                  <a16:creationId xmlns:a16="http://schemas.microsoft.com/office/drawing/2014/main" id="{970F1807-5D15-E351-E506-6F801FE978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22372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279FA127-1B2C-725C-F0A1-E12BED7429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9472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CC944FD1-5433-3213-3E30-23C9DA4376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767067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5A0F09F3-2E76-A8AD-A7D1-B03A3E1002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039415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2BD4C0E5-A7B3-5F34-8976-22CC69B22D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311763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30">
              <a:extLst>
                <a:ext uri="{FF2B5EF4-FFF2-40B4-BE49-F238E27FC236}">
                  <a16:creationId xmlns:a16="http://schemas.microsoft.com/office/drawing/2014/main" id="{F0AFCFFB-34D2-9437-B156-72CDF8E1A95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8411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6" name="Freeform: Shape 31">
              <a:extLst>
                <a:ext uri="{FF2B5EF4-FFF2-40B4-BE49-F238E27FC236}">
                  <a16:creationId xmlns:a16="http://schemas.microsoft.com/office/drawing/2014/main" id="{85220A23-E429-3679-9180-892C49BF64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856458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C217B01A-1201-3270-0F39-A735376420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6000" y="2524124"/>
            <a:ext cx="7400700" cy="1985964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E0FC1A-C257-AA0A-813F-B8DF1C7B40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4917600"/>
            <a:ext cx="7346950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9pPr>
          </a:lstStyle>
          <a:p>
            <a:pPr lvl="0"/>
            <a:r>
              <a:rPr lang="da-DK" dirty="0"/>
              <a:t>Klik for at tilføje navn og efternavn</a:t>
            </a:r>
          </a:p>
        </p:txBody>
      </p:sp>
      <p:sp>
        <p:nvSpPr>
          <p:cNvPr id="21" name="Pladsholder til tekst 2">
            <a:extLst>
              <a:ext uri="{FF2B5EF4-FFF2-40B4-BE49-F238E27FC236}">
                <a16:creationId xmlns:a16="http://schemas.microsoft.com/office/drawing/2014/main" id="{2819FF36-40F7-6D3E-71AC-437D522FEB3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9750" y="5176365"/>
            <a:ext cx="7346950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9pPr>
          </a:lstStyle>
          <a:p>
            <a:pPr lvl="0"/>
            <a:r>
              <a:rPr lang="da-DK" dirty="0"/>
              <a:t>Klik for at tilføje titel</a:t>
            </a:r>
          </a:p>
        </p:txBody>
      </p:sp>
      <p:sp>
        <p:nvSpPr>
          <p:cNvPr id="23" name="Pladsholder til tekst 2">
            <a:extLst>
              <a:ext uri="{FF2B5EF4-FFF2-40B4-BE49-F238E27FC236}">
                <a16:creationId xmlns:a16="http://schemas.microsoft.com/office/drawing/2014/main" id="{C2E6475D-2D8B-0138-925B-DCC88EE969A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39750" y="5878832"/>
            <a:ext cx="7346950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9pPr>
          </a:lstStyle>
          <a:p>
            <a:pPr lvl="0"/>
            <a:r>
              <a:rPr lang="da-DK" dirty="0"/>
              <a:t>Klik for at tilføje telefon</a:t>
            </a:r>
          </a:p>
        </p:txBody>
      </p:sp>
      <p:sp>
        <p:nvSpPr>
          <p:cNvPr id="24" name="Pladsholder til tekst 2">
            <a:extLst>
              <a:ext uri="{FF2B5EF4-FFF2-40B4-BE49-F238E27FC236}">
                <a16:creationId xmlns:a16="http://schemas.microsoft.com/office/drawing/2014/main" id="{3B1B49AD-6811-7E72-1FA4-9EEAEA651DB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6130401"/>
            <a:ext cx="7346950" cy="252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latin typeface="+mn-lt"/>
              </a:defRPr>
            </a:lvl9pPr>
          </a:lstStyle>
          <a:p>
            <a:pPr lvl="0"/>
            <a:r>
              <a:rPr lang="da-DK" dirty="0"/>
              <a:t>Klik for at tilføje e-mail</a:t>
            </a:r>
          </a:p>
        </p:txBody>
      </p:sp>
    </p:spTree>
    <p:extLst>
      <p:ext uri="{BB962C8B-B14F-4D97-AF65-F5344CB8AC3E}">
        <p14:creationId xmlns:p14="http://schemas.microsoft.com/office/powerpoint/2010/main" val="2553233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BCB9-EF2E-470C-9EE7-EF220DB361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69EEB-5B02-4B75-ABB0-8FF564EA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BDE2-852D-4F58-987E-305FA0474A96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9BD92-B04F-449B-9B60-A6209A4F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7F971-40C1-4E91-93E4-6F358578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8E326-C08F-4A91-AC39-AC597CF0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0BB3-D382-4E96-A71B-5DC3D5FF1E84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1E843-D1B7-4A1B-88E0-600F68E2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D6CF0-63E8-4640-A2FA-617A92A1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52" y="458238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Gode tips til PowerPoint</a:t>
            </a:r>
          </a:p>
        </p:txBody>
      </p:sp>
      <p:sp>
        <p:nvSpPr>
          <p:cNvPr id="27" name="Text Box 2">
            <a:extLst>
              <a:ext uri="{FF2B5EF4-FFF2-40B4-BE49-F238E27FC236}">
                <a16:creationId xmlns:a16="http://schemas.microsoft.com/office/drawing/2014/main" id="{1E86B7E7-F87D-4375-BAE3-34A81C5D0F8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9752" y="1352550"/>
            <a:ext cx="264240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det næste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sz="1600" dirty="0">
                <a:latin typeface="+mn-lt"/>
                <a:cs typeface="Arial" panose="020B0604020202020204" pitchFamily="34" charset="0"/>
              </a:rPr>
              <a:t>SLIDES &amp; LAYOUTS</a:t>
            </a:r>
            <a:br>
              <a:rPr lang="da-DK" altLang="da-DK" sz="16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mulige slides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F5D76AC5-956B-497C-88E2-05290D3AAF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03713" y="1352550"/>
            <a:ext cx="2642400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120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BILLEDER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søge efter billede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600"/>
              </a:spcAft>
              <a:defRPr/>
            </a:pP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460FBAEE-DC7E-44A6-BEA8-1DCAE4DE772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76212" y="1352550"/>
            <a:ext cx="2814037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</a:t>
            </a:r>
            <a:b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600"/>
              </a:spcAft>
              <a:defRPr/>
            </a:pPr>
            <a:endParaRPr 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sz="1600" dirty="0">
                <a:latin typeface="+mn-lt"/>
                <a:cs typeface="Arial" panose="020B0604020202020204" pitchFamily="34" charset="0"/>
              </a:rPr>
              <a:t>HJÆLPELINJER</a:t>
            </a:r>
            <a:endParaRPr lang="da-DK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da-DK" sz="900" b="0" i="0" dirty="0">
                <a:solidFill>
                  <a:srgbClr val="333333"/>
                </a:solidFill>
                <a:effectLst/>
                <a:latin typeface="Arial"/>
              </a:rPr>
              <a:t>⌘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ad gangen (fx kopier al tekst fra én tekstboks)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layout. </a:t>
            </a:r>
            <a:r>
              <a:rPr lang="da-DK" altLang="da-DK" sz="900" b="0" noProof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Når din præsentation er klar, åbner du en tom præsentation (tryk Ctrl+N). Kopier alle dias fra den nye præsentation, indsæt dem i den tomme præsentation. Dette vil sikre, at </a:t>
            </a:r>
            <a:br>
              <a:rPr lang="da-DK" altLang="da-DK" sz="900" b="0" noProof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der ikke er ekstra layouts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7B73ADD-C9A2-4CC9-B9B1-829AB8120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2938" y="3244510"/>
            <a:ext cx="257143" cy="28571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4E7EF11-FB06-4FF3-89B6-C9C7B40D4D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901" t="45142" r="62601" b="9046"/>
          <a:stretch/>
        </p:blipFill>
        <p:spPr>
          <a:xfrm>
            <a:off x="6892925" y="2885905"/>
            <a:ext cx="341204" cy="321707"/>
          </a:xfrm>
          <a:prstGeom prst="rect">
            <a:avLst/>
          </a:prstGeom>
        </p:spPr>
      </p:pic>
      <p:pic>
        <p:nvPicPr>
          <p:cNvPr id="33" name="Billede 1">
            <a:extLst>
              <a:ext uri="{FF2B5EF4-FFF2-40B4-BE49-F238E27FC236}">
                <a16:creationId xmlns:a16="http://schemas.microsoft.com/office/drawing/2014/main" id="{58944A03-80A9-4768-89E7-4E910EFFBC2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82938" y="4167692"/>
            <a:ext cx="308589" cy="528030"/>
          </a:xfrm>
          <a:prstGeom prst="rect">
            <a:avLst/>
          </a:prstGeom>
        </p:spPr>
      </p:pic>
      <p:pic>
        <p:nvPicPr>
          <p:cNvPr id="35" name="Billede 4">
            <a:extLst>
              <a:ext uri="{FF2B5EF4-FFF2-40B4-BE49-F238E27FC236}">
                <a16:creationId xmlns:a16="http://schemas.microsoft.com/office/drawing/2014/main" id="{51BFC2D6-78F9-4DE9-9EA2-2262FCDF4E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31"/>
          <a:stretch/>
        </p:blipFill>
        <p:spPr>
          <a:xfrm>
            <a:off x="6946900" y="1917668"/>
            <a:ext cx="496606" cy="172842"/>
          </a:xfrm>
          <a:prstGeom prst="rect">
            <a:avLst/>
          </a:prstGeom>
        </p:spPr>
      </p:pic>
      <p:pic>
        <p:nvPicPr>
          <p:cNvPr id="36" name="Billede 5">
            <a:extLst>
              <a:ext uri="{FF2B5EF4-FFF2-40B4-BE49-F238E27FC236}">
                <a16:creationId xmlns:a16="http://schemas.microsoft.com/office/drawing/2014/main" id="{EBC4A3E5-1D15-4741-BFC6-17ACF4D5CD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38963" y="3654049"/>
            <a:ext cx="366043" cy="48043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19287C-813E-4966-89A1-64D6247DEA84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182938" y="2486469"/>
            <a:ext cx="457143" cy="25714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07658DD-99CF-4B02-82C0-E6D1C908CA1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182938" y="5035960"/>
            <a:ext cx="475428" cy="176762"/>
          </a:xfrm>
          <a:prstGeom prst="rect">
            <a:avLst/>
          </a:prstGeom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35803521-009F-447D-8D16-21D9EADF441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966450" y="1881866"/>
            <a:ext cx="440195" cy="543366"/>
          </a:xfrm>
          <a:prstGeom prst="rect">
            <a:avLst/>
          </a:prstGeom>
        </p:spPr>
      </p:pic>
      <p:sp>
        <p:nvSpPr>
          <p:cNvPr id="14" name="Date Placeholder 6" hidden="1">
            <a:extLst>
              <a:ext uri="{FF2B5EF4-FFF2-40B4-BE49-F238E27FC236}">
                <a16:creationId xmlns:a16="http://schemas.microsoft.com/office/drawing/2014/main" id="{E4FD2B6E-39A9-4094-A5FF-CBA180265C0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0BDF515-98B1-4790-AB92-AF7BBF1B4FE1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15" name="Footer Placeholder 8" hidden="1">
            <a:extLst>
              <a:ext uri="{FF2B5EF4-FFF2-40B4-BE49-F238E27FC236}">
                <a16:creationId xmlns:a16="http://schemas.microsoft.com/office/drawing/2014/main" id="{AAFF8183-88DB-4217-8B14-93C3A2F3C6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16" name="Slide Number Placeholder 10" hidden="1">
            <a:extLst>
              <a:ext uri="{FF2B5EF4-FFF2-40B4-BE49-F238E27FC236}">
                <a16:creationId xmlns:a16="http://schemas.microsoft.com/office/drawing/2014/main" id="{2ECA3156-EAFA-499A-BDD3-C3FE309B573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0694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7" name="Logo">
            <a:extLst>
              <a:ext uri="{FF2B5EF4-FFF2-40B4-BE49-F238E27FC236}">
                <a16:creationId xmlns:a16="http://schemas.microsoft.com/office/drawing/2014/main" id="{E7ADD690-0FDC-E2E0-E48A-D235AB4C06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0194829" y="5979943"/>
            <a:ext cx="1455428" cy="360000"/>
          </a:xfrm>
          <a:prstGeom prst="rect">
            <a:avLst/>
          </a:prstGeom>
        </p:spPr>
      </p:pic>
      <p:grpSp>
        <p:nvGrpSpPr>
          <p:cNvPr id="6" name="Group 24">
            <a:extLst>
              <a:ext uri="{FF2B5EF4-FFF2-40B4-BE49-F238E27FC236}">
                <a16:creationId xmlns:a16="http://schemas.microsoft.com/office/drawing/2014/main" id="{A3770364-BF91-D0BC-8BC8-0FFCC041BE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222372"/>
            <a:ext cx="360746" cy="1679849"/>
            <a:chOff x="539750" y="222372"/>
            <a:chExt cx="360746" cy="1679849"/>
          </a:xfrm>
          <a:solidFill>
            <a:schemeClr val="accent1"/>
          </a:solidFill>
        </p:grpSpPr>
        <p:sp>
          <p:nvSpPr>
            <p:cNvPr id="10" name="Freeform: Shape 25">
              <a:extLst>
                <a:ext uri="{FF2B5EF4-FFF2-40B4-BE49-F238E27FC236}">
                  <a16:creationId xmlns:a16="http://schemas.microsoft.com/office/drawing/2014/main" id="{970F1807-5D15-E351-E506-6F801FE978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22372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279FA127-1B2C-725C-F0A1-E12BED7429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9472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CC944FD1-5433-3213-3E30-23C9DA4376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767067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5A0F09F3-2E76-A8AD-A7D1-B03A3E1002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039415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2BD4C0E5-A7B3-5F34-8976-22CC69B22D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311763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30">
              <a:extLst>
                <a:ext uri="{FF2B5EF4-FFF2-40B4-BE49-F238E27FC236}">
                  <a16:creationId xmlns:a16="http://schemas.microsoft.com/office/drawing/2014/main" id="{F0AFCFFB-34D2-9437-B156-72CDF8E1A95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8411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6" name="Freeform: Shape 31">
              <a:extLst>
                <a:ext uri="{FF2B5EF4-FFF2-40B4-BE49-F238E27FC236}">
                  <a16:creationId xmlns:a16="http://schemas.microsoft.com/office/drawing/2014/main" id="{85220A23-E429-3679-9180-892C49BF64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856458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487C527-92CB-3576-EF55-7103E438B5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79550" y="-1"/>
            <a:ext cx="10713650" cy="5503864"/>
          </a:xfrm>
          <a:solidFill>
            <a:schemeClr val="tx1">
              <a:lumMod val="85000"/>
            </a:schemeClr>
          </a:solidFill>
        </p:spPr>
        <p:txBody>
          <a:bodyPr lIns="72000" tIns="72000" rIns="720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på ikonet for at indsætte et billede. </a:t>
            </a:r>
            <a:br>
              <a:rPr lang="da-DK" dirty="0"/>
            </a:br>
            <a:r>
              <a:rPr lang="da-DK" dirty="0"/>
              <a:t>Hvis du ikke kan fange ikonet, så klik på rammen for at</a:t>
            </a:r>
            <a:br>
              <a:rPr lang="da-DK" dirty="0"/>
            </a:br>
            <a:r>
              <a:rPr lang="da-DK" dirty="0"/>
              <a:t>tilføje et billede ved at gå i fanen Indsæt og vælg Billeder.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000" y="3336925"/>
            <a:ext cx="7400700" cy="2642674"/>
          </a:xfrm>
        </p:spPr>
        <p:txBody>
          <a:bodyPr anchor="b"/>
          <a:lstStyle>
            <a:lvl1pPr algn="l">
              <a:lnSpc>
                <a:spcPct val="93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titel, max. 2 linjer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9600" y="6177600"/>
            <a:ext cx="5288400" cy="1836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>
                <a:solidFill>
                  <a:srgbClr val="F9F97A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b="0">
                <a:solidFill>
                  <a:srgbClr val="F9F97A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undertitel, max. 1 linje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6A4490-05F5-4E22-F4ED-16F651B038A8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751" y="6177600"/>
            <a:ext cx="939600" cy="183600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818ABB-61CC-476C-B333-B7F39A83CB2B}" type="datetime3">
              <a:rPr lang="da-DK" smtClean="0"/>
              <a:t>19.11.2024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13576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1">
                <a:solidFill>
                  <a:schemeClr val="bg1"/>
                </a:solidFill>
              </a:rPr>
              <a:t>Hvis du ser andre </a:t>
            </a:r>
            <a:r>
              <a:rPr lang="da-DK" sz="4400" b="1" i="1" noProof="1">
                <a:solidFill>
                  <a:schemeClr val="bg1"/>
                </a:solidFill>
              </a:rPr>
              <a:t>layouts efter dette,</a:t>
            </a:r>
            <a:br>
              <a:rPr lang="da-DK" sz="4400" b="0" i="0" noProof="1">
                <a:solidFill>
                  <a:schemeClr val="bg1"/>
                </a:solidFill>
              </a:rPr>
            </a:br>
            <a:r>
              <a:rPr lang="da-DK" sz="4400" b="0" noProof="1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1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1">
                <a:solidFill>
                  <a:schemeClr val="bg1"/>
                </a:solidFill>
              </a:rPr>
              <a:t>vores corporate </a:t>
            </a:r>
            <a:r>
              <a:rPr lang="da-DK" sz="4400" b="0" noProof="1">
                <a:solidFill>
                  <a:schemeClr val="bg1"/>
                </a:solidFill>
              </a:rPr>
              <a:t>skabelon.</a:t>
            </a:r>
            <a:br>
              <a:rPr lang="da-DK" sz="2800" b="0" noProof="1">
                <a:solidFill>
                  <a:schemeClr val="bg1"/>
                </a:solidFill>
              </a:rPr>
            </a:br>
            <a:br>
              <a:rPr lang="da-DK" sz="2800" b="0" noProof="1">
                <a:solidFill>
                  <a:schemeClr val="bg1"/>
                </a:solidFill>
              </a:rPr>
            </a:br>
            <a:endParaRPr lang="da-DK" sz="2800" b="0" noProof="1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1">
                <a:solidFill>
                  <a:schemeClr val="bg1"/>
                </a:solidFill>
              </a:rPr>
              <a:t>Brug dem ikke </a:t>
            </a:r>
            <a:endParaRPr lang="da-DK" sz="10000" b="1" i="1" noProof="1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079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800" b="0" noProof="1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1800" b="0" noProof="1">
                <a:solidFill>
                  <a:schemeClr val="bg1"/>
                </a:solidFill>
              </a:rPr>
              <a:t>OBS! Layouts efter dette kan indeholde potentiel fortrolig information.</a:t>
            </a:r>
            <a:br>
              <a:rPr lang="da-DK" sz="1800" b="0" noProof="1">
                <a:solidFill>
                  <a:schemeClr val="bg1"/>
                </a:solidFill>
              </a:rPr>
            </a:br>
            <a:endParaRPr lang="da-DK" sz="1800" b="0" noProof="1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727492AB-F239-4C36-A0B6-803C4E6AEFC5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8662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8E326-C08F-4A91-AC39-AC597CF0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AE31-C5C5-4B4B-B593-CC32BFE47B68}" type="datetime1">
              <a:rPr lang="sv-SE" smtClean="0"/>
              <a:t>2024-11-19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C1E843-D1B7-4A1B-88E0-600F68E2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D6CF0-63E8-4640-A2FA-617A92A15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ext Placeholder note">
            <a:extLst>
              <a:ext uri="{FF2B5EF4-FFF2-40B4-BE49-F238E27FC236}">
                <a16:creationId xmlns:a16="http://schemas.microsoft.com/office/drawing/2014/main" id="{C6E6E5EB-AD73-4D79-8292-C737BA8DD2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5778000"/>
            <a:ext cx="11112632" cy="180725"/>
          </a:xfrm>
        </p:spPr>
        <p:txBody>
          <a:bodyPr anchor="b" anchorCtr="0"/>
          <a:lstStyle>
            <a:lvl1pPr marL="0" indent="0" algn="r">
              <a:spcAft>
                <a:spcPts val="300"/>
              </a:spcAft>
              <a:buFont typeface="Roboto Light" panose="02000000000000000000" pitchFamily="2" charset="0"/>
              <a:buNone/>
              <a:defRPr sz="800" i="0"/>
            </a:lvl1pPr>
            <a:lvl2pPr marL="0" indent="0">
              <a:spcAft>
                <a:spcPts val="0"/>
              </a:spcAft>
              <a:buFont typeface="Roboto Light" panose="02000000000000000000" pitchFamily="2" charset="0"/>
              <a:buNone/>
              <a:defRPr/>
            </a:lvl2pPr>
            <a:lvl3pPr marL="0" indent="0">
              <a:spcAft>
                <a:spcPts val="0"/>
              </a:spcAft>
              <a:buFont typeface="Roboto Light" panose="02000000000000000000" pitchFamily="2" charset="0"/>
              <a:buNone/>
              <a:defRPr/>
            </a:lvl3pPr>
            <a:lvl4pPr marL="0" indent="0">
              <a:spcAft>
                <a:spcPts val="0"/>
              </a:spcAft>
              <a:buFont typeface="Roboto Light" panose="02000000000000000000" pitchFamily="2" charset="0"/>
              <a:buNone/>
              <a:defRPr/>
            </a:lvl4pPr>
            <a:lvl5pPr marL="0" indent="0">
              <a:buFont typeface="Roboto Light" panose="02000000000000000000" pitchFamily="2" charset="0"/>
              <a:buNone/>
              <a:defRPr/>
            </a:lvl5pPr>
          </a:lstStyle>
          <a:p>
            <a:pPr lvl="0"/>
            <a:r>
              <a:rPr lang="da-DK"/>
              <a:t>Klik for at tilføje note</a:t>
            </a:r>
          </a:p>
        </p:txBody>
      </p:sp>
    </p:spTree>
    <p:extLst>
      <p:ext uri="{BB962C8B-B14F-4D97-AF65-F5344CB8AC3E}">
        <p14:creationId xmlns:p14="http://schemas.microsoft.com/office/powerpoint/2010/main" val="179074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ggrund">
            <a:extLst>
              <a:ext uri="{FF2B5EF4-FFF2-40B4-BE49-F238E27FC236}">
                <a16:creationId xmlns:a16="http://schemas.microsoft.com/office/drawing/2014/main" id="{189C1B75-0DEE-887E-0CEA-495FC788128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17EE9C-C28C-02E4-B763-1C501A826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540000"/>
            <a:ext cx="11110663" cy="993600"/>
          </a:xfrm>
        </p:spPr>
        <p:txBody>
          <a:bodyPr/>
          <a:lstStyle>
            <a:lvl1pPr>
              <a:defRPr sz="5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agenda titel</a:t>
            </a:r>
          </a:p>
        </p:txBody>
      </p:sp>
      <p:sp>
        <p:nvSpPr>
          <p:cNvPr id="12" name="Pladsholder til tekst 11">
            <a:extLst>
              <a:ext uri="{FF2B5EF4-FFF2-40B4-BE49-F238E27FC236}">
                <a16:creationId xmlns:a16="http://schemas.microsoft.com/office/drawing/2014/main" id="{EEA04E43-837D-F1F0-22C9-E1A3DCAC0B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2524125"/>
            <a:ext cx="5465763" cy="3792538"/>
          </a:xfrm>
        </p:spPr>
        <p:txBody>
          <a:bodyPr/>
          <a:lstStyle>
            <a:lvl1pPr marL="432000" indent="-43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 b="0">
                <a:latin typeface="+mn-lt"/>
              </a:defRPr>
            </a:lvl1pPr>
            <a:lvl2pPr marL="612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000" b="0">
                <a:latin typeface="+mn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3pPr>
            <a:lvl4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tekst                                   Klik ENTER og derefter TAB for at se næste tekstformat                                      Klik SHIFT+TAB for at se foregående tekstformat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</p:txBody>
      </p:sp>
      <p:sp>
        <p:nvSpPr>
          <p:cNvPr id="16" name="Pladsholder til tekst 11">
            <a:extLst>
              <a:ext uri="{FF2B5EF4-FFF2-40B4-BE49-F238E27FC236}">
                <a16:creationId xmlns:a16="http://schemas.microsoft.com/office/drawing/2014/main" id="{003B08C1-1539-E859-B193-FC9318F60E9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4900" y="2524125"/>
            <a:ext cx="5465763" cy="379253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1pPr>
            <a:lvl2pPr marL="18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2000" b="0">
                <a:latin typeface="+mn-lt"/>
              </a:defRPr>
            </a:lvl2pPr>
            <a:lvl3pPr marL="360000" indent="-18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>
                <a:latin typeface="+mn-lt"/>
              </a:defRPr>
            </a:lvl3pPr>
            <a:lvl4pPr marL="540000" indent="-1800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b="0">
                <a:latin typeface="+mn-lt"/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6pPr>
            <a:lvl7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7pPr>
            <a:lvl8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8pPr>
            <a:lvl9pPr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000" b="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tekst                                      Klik ENTER og derefter TAB for at se næste tekstformat                                                     Klik SHIFT+TAB for at se foregående tekstformat</a:t>
            </a:r>
            <a:endParaRPr lang="da-DK" dirty="0"/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</p:txBody>
      </p:sp>
      <p:sp>
        <p:nvSpPr>
          <p:cNvPr id="17" name="Text Placeholder note">
            <a:extLst>
              <a:ext uri="{FF2B5EF4-FFF2-40B4-BE49-F238E27FC236}">
                <a16:creationId xmlns:a16="http://schemas.microsoft.com/office/drawing/2014/main" id="{81DBDCF5-045A-1977-8165-23D38E7957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BC1AA22-ECEE-1310-5DA4-48613612EDA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5289CC3-F505-4187-A470-0C133E525794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D8B4C45-9BE2-D9AC-7610-76CAB2CCD70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10" name="Pladsholder til slidenummer 9">
            <a:extLst>
              <a:ext uri="{FF2B5EF4-FFF2-40B4-BE49-F238E27FC236}">
                <a16:creationId xmlns:a16="http://schemas.microsoft.com/office/drawing/2014/main" id="{D9BDCC1E-65C5-762F-65BD-4EF743581B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og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9" name="Date Placeholder 3" hidden="1">
            <a:extLst>
              <a:ext uri="{FF2B5EF4-FFF2-40B4-BE49-F238E27FC236}">
                <a16:creationId xmlns:a16="http://schemas.microsoft.com/office/drawing/2014/main" id="{9FF44439-E9E2-26D4-6CC2-48F495B87A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fld id="{CBA37B79-0996-464D-8509-9F60A55EDEEA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487C527-92CB-3576-EF55-7103E438B5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78800" y="0"/>
            <a:ext cx="7513200" cy="6858000"/>
          </a:xfrm>
          <a:solidFill>
            <a:schemeClr val="tx1">
              <a:lumMod val="85000"/>
            </a:schemeClr>
          </a:solidFill>
        </p:spPr>
        <p:txBody>
          <a:bodyPr lIns="0" tIns="576000" rIns="0"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på ikonet for at indsætte et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5503863"/>
            <a:ext cx="3585600" cy="994137"/>
          </a:xfrm>
        </p:spPr>
        <p:txBody>
          <a:bodyPr anchor="b"/>
          <a:lstStyle>
            <a:lvl1pPr algn="l">
              <a:lnSpc>
                <a:spcPct val="93000"/>
              </a:lnSpc>
              <a:defRPr sz="5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Agenda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F16A395-8E68-E381-05CE-8961082567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39750" y="539750"/>
            <a:ext cx="3582988" cy="4784400"/>
          </a:xfrm>
        </p:spPr>
        <p:txBody>
          <a:bodyPr/>
          <a:lstStyle>
            <a:lvl1pPr marL="432000" indent="-432000">
              <a:spcAft>
                <a:spcPts val="1200"/>
              </a:spcAft>
              <a:buFont typeface="+mj-lt"/>
              <a:buAutoNum type="arabicPeriod"/>
              <a:defRPr sz="2000" b="0">
                <a:latin typeface="+mn-lt"/>
              </a:defRPr>
            </a:lvl1pPr>
            <a:lvl2pPr marL="612000">
              <a:spcAft>
                <a:spcPts val="1200"/>
              </a:spcAft>
              <a:defRPr sz="2000" b="0">
                <a:latin typeface="+mn-lt"/>
              </a:defRPr>
            </a:lvl2pPr>
            <a:lvl3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3pPr>
            <a:lvl4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4pPr>
            <a:lvl5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5pPr>
            <a:lvl6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6pPr>
            <a:lvl7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7pPr>
            <a:lvl8pPr marL="0" indent="0">
              <a:spcAft>
                <a:spcPts val="1200"/>
              </a:spcAft>
              <a:buFont typeface="Arial" panose="020B0604020202020204" pitchFamily="34" charset="0"/>
              <a:buChar char="​"/>
              <a:defRPr sz="2000" b="0">
                <a:latin typeface="+mn-lt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​"/>
              <a:defRPr sz="2000">
                <a:latin typeface="+mn-lt"/>
              </a:defRPr>
            </a:lvl9pPr>
          </a:lstStyle>
          <a:p>
            <a:pPr lvl="0"/>
            <a:r>
              <a:rPr lang="da-DK" noProof="0" dirty="0"/>
              <a:t>Klik for at tilføje tekst           Klik ENTER og derefter TAB for at se næste tekstformat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59842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6" hidden="1">
            <a:extLst>
              <a:ext uri="{FF2B5EF4-FFF2-40B4-BE49-F238E27FC236}">
                <a16:creationId xmlns:a16="http://schemas.microsoft.com/office/drawing/2014/main" id="{EC4984FD-C954-4704-8EAD-D63D90C9952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A1C77718-A6F1-466E-92D5-003950AA21FA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E9C8E5B9-7CE0-43DA-AD39-74ECF3AC70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10" name="Slide Number Placeholder 10" hidden="1">
            <a:extLst>
              <a:ext uri="{FF2B5EF4-FFF2-40B4-BE49-F238E27FC236}">
                <a16:creationId xmlns:a16="http://schemas.microsoft.com/office/drawing/2014/main" id="{DA38F4F7-EE53-4B48-8A78-570C0E7100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Baggrund"/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2E033B94-7FF6-8475-7F4F-456A2CA523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94829" y="5979943"/>
            <a:ext cx="1455428" cy="359999"/>
          </a:xfrm>
          <a:prstGeom prst="rect">
            <a:avLst/>
          </a:prstGeom>
        </p:spPr>
      </p:pic>
      <p:grpSp>
        <p:nvGrpSpPr>
          <p:cNvPr id="5" name="Group 11">
            <a:extLst>
              <a:ext uri="{FF2B5EF4-FFF2-40B4-BE49-F238E27FC236}">
                <a16:creationId xmlns:a16="http://schemas.microsoft.com/office/drawing/2014/main" id="{7721F67D-57F4-702D-1C3C-5F396B96753E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222372"/>
            <a:ext cx="360746" cy="1679849"/>
            <a:chOff x="539750" y="222372"/>
            <a:chExt cx="360746" cy="1679849"/>
          </a:xfrm>
        </p:grpSpPr>
        <p:sp>
          <p:nvSpPr>
            <p:cNvPr id="6" name="Freeform: Shape 12">
              <a:extLst>
                <a:ext uri="{FF2B5EF4-FFF2-40B4-BE49-F238E27FC236}">
                  <a16:creationId xmlns:a16="http://schemas.microsoft.com/office/drawing/2014/main" id="{B4411007-8D0B-853C-573E-AF0017BF270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22372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1" name="Freeform: Shape 13">
              <a:extLst>
                <a:ext uri="{FF2B5EF4-FFF2-40B4-BE49-F238E27FC236}">
                  <a16:creationId xmlns:a16="http://schemas.microsoft.com/office/drawing/2014/main" id="{C1EBD414-0ED6-A126-1ECD-FE670CBD4F4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9472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2" name="Freeform: Shape 14">
              <a:extLst>
                <a:ext uri="{FF2B5EF4-FFF2-40B4-BE49-F238E27FC236}">
                  <a16:creationId xmlns:a16="http://schemas.microsoft.com/office/drawing/2014/main" id="{02475F4D-F9E0-3DFA-37BF-E76E294D3F8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767067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014A0679-F83F-3DE6-E98F-46D5D097DB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039415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785C6F06-06B3-BA5B-D628-47F41301709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311763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17">
              <a:extLst>
                <a:ext uri="{FF2B5EF4-FFF2-40B4-BE49-F238E27FC236}">
                  <a16:creationId xmlns:a16="http://schemas.microsoft.com/office/drawing/2014/main" id="{E65E8997-9566-EA78-5E75-3CC55F3ED47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8411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6" name="Freeform: Shape 18">
              <a:extLst>
                <a:ext uri="{FF2B5EF4-FFF2-40B4-BE49-F238E27FC236}">
                  <a16:creationId xmlns:a16="http://schemas.microsoft.com/office/drawing/2014/main" id="{9A51805A-3CC3-B5C7-2518-796FFC57741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856458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solidFill>
              <a:schemeClr val="accent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000" y="2160000"/>
            <a:ext cx="7400700" cy="3819600"/>
          </a:xfrm>
        </p:spPr>
        <p:txBody>
          <a:bodyPr anchor="b"/>
          <a:lstStyle>
            <a:lvl1pPr algn="l">
              <a:lnSpc>
                <a:spcPct val="93000"/>
              </a:lnSpc>
              <a:defRPr sz="6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tilføje titel, max. 4 linjer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6130800"/>
            <a:ext cx="6408000" cy="2448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undertitel, max. 1 linje</a:t>
            </a:r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og bille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8" hidden="1">
            <a:extLst>
              <a:ext uri="{FF2B5EF4-FFF2-40B4-BE49-F238E27FC236}">
                <a16:creationId xmlns:a16="http://schemas.microsoft.com/office/drawing/2014/main" id="{B6981A3E-B3C5-4F78-81B7-270B06EFC9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9" name="Slide Number Placeholder 10" hidden="1">
            <a:extLst>
              <a:ext uri="{FF2B5EF4-FFF2-40B4-BE49-F238E27FC236}">
                <a16:creationId xmlns:a16="http://schemas.microsoft.com/office/drawing/2014/main" id="{8735CF21-6327-43B3-A6B4-E856B24D6F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1C41A489-3663-7830-A556-612B9A00B0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B06171DE-28E8-4D57-8D53-DBE26FECEAAD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4" name="Baggrund">
            <a:extLst>
              <a:ext uri="{FF2B5EF4-FFF2-40B4-BE49-F238E27FC236}">
                <a16:creationId xmlns:a16="http://schemas.microsoft.com/office/drawing/2014/main" id="{083BB574-80E4-55D6-CB93-765C09879F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white">
          <a:xfrm>
            <a:off x="0" y="0"/>
            <a:ext cx="121932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pic>
        <p:nvPicPr>
          <p:cNvPr id="17" name="Logo">
            <a:extLst>
              <a:ext uri="{FF2B5EF4-FFF2-40B4-BE49-F238E27FC236}">
                <a16:creationId xmlns:a16="http://schemas.microsoft.com/office/drawing/2014/main" id="{E7ADD690-0FDC-E2E0-E48A-D235AB4C06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0194829" y="5979943"/>
            <a:ext cx="1455428" cy="360000"/>
          </a:xfrm>
          <a:prstGeom prst="rect">
            <a:avLst/>
          </a:prstGeom>
        </p:spPr>
      </p:pic>
      <p:grpSp>
        <p:nvGrpSpPr>
          <p:cNvPr id="6" name="Group 24">
            <a:extLst>
              <a:ext uri="{FF2B5EF4-FFF2-40B4-BE49-F238E27FC236}">
                <a16:creationId xmlns:a16="http://schemas.microsoft.com/office/drawing/2014/main" id="{A3770364-BF91-D0BC-8BC8-0FFCC041BEE5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222372"/>
            <a:ext cx="360746" cy="1679849"/>
            <a:chOff x="539750" y="222372"/>
            <a:chExt cx="360746" cy="1679849"/>
          </a:xfrm>
          <a:solidFill>
            <a:schemeClr val="accent1"/>
          </a:solidFill>
        </p:grpSpPr>
        <p:sp>
          <p:nvSpPr>
            <p:cNvPr id="10" name="Freeform: Shape 25">
              <a:extLst>
                <a:ext uri="{FF2B5EF4-FFF2-40B4-BE49-F238E27FC236}">
                  <a16:creationId xmlns:a16="http://schemas.microsoft.com/office/drawing/2014/main" id="{970F1807-5D15-E351-E506-6F801FE978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22372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1" name="Freeform: Shape 26">
              <a:extLst>
                <a:ext uri="{FF2B5EF4-FFF2-40B4-BE49-F238E27FC236}">
                  <a16:creationId xmlns:a16="http://schemas.microsoft.com/office/drawing/2014/main" id="{279FA127-1B2C-725C-F0A1-E12BED7429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9472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2" name="Freeform: Shape 27">
              <a:extLst>
                <a:ext uri="{FF2B5EF4-FFF2-40B4-BE49-F238E27FC236}">
                  <a16:creationId xmlns:a16="http://schemas.microsoft.com/office/drawing/2014/main" id="{CC944FD1-5433-3213-3E30-23C9DA43765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767067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3" name="Freeform: Shape 28">
              <a:extLst>
                <a:ext uri="{FF2B5EF4-FFF2-40B4-BE49-F238E27FC236}">
                  <a16:creationId xmlns:a16="http://schemas.microsoft.com/office/drawing/2014/main" id="{5A0F09F3-2E76-A8AD-A7D1-B03A3E1002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039415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4" name="Freeform: Shape 29">
              <a:extLst>
                <a:ext uri="{FF2B5EF4-FFF2-40B4-BE49-F238E27FC236}">
                  <a16:creationId xmlns:a16="http://schemas.microsoft.com/office/drawing/2014/main" id="{2BD4C0E5-A7B3-5F34-8976-22CC69B22D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311763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5" name="Freeform: Shape 30">
              <a:extLst>
                <a:ext uri="{FF2B5EF4-FFF2-40B4-BE49-F238E27FC236}">
                  <a16:creationId xmlns:a16="http://schemas.microsoft.com/office/drawing/2014/main" id="{F0AFCFFB-34D2-9437-B156-72CDF8E1A95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84110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  <p:sp>
          <p:nvSpPr>
            <p:cNvPr id="16" name="Freeform: Shape 31">
              <a:extLst>
                <a:ext uri="{FF2B5EF4-FFF2-40B4-BE49-F238E27FC236}">
                  <a16:creationId xmlns:a16="http://schemas.microsoft.com/office/drawing/2014/main" id="{85220A23-E429-3679-9180-892C49BF64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856458"/>
              <a:ext cx="360746" cy="45763"/>
            </a:xfrm>
            <a:custGeom>
              <a:avLst/>
              <a:gdLst>
                <a:gd name="connsiteX0" fmla="*/ 0 w 360746"/>
                <a:gd name="connsiteY0" fmla="*/ 0 h 45763"/>
                <a:gd name="connsiteX1" fmla="*/ 360746 w 360746"/>
                <a:gd name="connsiteY1" fmla="*/ 0 h 45763"/>
                <a:gd name="connsiteX2" fmla="*/ 360746 w 360746"/>
                <a:gd name="connsiteY2" fmla="*/ 45763 h 45763"/>
                <a:gd name="connsiteX3" fmla="*/ 0 w 360746"/>
                <a:gd name="connsiteY3" fmla="*/ 45763 h 45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0746" h="45763">
                  <a:moveTo>
                    <a:pt x="0" y="0"/>
                  </a:moveTo>
                  <a:lnTo>
                    <a:pt x="360746" y="0"/>
                  </a:lnTo>
                  <a:lnTo>
                    <a:pt x="360746" y="45763"/>
                  </a:lnTo>
                  <a:lnTo>
                    <a:pt x="0" y="45763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a-DK" dirty="0"/>
            </a:p>
          </p:txBody>
        </p:sp>
      </p:grp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B487C527-92CB-3576-EF55-7103E438B51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479550" y="-1"/>
            <a:ext cx="10713650" cy="5322889"/>
          </a:xfrm>
          <a:solidFill>
            <a:schemeClr val="tx1">
              <a:lumMod val="85000"/>
            </a:schemeClr>
          </a:solidFill>
        </p:spPr>
        <p:txBody>
          <a:bodyPr lIns="0" tIns="0" rIns="0" bIns="612000" anchor="ctr" anchorCtr="0"/>
          <a:lstStyle>
            <a:lvl1pPr marL="0" indent="0" algn="ctr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2"/>
                </a:solidFill>
              </a:defRPr>
            </a:lvl1pPr>
          </a:lstStyle>
          <a:p>
            <a:r>
              <a:rPr lang="da-DK" dirty="0"/>
              <a:t>Klik på ikonet for at indsætte et billede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217B01A-1201-3270-0F39-A7353764200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6000" y="3336924"/>
            <a:ext cx="7411500" cy="2642675"/>
          </a:xfrm>
        </p:spPr>
        <p:txBody>
          <a:bodyPr anchor="b"/>
          <a:lstStyle>
            <a:lvl1pPr algn="l">
              <a:lnSpc>
                <a:spcPct val="93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for at tilføje titel, max. 2 linjer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60C199E-7FCC-DD97-72F9-755563BE2C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000" y="6130800"/>
            <a:ext cx="6408000" cy="2448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rgbClr val="F9F97A"/>
                </a:solidFill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tabLst/>
              <a:defRPr sz="1600" b="0">
                <a:solidFill>
                  <a:srgbClr val="F9F97A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undertitel, max. 1 linje</a:t>
            </a:r>
          </a:p>
        </p:txBody>
      </p:sp>
    </p:spTree>
    <p:extLst>
      <p:ext uri="{BB962C8B-B14F-4D97-AF65-F5344CB8AC3E}">
        <p14:creationId xmlns:p14="http://schemas.microsoft.com/office/powerpoint/2010/main" val="260080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 linjer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A60C9ABB-AC6A-C2A7-5B32-FAAA630DA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1EE6D30-DAE4-43B3-A64F-3F8C0D304EC9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5"/>
            <a:ext cx="11113200" cy="3792538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                                                                                                        Klik ENTER og derefter TAB for at se næste tekstformat                              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  <a:p>
            <a:pPr lvl="8"/>
            <a:r>
              <a:rPr lang="da-DK" noProof="0" dirty="0"/>
              <a:t>Niende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2F783A79-FDB3-5A8A-211F-47745E26E60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E3418-9238-439C-878B-A6DF110E035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5171A5-716B-4520-967F-60C051611336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E2D0C-45A9-475D-8E9F-D3EE1107BA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4BDD8-C3DD-443B-97AC-19E462F690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878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5463074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A8ECC-CA55-4FDF-80C8-A36BFEA6D5DE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ext Placeholder 10">
            <a:extLst>
              <a:ext uri="{FF2B5EF4-FFF2-40B4-BE49-F238E27FC236}">
                <a16:creationId xmlns:a16="http://schemas.microsoft.com/office/drawing/2014/main" id="{83BAED24-2B09-4CF6-4453-AE6F6337EF1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4900" y="2524125"/>
            <a:ext cx="5465763" cy="3792538"/>
          </a:xfrm>
          <a:solidFill>
            <a:srgbClr val="EFE6DD"/>
          </a:solidFill>
        </p:spPr>
        <p:txBody>
          <a:bodyPr lIns="180000" tIns="180000" rIns="180000" bIns="180000"/>
          <a:lstStyle/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</p:spTree>
    <p:extLst>
      <p:ext uri="{BB962C8B-B14F-4D97-AF65-F5344CB8AC3E}">
        <p14:creationId xmlns:p14="http://schemas.microsoft.com/office/powerpoint/2010/main" val="1370926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tekst hø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C7EFD0CF-9FB2-74C0-FEE8-91DC4EFC9C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F531A6A-83B5-CC1F-C939-DC4CB9B2E6C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540000" y="1818000"/>
            <a:ext cx="5464800" cy="291600"/>
          </a:xfrm>
        </p:spPr>
        <p:txBody>
          <a:bodyPr/>
          <a:lstStyle>
            <a:lvl1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1pPr>
            <a:lvl2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2pPr>
            <a:lvl3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3pPr>
            <a:lvl4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4pPr>
            <a:lvl5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5pPr>
            <a:lvl6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6pPr>
            <a:lvl7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7pPr>
            <a:lvl8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8pPr>
            <a:lvl9pPr marL="0" indent="0" algn="l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600" b="0"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da-DK" dirty="0"/>
              <a:t>Klik for at tilføje undertitel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000" y="2524124"/>
            <a:ext cx="5463074" cy="3792539"/>
          </a:xfrm>
        </p:spPr>
        <p:txBody>
          <a:bodyPr/>
          <a:lstStyle>
            <a:lvl1pPr>
              <a:defRPr/>
            </a:lvl1pPr>
            <a:lvl9pPr>
              <a:defRPr/>
            </a:lvl9pPr>
          </a:lstStyle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2601514-5DA5-9BB1-3681-618ACE0857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4900" y="539750"/>
            <a:ext cx="5465763" cy="5776913"/>
          </a:xfrm>
          <a:solidFill>
            <a:srgbClr val="EFE6DD"/>
          </a:solidFill>
        </p:spPr>
        <p:txBody>
          <a:bodyPr lIns="180000" tIns="180000" rIns="180000" bIns="180000"/>
          <a:lstStyle/>
          <a:p>
            <a:pPr lvl="0"/>
            <a:r>
              <a:rPr lang="da-DK" noProof="0" dirty="0"/>
              <a:t>Klik for at tilføje tekst                                                          Klik ENTER og derefter TAB for at se næste tekstformat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Anden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Sjette niveau</a:t>
            </a:r>
          </a:p>
          <a:p>
            <a:pPr lvl="6"/>
            <a:r>
              <a:rPr lang="da-DK" noProof="0" dirty="0"/>
              <a:t>Syvende niveau</a:t>
            </a:r>
          </a:p>
          <a:p>
            <a:pPr lvl="7"/>
            <a:r>
              <a:rPr lang="da-DK" noProof="0" dirty="0"/>
              <a:t>Ottende niveau</a:t>
            </a:r>
          </a:p>
          <a:p>
            <a:pPr lvl="8"/>
            <a:r>
              <a:rPr lang="da-DK" noProof="0" dirty="0"/>
              <a:t>Niende niveau</a:t>
            </a:r>
          </a:p>
        </p:txBody>
      </p:sp>
      <p:sp>
        <p:nvSpPr>
          <p:cNvPr id="9" name="Text Placeholder note">
            <a:extLst>
              <a:ext uri="{FF2B5EF4-FFF2-40B4-BE49-F238E27FC236}">
                <a16:creationId xmlns:a16="http://schemas.microsoft.com/office/drawing/2014/main" id="{B7143FB3-F87E-DDD9-2805-E5B56631193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40000" y="6498000"/>
            <a:ext cx="5464800" cy="180725"/>
          </a:xfrm>
        </p:spPr>
        <p:txBody>
          <a:bodyPr anchor="ctr" anchorCtr="0"/>
          <a:lstStyle>
            <a:lvl1pPr marL="0" indent="0">
              <a:spcAft>
                <a:spcPts val="300"/>
              </a:spcAft>
              <a:buFont typeface="Arial" panose="020B0604020202020204" pitchFamily="34" charset="0"/>
              <a:buNone/>
              <a:defRPr sz="700" i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lvl4pPr>
            <a:lvl5pPr marL="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da-DK" dirty="0"/>
              <a:t>Klik for at tilføje 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B6DD9-734A-4FA8-A1CB-C1C36D64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4333A-CCF2-47A7-A274-557F8E05DA66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15D48-4ED7-45AA-998F-4E4EAC08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0DB9D-F098-4650-9BA3-F7CF306A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3200" y="180000"/>
            <a:ext cx="360000" cy="18000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1362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e grid" hidden="1">
            <a:extLst>
              <a:ext uri="{FF2B5EF4-FFF2-40B4-BE49-F238E27FC236}">
                <a16:creationId xmlns:a16="http://schemas.microsoft.com/office/drawing/2014/main" id="{05F1CA13-1DB2-62D4-8E9F-D9C242A10F00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539750" y="539750"/>
            <a:ext cx="11112250" cy="5778250"/>
            <a:chOff x="539750" y="539750"/>
            <a:chExt cx="11112250" cy="5778250"/>
          </a:xfrm>
        </p:grpSpPr>
        <p:sp>
          <p:nvSpPr>
            <p:cNvPr id="5" name="C1">
              <a:extLst>
                <a:ext uri="{FF2B5EF4-FFF2-40B4-BE49-F238E27FC236}">
                  <a16:creationId xmlns:a16="http://schemas.microsoft.com/office/drawing/2014/main" id="{591D09D8-C670-5194-41C2-232708590FC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40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9" name="S1">
              <a:extLst>
                <a:ext uri="{FF2B5EF4-FFF2-40B4-BE49-F238E27FC236}">
                  <a16:creationId xmlns:a16="http://schemas.microsoft.com/office/drawing/2014/main" id="{44DC7D4A-7E6E-B917-405E-745EBED913F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01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0" name="C2">
              <a:extLst>
                <a:ext uri="{FF2B5EF4-FFF2-40B4-BE49-F238E27FC236}">
                  <a16:creationId xmlns:a16="http://schemas.microsoft.com/office/drawing/2014/main" id="{A960492C-C5A3-1656-36AB-127985F8EF8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81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1" name="S2">
              <a:extLst>
                <a:ext uri="{FF2B5EF4-FFF2-40B4-BE49-F238E27FC236}">
                  <a16:creationId xmlns:a16="http://schemas.microsoft.com/office/drawing/2014/main" id="{991A3DE0-5B76-0ED9-BC48-E3F17FB6B71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42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2" name="C3">
              <a:extLst>
                <a:ext uri="{FF2B5EF4-FFF2-40B4-BE49-F238E27FC236}">
                  <a16:creationId xmlns:a16="http://schemas.microsoft.com/office/drawing/2014/main" id="{F0E51543-FD0F-CE3F-E1FC-3540B7B8097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422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3" name="S3">
              <a:extLst>
                <a:ext uri="{FF2B5EF4-FFF2-40B4-BE49-F238E27FC236}">
                  <a16:creationId xmlns:a16="http://schemas.microsoft.com/office/drawing/2014/main" id="{0424A297-1431-16C3-17C7-00FC7B330E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83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4" name="C4">
              <a:extLst>
                <a:ext uri="{FF2B5EF4-FFF2-40B4-BE49-F238E27FC236}">
                  <a16:creationId xmlns:a16="http://schemas.microsoft.com/office/drawing/2014/main" id="{28CACF2C-8899-C338-EEA1-2C9BCAD0C87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63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5" name="S4">
              <a:extLst>
                <a:ext uri="{FF2B5EF4-FFF2-40B4-BE49-F238E27FC236}">
                  <a16:creationId xmlns:a16="http://schemas.microsoft.com/office/drawing/2014/main" id="{39FD278C-C5A0-BE07-0195-170723F4EE7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4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6" name="C5">
              <a:extLst>
                <a:ext uri="{FF2B5EF4-FFF2-40B4-BE49-F238E27FC236}">
                  <a16:creationId xmlns:a16="http://schemas.microsoft.com/office/drawing/2014/main" id="{B74F7314-056B-FEFD-E35F-EED817277A1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04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7" name="S5">
              <a:extLst>
                <a:ext uri="{FF2B5EF4-FFF2-40B4-BE49-F238E27FC236}">
                  <a16:creationId xmlns:a16="http://schemas.microsoft.com/office/drawing/2014/main" id="{1F5429EF-B46C-8BC8-FC6D-586EEBB3136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65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8" name="C6">
              <a:extLst>
                <a:ext uri="{FF2B5EF4-FFF2-40B4-BE49-F238E27FC236}">
                  <a16:creationId xmlns:a16="http://schemas.microsoft.com/office/drawing/2014/main" id="{298E009B-6FAC-6315-59B5-BBE89EC3B63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45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19" name="S6">
              <a:extLst>
                <a:ext uri="{FF2B5EF4-FFF2-40B4-BE49-F238E27FC236}">
                  <a16:creationId xmlns:a16="http://schemas.microsoft.com/office/drawing/2014/main" id="{FE9A4B5D-7F2D-243F-3B27-7A0D1B0C750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06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0" name="C7">
              <a:extLst>
                <a:ext uri="{FF2B5EF4-FFF2-40B4-BE49-F238E27FC236}">
                  <a16:creationId xmlns:a16="http://schemas.microsoft.com/office/drawing/2014/main" id="{28B31A10-9679-DD31-A6F8-A4C77D3FE29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6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1" name="S7">
              <a:extLst>
                <a:ext uri="{FF2B5EF4-FFF2-40B4-BE49-F238E27FC236}">
                  <a16:creationId xmlns:a16="http://schemas.microsoft.com/office/drawing/2014/main" id="{1D5F2292-2EA1-23C3-B302-2FEF21F443C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47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2" name="C8">
              <a:extLst>
                <a:ext uri="{FF2B5EF4-FFF2-40B4-BE49-F238E27FC236}">
                  <a16:creationId xmlns:a16="http://schemas.microsoft.com/office/drawing/2014/main" id="{FC8CE1A3-47DB-E648-0A1A-839601E09C8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7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3" name="S8">
              <a:extLst>
                <a:ext uri="{FF2B5EF4-FFF2-40B4-BE49-F238E27FC236}">
                  <a16:creationId xmlns:a16="http://schemas.microsoft.com/office/drawing/2014/main" id="{CC6C9D40-7DE0-07B5-0A04-D35CEE60080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88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4" name="C9">
              <a:extLst>
                <a:ext uri="{FF2B5EF4-FFF2-40B4-BE49-F238E27FC236}">
                  <a16:creationId xmlns:a16="http://schemas.microsoft.com/office/drawing/2014/main" id="{DE52262F-3B8C-532A-0A78-30D82BBC6A7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8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5" name="S9">
              <a:extLst>
                <a:ext uri="{FF2B5EF4-FFF2-40B4-BE49-F238E27FC236}">
                  <a16:creationId xmlns:a16="http://schemas.microsoft.com/office/drawing/2014/main" id="{4F664433-6B73-B435-1DFA-FBDA7DAC2EA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29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6" name="C10">
              <a:extLst>
                <a:ext uri="{FF2B5EF4-FFF2-40B4-BE49-F238E27FC236}">
                  <a16:creationId xmlns:a16="http://schemas.microsoft.com/office/drawing/2014/main" id="{2E2D32BC-C57F-734B-ED9A-4A459BDF7A6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9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7" name="S10">
              <a:extLst>
                <a:ext uri="{FF2B5EF4-FFF2-40B4-BE49-F238E27FC236}">
                  <a16:creationId xmlns:a16="http://schemas.microsoft.com/office/drawing/2014/main" id="{4CFD1A3A-10B7-82E7-0F43-C8FE6595E58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0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8" name="C11">
              <a:extLst>
                <a:ext uri="{FF2B5EF4-FFF2-40B4-BE49-F238E27FC236}">
                  <a16:creationId xmlns:a16="http://schemas.microsoft.com/office/drawing/2014/main" id="{56AA9C74-B7B0-7237-9F6F-6BFAA4BDEA4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950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29" name="S11">
              <a:extLst>
                <a:ext uri="{FF2B5EF4-FFF2-40B4-BE49-F238E27FC236}">
                  <a16:creationId xmlns:a16="http://schemas.microsoft.com/office/drawing/2014/main" id="{9B8A80C9-ED8A-D0E1-FF89-011FEC43A32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11000" y="540000"/>
              <a:ext cx="180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0" name="C12">
              <a:extLst>
                <a:ext uri="{FF2B5EF4-FFF2-40B4-BE49-F238E27FC236}">
                  <a16:creationId xmlns:a16="http://schemas.microsoft.com/office/drawing/2014/main" id="{65440046-2828-2FCC-F1E1-A0EA09F564F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91000" y="540000"/>
              <a:ext cx="761000" cy="5778000"/>
            </a:xfrm>
            <a:prstGeom prst="rect">
              <a:avLst/>
            </a:prstGeom>
            <a:noFill/>
            <a:ln w="3175" cap="flat" cmpd="sng" algn="ctr">
              <a:solidFill>
                <a:srgbClr val="FF0066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1" name="Rektangel 30">
              <a:extLst>
                <a:ext uri="{FF2B5EF4-FFF2-40B4-BE49-F238E27FC236}">
                  <a16:creationId xmlns:a16="http://schemas.microsoft.com/office/drawing/2014/main" id="{10C014DE-4647-53C2-C991-25252ADCE10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539750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8E7B314B-A619-F20A-F5F5-D71B5653D2F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1532573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C263374C-3678-E3ED-D78B-F2438C67216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2525396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4" name="Rektangel 33">
              <a:extLst>
                <a:ext uri="{FF2B5EF4-FFF2-40B4-BE49-F238E27FC236}">
                  <a16:creationId xmlns:a16="http://schemas.microsoft.com/office/drawing/2014/main" id="{506AF9E0-3D29-8CB7-AC80-39C3E65885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3518219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5" name="Rektangel 34">
              <a:extLst>
                <a:ext uri="{FF2B5EF4-FFF2-40B4-BE49-F238E27FC236}">
                  <a16:creationId xmlns:a16="http://schemas.microsoft.com/office/drawing/2014/main" id="{484BD8D4-BD43-5B96-732D-68C48A6C9A5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4511042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  <p:sp>
          <p:nvSpPr>
            <p:cNvPr id="36" name="Rektangel 35">
              <a:extLst>
                <a:ext uri="{FF2B5EF4-FFF2-40B4-BE49-F238E27FC236}">
                  <a16:creationId xmlns:a16="http://schemas.microsoft.com/office/drawing/2014/main" id="{5A1A6253-59F3-BEFA-7FCF-B6B43CA283F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9750" y="5503863"/>
              <a:ext cx="760413" cy="8128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36000" rIns="72000" bIns="36000" rtlCol="0" anchor="ctr"/>
            <a:lstStyle/>
            <a:p>
              <a:pPr algn="ctr"/>
              <a:endParaRPr lang="da-DK" sz="2000" noProof="0" dirty="0" err="1"/>
            </a:p>
          </p:txBody>
        </p:sp>
      </p:grp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66344"/>
            <a:ext cx="5446800" cy="117165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524124"/>
            <a:ext cx="11110913" cy="379253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Niveau 1                                                                                                                                                                                      Klik ENTER og derefter TAB for at se næste tekstformat                                                                                                  Klik SHIFT+TAB for at se foregående tekstformat</a:t>
            </a:r>
          </a:p>
          <a:p>
            <a:pPr lvl="1"/>
            <a:r>
              <a:rPr lang="da-DK" noProof="0" dirty="0"/>
              <a:t>Niveau 2</a:t>
            </a:r>
          </a:p>
          <a:p>
            <a:pPr lvl="2"/>
            <a:r>
              <a:rPr lang="da-DK" noProof="0" dirty="0"/>
              <a:t>Niveau 3</a:t>
            </a:r>
          </a:p>
          <a:p>
            <a:pPr lvl="3"/>
            <a:r>
              <a:rPr lang="da-DK" noProof="0" dirty="0"/>
              <a:t>Niveau 4, Overskrift</a:t>
            </a:r>
          </a:p>
          <a:p>
            <a:pPr lvl="4"/>
            <a:r>
              <a:rPr lang="da-DK" noProof="0" dirty="0"/>
              <a:t>Niveau 5, Brødtekst</a:t>
            </a:r>
          </a:p>
          <a:p>
            <a:pPr lvl="5"/>
            <a:r>
              <a:rPr lang="da-DK" noProof="0" dirty="0"/>
              <a:t>Niveau 6</a:t>
            </a:r>
          </a:p>
          <a:p>
            <a:pPr lvl="6"/>
            <a:r>
              <a:rPr lang="da-DK" noProof="0" dirty="0"/>
              <a:t>Niveau 7, lille overskrift</a:t>
            </a:r>
          </a:p>
          <a:p>
            <a:pPr lvl="7"/>
            <a:r>
              <a:rPr lang="da-DK" noProof="0" dirty="0"/>
              <a:t>Niveau 8, lille brødtekst</a:t>
            </a:r>
          </a:p>
          <a:p>
            <a:pPr lvl="8"/>
            <a:r>
              <a:rPr lang="da-DK" noProof="0" dirty="0"/>
              <a:t>Niveau 9, Infografik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AF2562-DFA4-49A4-9C2A-FBAD02376B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51401" y="6498000"/>
            <a:ext cx="1701799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7C7EDF5C-7FDB-4E1F-B9E5-81932782DD6D}" type="datetime3">
              <a:rPr lang="da-DK" smtClean="0"/>
              <a:t>19.11.2024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97FDF-4480-4092-8EF3-23AF214F4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88400" y="180000"/>
            <a:ext cx="5083200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Hjerteforeningen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3200" y="180000"/>
            <a:ext cx="360000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>
              <a:defRPr sz="700">
                <a:solidFill>
                  <a:schemeClr val="tx2"/>
                </a:solidFill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37" r:id="rId3"/>
    <p:sldLayoutId id="2147483795" r:id="rId4"/>
    <p:sldLayoutId id="2147483731" r:id="rId5"/>
    <p:sldLayoutId id="2147483796" r:id="rId6"/>
    <p:sldLayoutId id="2147483756" r:id="rId7"/>
    <p:sldLayoutId id="2147483755" r:id="rId8"/>
    <p:sldLayoutId id="2147483799" r:id="rId9"/>
    <p:sldLayoutId id="2147483804" r:id="rId10"/>
    <p:sldLayoutId id="2147483798" r:id="rId11"/>
    <p:sldLayoutId id="2147483805" r:id="rId12"/>
    <p:sldLayoutId id="2147483800" r:id="rId13"/>
    <p:sldLayoutId id="2147483801" r:id="rId14"/>
    <p:sldLayoutId id="2147483802" r:id="rId15"/>
    <p:sldLayoutId id="2147483803" r:id="rId16"/>
    <p:sldLayoutId id="2147483743" r:id="rId17"/>
    <p:sldLayoutId id="2147483744" r:id="rId18"/>
    <p:sldLayoutId id="2147483769" r:id="rId19"/>
    <p:sldLayoutId id="2147483753" r:id="rId20"/>
    <p:sldLayoutId id="2147483806" r:id="rId21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 baseline="0">
          <a:solidFill>
            <a:schemeClr val="tx2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tabLst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8000" indent="-1080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000" b="1" kern="1200" baseline="0">
          <a:solidFill>
            <a:schemeClr val="tx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0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3000"/>
        </a:lnSpc>
        <a:spcBef>
          <a:spcPts val="1200"/>
        </a:spcBef>
        <a:spcAft>
          <a:spcPts val="0"/>
        </a:spcAft>
        <a:buFont typeface="Arial" panose="020B0604020202020204" pitchFamily="34" charset="0"/>
        <a:buChar char="​"/>
        <a:defRPr sz="6600" kern="1200" baseline="0">
          <a:solidFill>
            <a:schemeClr val="tx2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A4A4A4"/>
          </p15:clr>
        </p15:guide>
        <p15:guide id="2" pos="819" userDrawn="1">
          <p15:clr>
            <a:srgbClr val="A4A4A4"/>
          </p15:clr>
        </p15:guide>
        <p15:guide id="3" orient="horz" pos="340" userDrawn="1">
          <p15:clr>
            <a:srgbClr val="A4A4A4"/>
          </p15:clr>
        </p15:guide>
        <p15:guide id="4" orient="horz" pos="3979" userDrawn="1">
          <p15:clr>
            <a:srgbClr val="A4A4A4"/>
          </p15:clr>
        </p15:guide>
        <p15:guide id="5" pos="932" userDrawn="1">
          <p15:clr>
            <a:srgbClr val="A4A4A4"/>
          </p15:clr>
        </p15:guide>
        <p15:guide id="6" pos="1412" userDrawn="1">
          <p15:clr>
            <a:srgbClr val="A4A4A4"/>
          </p15:clr>
        </p15:guide>
        <p15:guide id="7" pos="1525" userDrawn="1">
          <p15:clr>
            <a:srgbClr val="A4A4A4"/>
          </p15:clr>
        </p15:guide>
        <p15:guide id="8" pos="2005" userDrawn="1">
          <p15:clr>
            <a:srgbClr val="A4A4A4"/>
          </p15:clr>
        </p15:guide>
        <p15:guide id="9" pos="2118" userDrawn="1">
          <p15:clr>
            <a:srgbClr val="A4A4A4"/>
          </p15:clr>
        </p15:guide>
        <p15:guide id="10" pos="2597" userDrawn="1">
          <p15:clr>
            <a:srgbClr val="A4A4A4"/>
          </p15:clr>
        </p15:guide>
        <p15:guide id="11" pos="2711" userDrawn="1">
          <p15:clr>
            <a:srgbClr val="A4A4A4"/>
          </p15:clr>
        </p15:guide>
        <p15:guide id="12" pos="3190" userDrawn="1">
          <p15:clr>
            <a:srgbClr val="A4A4A4"/>
          </p15:clr>
        </p15:guide>
        <p15:guide id="13" pos="3303" userDrawn="1">
          <p15:clr>
            <a:srgbClr val="A4A4A4"/>
          </p15:clr>
        </p15:guide>
        <p15:guide id="14" pos="3783" userDrawn="1">
          <p15:clr>
            <a:srgbClr val="A4A4A4"/>
          </p15:clr>
        </p15:guide>
        <p15:guide id="15" pos="3896" userDrawn="1">
          <p15:clr>
            <a:srgbClr val="A4A4A4"/>
          </p15:clr>
        </p15:guide>
        <p15:guide id="16" pos="4376" userDrawn="1">
          <p15:clr>
            <a:srgbClr val="A4A4A4"/>
          </p15:clr>
        </p15:guide>
        <p15:guide id="17" pos="4489" userDrawn="1">
          <p15:clr>
            <a:srgbClr val="A4A4A4"/>
          </p15:clr>
        </p15:guide>
        <p15:guide id="18" pos="4968" userDrawn="1">
          <p15:clr>
            <a:srgbClr val="A4A4A4"/>
          </p15:clr>
        </p15:guide>
        <p15:guide id="19" pos="5082" userDrawn="1">
          <p15:clr>
            <a:srgbClr val="A4A4A4"/>
          </p15:clr>
        </p15:guide>
        <p15:guide id="20" pos="5561" userDrawn="1">
          <p15:clr>
            <a:srgbClr val="A4A4A4"/>
          </p15:clr>
        </p15:guide>
        <p15:guide id="21" pos="5674" userDrawn="1">
          <p15:clr>
            <a:srgbClr val="A4A4A4"/>
          </p15:clr>
        </p15:guide>
        <p15:guide id="22" pos="6154" userDrawn="1">
          <p15:clr>
            <a:srgbClr val="A4A4A4"/>
          </p15:clr>
        </p15:guide>
        <p15:guide id="23" pos="6267" userDrawn="1">
          <p15:clr>
            <a:srgbClr val="A4A4A4"/>
          </p15:clr>
        </p15:guide>
        <p15:guide id="24" pos="6747" userDrawn="1">
          <p15:clr>
            <a:srgbClr val="A4A4A4"/>
          </p15:clr>
        </p15:guide>
        <p15:guide id="25" pos="6860" userDrawn="1">
          <p15:clr>
            <a:srgbClr val="A4A4A4"/>
          </p15:clr>
        </p15:guide>
        <p15:guide id="26" pos="7339" userDrawn="1">
          <p15:clr>
            <a:srgbClr val="A4A4A4"/>
          </p15:clr>
        </p15:guide>
        <p15:guide id="27" orient="horz" pos="852" userDrawn="1">
          <p15:clr>
            <a:srgbClr val="A4A4A4"/>
          </p15:clr>
        </p15:guide>
        <p15:guide id="28" orient="horz" pos="965" userDrawn="1">
          <p15:clr>
            <a:srgbClr val="A4A4A4"/>
          </p15:clr>
        </p15:guide>
        <p15:guide id="29" orient="horz" pos="1477" userDrawn="1">
          <p15:clr>
            <a:srgbClr val="A4A4A4"/>
          </p15:clr>
        </p15:guide>
        <p15:guide id="30" orient="horz" pos="1590" userDrawn="1">
          <p15:clr>
            <a:srgbClr val="A4A4A4"/>
          </p15:clr>
        </p15:guide>
        <p15:guide id="31" orient="horz" pos="2102" userDrawn="1">
          <p15:clr>
            <a:srgbClr val="A4A4A4"/>
          </p15:clr>
        </p15:guide>
        <p15:guide id="32" orient="horz" pos="2216" userDrawn="1">
          <p15:clr>
            <a:srgbClr val="A4A4A4"/>
          </p15:clr>
        </p15:guide>
        <p15:guide id="33" orient="horz" pos="2728" userDrawn="1">
          <p15:clr>
            <a:srgbClr val="A4A4A4"/>
          </p15:clr>
        </p15:guide>
        <p15:guide id="34" orient="horz" pos="2841" userDrawn="1">
          <p15:clr>
            <a:srgbClr val="A4A4A4"/>
          </p15:clr>
        </p15:guide>
        <p15:guide id="35" orient="horz" pos="3353" userDrawn="1">
          <p15:clr>
            <a:srgbClr val="A4A4A4"/>
          </p15:clr>
        </p15:guide>
        <p15:guide id="36" orient="horz" pos="3467" userDrawn="1">
          <p15:clr>
            <a:srgbClr val="A4A4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jerteforeningen.dk/" TargetMode="Externa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983E769-6FF0-A610-6A3C-EDBABAC7E1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C8753FA-01CA-C1AF-5554-BE1F2079101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41A8BA03-BBC9-B6A6-1B2D-4F15DE1EA0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5CCC61E-F0AF-8CBC-F3DA-B9A370F1B0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6" name="Pladsholder til dato 25">
            <a:extLst>
              <a:ext uri="{FF2B5EF4-FFF2-40B4-BE49-F238E27FC236}">
                <a16:creationId xmlns:a16="http://schemas.microsoft.com/office/drawing/2014/main" id="{A4151D93-76EC-7469-AC15-CFDCC579C109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539751" y="6177600"/>
            <a:ext cx="939600" cy="183600"/>
          </a:xfrm>
        </p:spPr>
        <p:txBody>
          <a:bodyPr/>
          <a:lstStyle/>
          <a:p>
            <a:fld id="{F7CC0FE1-72DC-4184-846C-DBC9C003B1C2}" type="datetime3">
              <a:rPr lang="da-DK" smtClean="0"/>
              <a:pPr/>
              <a:t>19.11.2024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767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A66CAC-B9E2-C09A-6766-FFD83B8829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86DC69-5EFB-321F-CC8D-E220F65FD5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D744231-296A-8807-0574-F37A218653E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19A2823-1C9B-01B4-99CF-03326C227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Agenda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0CB12E9-7A46-1F81-49CE-4E98F683B41A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282559097"/>
              </p:ext>
            </p:extLst>
          </p:nvPr>
        </p:nvGraphicFramePr>
        <p:xfrm>
          <a:off x="539750" y="539750"/>
          <a:ext cx="3582988" cy="2784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650">
                  <a:extLst>
                    <a:ext uri="{9D8B030D-6E8A-4147-A177-3AD203B41FA5}">
                      <a16:colId xmlns:a16="http://schemas.microsoft.com/office/drawing/2014/main" val="129477242"/>
                    </a:ext>
                  </a:extLst>
                </a:gridCol>
                <a:gridCol w="3081338">
                  <a:extLst>
                    <a:ext uri="{9D8B030D-6E8A-4147-A177-3AD203B41FA5}">
                      <a16:colId xmlns:a16="http://schemas.microsoft.com/office/drawing/2014/main" val="2824969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Indsæt tekst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3321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2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Indsæt tekst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61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3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Indsæt tekst </a:t>
                      </a:r>
                      <a:r>
                        <a:rPr kumimoji="0" lang="da-D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der kan også være </a:t>
                      </a:r>
                      <a:r>
                        <a:rPr kumimoji="0" lang="da-DK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Poppins"/>
                          <a:ea typeface="+mn-ea"/>
                          <a:cs typeface="+mn-cs"/>
                        </a:rPr>
                        <a:t>flere linjer</a:t>
                      </a:r>
                      <a:endParaRPr lang="da-DK" dirty="0"/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5633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4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Indsæt tekst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9932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5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Indsæt tekst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710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6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Indsæt tekst</a:t>
                      </a:r>
                    </a:p>
                  </a:txBody>
                  <a:tcPr marL="0" marR="0" marT="72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4874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124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D0D134C-90D7-FF26-4753-678364E30C2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B916FA-3097-70E7-5229-1F7D3A69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00F9A0B-48FF-32B1-9DAC-580905BCC428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1C71C5-5D1E-4CF4-D6C1-866858AB3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84FBFF-C606-A0FF-404E-EBAB9654C2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407850F-C497-C1E5-2785-24DC4840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217ADB-D2E0-F636-0BBD-B7302FFA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944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8A389CD3-E018-9F4B-9D24-BC62A02BEC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r>
              <a:rPr lang="da-DK" dirty="0"/>
              <a:t>Hjerteforeningen</a:t>
            </a:r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2F765916-6417-4649-C285-A8FD1DFB6C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/>
          <a:p>
            <a:fld id="{24C8C45C-947F-4981-8B3F-4F32E973C901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2425A83-0975-19F9-42AC-35DE2013AA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BC75A108-82E4-EE70-0F96-69D6F803F1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9DCE2B2A-A710-7175-65C8-A9CF1240C5E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8818B7A-467F-21F8-AB33-F4B6BFB36D2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FCB7E00-C2B4-1752-34F6-9C22567D9B0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Rektangel 9">
            <a:hlinkClick r:id="rId2"/>
            <a:extLst>
              <a:ext uri="{FF2B5EF4-FFF2-40B4-BE49-F238E27FC236}">
                <a16:creationId xmlns:a16="http://schemas.microsoft.com/office/drawing/2014/main" id="{5B934A5B-2858-5BE8-28D5-8D759EC7E636}"/>
              </a:ext>
            </a:extLst>
          </p:cNvPr>
          <p:cNvSpPr/>
          <p:nvPr/>
        </p:nvSpPr>
        <p:spPr>
          <a:xfrm>
            <a:off x="9948863" y="5791200"/>
            <a:ext cx="1900237" cy="847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395667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>
            <a:extLst>
              <a:ext uri="{FF2B5EF4-FFF2-40B4-BE49-F238E27FC236}">
                <a16:creationId xmlns:a16="http://schemas.microsoft.com/office/drawing/2014/main" id="{7C223CA9-61EF-908C-04C2-FE47CBCA515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a-DK"/>
              <a:t>Hjerteforeningen</a:t>
            </a:r>
            <a:endParaRPr lang="da-DK" dirty="0"/>
          </a:p>
        </p:txBody>
      </p:sp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5DAC79FF-656D-1337-D397-9115B3EEDA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Undertitel 4">
            <a:extLst>
              <a:ext uri="{FF2B5EF4-FFF2-40B4-BE49-F238E27FC236}">
                <a16:creationId xmlns:a16="http://schemas.microsoft.com/office/drawing/2014/main" id="{04E80DBD-1F1F-4C5C-0594-17F4196B8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979" y="3428999"/>
            <a:ext cx="6408000" cy="2907633"/>
          </a:xfrm>
        </p:spPr>
        <p:txBody>
          <a:bodyPr/>
          <a:lstStyle/>
          <a:p>
            <a:r>
              <a:rPr lang="da-DK" sz="2400" dirty="0"/>
              <a:t>Tekst… </a:t>
            </a:r>
          </a:p>
        </p:txBody>
      </p:sp>
    </p:spTree>
    <p:extLst>
      <p:ext uri="{BB962C8B-B14F-4D97-AF65-F5344CB8AC3E}">
        <p14:creationId xmlns:p14="http://schemas.microsoft.com/office/powerpoint/2010/main" val="1458363288"/>
      </p:ext>
    </p:extLst>
  </p:cSld>
  <p:clrMapOvr>
    <a:masterClrMapping/>
  </p:clrMapOvr>
</p:sld>
</file>

<file path=ppt/theme/theme1.xml><?xml version="1.0" encoding="utf-8"?>
<a:theme xmlns:a="http://schemas.openxmlformats.org/drawingml/2006/main" name="Hjerteforeningen">
  <a:themeElements>
    <a:clrScheme name="Hjerteforeningen">
      <a:dk1>
        <a:srgbClr val="000000"/>
      </a:dk1>
      <a:lt1>
        <a:srgbClr val="FFFFFF"/>
      </a:lt1>
      <a:dk2>
        <a:srgbClr val="400000"/>
      </a:dk2>
      <a:lt2>
        <a:srgbClr val="F4F1F0"/>
      </a:lt2>
      <a:accent1>
        <a:srgbClr val="F74030"/>
      </a:accent1>
      <a:accent2>
        <a:srgbClr val="400000"/>
      </a:accent2>
      <a:accent3>
        <a:srgbClr val="EAAE93"/>
      </a:accent3>
      <a:accent4>
        <a:srgbClr val="EFE6DD"/>
      </a:accent4>
      <a:accent5>
        <a:srgbClr val="4058F4"/>
      </a:accent5>
      <a:accent6>
        <a:srgbClr val="CFAAF6"/>
      </a:accent6>
      <a:hlink>
        <a:srgbClr val="4058F4"/>
      </a:hlink>
      <a:folHlink>
        <a:srgbClr val="000000"/>
      </a:folHlink>
    </a:clrScheme>
    <a:fontScheme name="Hjerteforeninge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72000" tIns="36000" rIns="72000" bIns="36000" rtlCol="0" anchor="ctr"/>
      <a:lstStyle>
        <a:defPPr algn="ctr">
          <a:defRPr sz="16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Red">
      <a:srgbClr val="F74030"/>
    </a:custClr>
    <a:custClr name="Brown sugar">
      <a:srgbClr val="400000"/>
    </a:custClr>
    <a:custClr name="Desert Rose">
      <a:srgbClr val="EAAE93"/>
    </a:custClr>
    <a:custClr name="White Rabbit">
      <a:srgbClr val="EFE6DD"/>
    </a:custClr>
    <a:custClr name="True Blue">
      <a:srgbClr val="4058F4"/>
    </a:custClr>
    <a:custClr name="Purple Rain">
      <a:srgbClr val="CFAAF6"/>
    </a:custClr>
    <a:custClr name="Yellow">
      <a:srgbClr val="F9F97A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Hjerteforeningen PowerPoint Skabelon" id="{8487301E-3475-CC44-B857-216705518985}" vid="{00FB06A4-CF56-8540-A6BD-63B4FAFD6E80}"/>
    </a:ext>
  </a:extLst>
</a:theme>
</file>

<file path=ppt/theme/theme2.xml><?xml version="1.0" encoding="utf-8"?>
<a:theme xmlns:a="http://schemas.openxmlformats.org/drawingml/2006/main" name="Office-tema">
  <a:themeElements>
    <a:clrScheme name="Hjerteforeningen">
      <a:dk1>
        <a:srgbClr val="000000"/>
      </a:dk1>
      <a:lt1>
        <a:srgbClr val="FFFFFF"/>
      </a:lt1>
      <a:dk2>
        <a:srgbClr val="400000"/>
      </a:dk2>
      <a:lt2>
        <a:srgbClr val="F4F1F0"/>
      </a:lt2>
      <a:accent1>
        <a:srgbClr val="F74030"/>
      </a:accent1>
      <a:accent2>
        <a:srgbClr val="400000"/>
      </a:accent2>
      <a:accent3>
        <a:srgbClr val="EAAE93"/>
      </a:accent3>
      <a:accent4>
        <a:srgbClr val="EFE6DD"/>
      </a:accent4>
      <a:accent5>
        <a:srgbClr val="4058F4"/>
      </a:accent5>
      <a:accent6>
        <a:srgbClr val="CFAAF6"/>
      </a:accent6>
      <a:hlink>
        <a:srgbClr val="4058F4"/>
      </a:hlink>
      <a:folHlink>
        <a:srgbClr val="000000"/>
      </a:folHlink>
    </a:clrScheme>
    <a:fontScheme name="Hjerteforeninge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ed">
      <a:srgbClr val="F74030"/>
    </a:custClr>
    <a:custClr name="Brown sugar">
      <a:srgbClr val="400000"/>
    </a:custClr>
    <a:custClr name="Desert Rose">
      <a:srgbClr val="EAAE93"/>
    </a:custClr>
    <a:custClr name="White Rabbit">
      <a:srgbClr val="EFE6DD"/>
    </a:custClr>
    <a:custClr name="True Blue">
      <a:srgbClr val="4058F4"/>
    </a:custClr>
    <a:custClr name="Purple Rain">
      <a:srgbClr val="CFAAF6"/>
    </a:custClr>
    <a:custClr name="Yellow">
      <a:srgbClr val="F9F97A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jerteforeningen">
      <a:dk1>
        <a:srgbClr val="000000"/>
      </a:dk1>
      <a:lt1>
        <a:srgbClr val="FFFFFF"/>
      </a:lt1>
      <a:dk2>
        <a:srgbClr val="400000"/>
      </a:dk2>
      <a:lt2>
        <a:srgbClr val="F4F1F0"/>
      </a:lt2>
      <a:accent1>
        <a:srgbClr val="F74030"/>
      </a:accent1>
      <a:accent2>
        <a:srgbClr val="400000"/>
      </a:accent2>
      <a:accent3>
        <a:srgbClr val="EAAE93"/>
      </a:accent3>
      <a:accent4>
        <a:srgbClr val="EFE6DD"/>
      </a:accent4>
      <a:accent5>
        <a:srgbClr val="4058F4"/>
      </a:accent5>
      <a:accent6>
        <a:srgbClr val="CFAAF6"/>
      </a:accent6>
      <a:hlink>
        <a:srgbClr val="4058F4"/>
      </a:hlink>
      <a:folHlink>
        <a:srgbClr val="000000"/>
      </a:folHlink>
    </a:clrScheme>
    <a:fontScheme name="Hjerteforeninge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ed">
      <a:srgbClr val="F74030"/>
    </a:custClr>
    <a:custClr name="Brown sugar">
      <a:srgbClr val="400000"/>
    </a:custClr>
    <a:custClr name="Desert Rose">
      <a:srgbClr val="EAAE93"/>
    </a:custClr>
    <a:custClr name="White Rabbit">
      <a:srgbClr val="EFE6DD"/>
    </a:custClr>
    <a:custClr name="True Blue">
      <a:srgbClr val="4058F4"/>
    </a:custClr>
    <a:custClr name="Purple Rain">
      <a:srgbClr val="CFAAF6"/>
    </a:custClr>
    <a:custClr name="Yellow">
      <a:srgbClr val="F9F97A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04AE7D4F441594CAB178A369798E129" ma:contentTypeVersion="4" ma:contentTypeDescription="Opret et nyt dokument." ma:contentTypeScope="" ma:versionID="079de0953aad1601b099d54f9711967c">
  <xsd:schema xmlns:xsd="http://www.w3.org/2001/XMLSchema" xmlns:xs="http://www.w3.org/2001/XMLSchema" xmlns:p="http://schemas.microsoft.com/office/2006/metadata/properties" xmlns:ns2="8239ca68-f416-4c19-a7f6-8e823cbe0829" targetNamespace="http://schemas.microsoft.com/office/2006/metadata/properties" ma:root="true" ma:fieldsID="2d2612c354d06d05d77a348213b8e921" ns2:_="">
    <xsd:import namespace="8239ca68-f416-4c19-a7f6-8e823cbe08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9ca68-f416-4c19-a7f6-8e823cbe08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90C0BD-8CBF-40E8-8024-C6BFE82E5D9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41d96fd-3253-43e8-94c9-6ce9eddb398a"/>
    <ds:schemaRef ds:uri="ddb0d5a1-43e4-4e22-a682-fc418014c56f"/>
  </ds:schemaRefs>
</ds:datastoreItem>
</file>

<file path=customXml/itemProps2.xml><?xml version="1.0" encoding="utf-8"?>
<ds:datastoreItem xmlns:ds="http://schemas.openxmlformats.org/officeDocument/2006/customXml" ds:itemID="{1773703D-DADB-4E1F-8A05-EBF3B939B3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39ca68-f416-4c19-a7f6-8e823cbe08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FCEDE-CFC6-4713-ACF2-F33BFCA1E0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Hjerteforeningen PowerPoint Skabelon</Template>
  <TotalTime>2834</TotalTime>
  <Words>38</Words>
  <Application>Microsoft Office PowerPoint</Application>
  <PresentationFormat>Widescreen</PresentationFormat>
  <Paragraphs>25</Paragraphs>
  <Slides>5</Slides>
  <Notes>0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Poppins</vt:lpstr>
      <vt:lpstr>Poppins SemiBold</vt:lpstr>
      <vt:lpstr>Roboto Light</vt:lpstr>
      <vt:lpstr>Hjerteforeningen</vt:lpstr>
      <vt:lpstr>PowerPoint-præsentation</vt:lpstr>
      <vt:lpstr>Agenda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Josefine Munk Krag</dc:creator>
  <cp:lastModifiedBy>Josefine Munk Krag</cp:lastModifiedBy>
  <cp:revision>1</cp:revision>
  <dcterms:created xsi:type="dcterms:W3CDTF">2024-11-19T12:17:32Z</dcterms:created>
  <dcterms:modified xsi:type="dcterms:W3CDTF">2024-11-21T11:34:56Z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  <property fmtid="{D5CDD505-2E9C-101B-9397-08002B2CF9AE}" pid="3" name="MSIP_Label_a036147b-6af4-4bf4-876b-c61dbe3aad49_Enabled">
    <vt:lpwstr>true</vt:lpwstr>
  </property>
  <property fmtid="{D5CDD505-2E9C-101B-9397-08002B2CF9AE}" pid="4" name="MSIP_Label_a036147b-6af4-4bf4-876b-c61dbe3aad49_SetDate">
    <vt:lpwstr>2024-11-07T13:31:49Z</vt:lpwstr>
  </property>
  <property fmtid="{D5CDD505-2E9C-101B-9397-08002B2CF9AE}" pid="5" name="MSIP_Label_a036147b-6af4-4bf4-876b-c61dbe3aad49_Method">
    <vt:lpwstr>Standard</vt:lpwstr>
  </property>
  <property fmtid="{D5CDD505-2E9C-101B-9397-08002B2CF9AE}" pid="6" name="MSIP_Label_a036147b-6af4-4bf4-876b-c61dbe3aad49_Name">
    <vt:lpwstr>defa4170-0d19-0005-0004-bc88714345d2</vt:lpwstr>
  </property>
  <property fmtid="{D5CDD505-2E9C-101B-9397-08002B2CF9AE}" pid="7" name="MSIP_Label_a036147b-6af4-4bf4-876b-c61dbe3aad49_SiteId">
    <vt:lpwstr>d7fe13fe-91f8-4625-826d-8b11d0d57852</vt:lpwstr>
  </property>
  <property fmtid="{D5CDD505-2E9C-101B-9397-08002B2CF9AE}" pid="8" name="MSIP_Label_a036147b-6af4-4bf4-876b-c61dbe3aad49_ActionId">
    <vt:lpwstr>b87f1bae-efe6-4075-94c4-6b0ae2137f86</vt:lpwstr>
  </property>
  <property fmtid="{D5CDD505-2E9C-101B-9397-08002B2CF9AE}" pid="9" name="MSIP_Label_a036147b-6af4-4bf4-876b-c61dbe3aad49_ContentBits">
    <vt:lpwstr>0</vt:lpwstr>
  </property>
  <property fmtid="{D5CDD505-2E9C-101B-9397-08002B2CF9AE}" pid="10" name="ContentTypeId">
    <vt:lpwstr>0x010100804AE7D4F441594CAB178A369798E129</vt:lpwstr>
  </property>
  <property fmtid="{D5CDD505-2E9C-101B-9397-08002B2CF9AE}" pid="11" name="MediaServiceImageTags">
    <vt:lpwstr/>
  </property>
</Properties>
</file>