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2" r:id="rId5"/>
    <p:sldId id="275" r:id="rId6"/>
    <p:sldId id="276" r:id="rId7"/>
    <p:sldId id="273" r:id="rId8"/>
    <p:sldId id="34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9DE483-0B75-882C-F0A1-572C2E68D884}" name="Cathrine Juhl Bang" initials="CJ" userId="S::cjbang@hjerteforeningen.dk::feca8ec3-e284-4ea0-bdc3-8b99d09744eb" providerId="AD"/>
  <p188:author id="{67A17A9A-E8F3-9B99-F865-0A84999950E2}" name="Christine Avlund" initials="CA" userId="S::cavlund@hjerteforeningen.dk::403f99eb-ca68-41a5-97b7-97c300d32e1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D113A9D2-9D6B-4929-AA2D-F23B5EE8CBE7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n typografi, tabelgit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ema til typografi 2 - Markering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94830" autoAdjust="0"/>
  </p:normalViewPr>
  <p:slideViewPr>
    <p:cSldViewPr snapToGrid="0" showGuides="1">
      <p:cViewPr varScale="1">
        <p:scale>
          <a:sx n="59" d="100"/>
          <a:sy n="59" d="100"/>
        </p:scale>
        <p:origin x="924" y="52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82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fine Munk Krag" userId="83bedeb1-83ff-4f91-9d43-fec7037fe203" providerId="ADAL" clId="{93414DCC-08CE-42E3-ACEF-E8D6F15EE0BE}"/>
    <pc:docChg chg="custSel delSld modSld">
      <pc:chgData name="Josefine Munk Krag" userId="83bedeb1-83ff-4f91-9d43-fec7037fe203" providerId="ADAL" clId="{93414DCC-08CE-42E3-ACEF-E8D6F15EE0BE}" dt="2024-11-21T11:34:52.483" v="27" actId="47"/>
      <pc:docMkLst>
        <pc:docMk/>
      </pc:docMkLst>
      <pc:sldChg chg="del">
        <pc:chgData name="Josefine Munk Krag" userId="83bedeb1-83ff-4f91-9d43-fec7037fe203" providerId="ADAL" clId="{93414DCC-08CE-42E3-ACEF-E8D6F15EE0BE}" dt="2024-11-21T11:33:44.164" v="8" actId="47"/>
        <pc:sldMkLst>
          <pc:docMk/>
          <pc:sldMk cId="3730791758" sldId="259"/>
        </pc:sldMkLst>
      </pc:sldChg>
      <pc:sldChg chg="del">
        <pc:chgData name="Josefine Munk Krag" userId="83bedeb1-83ff-4f91-9d43-fec7037fe203" providerId="ADAL" clId="{93414DCC-08CE-42E3-ACEF-E8D6F15EE0BE}" dt="2024-11-21T11:33:55.439" v="21" actId="47"/>
        <pc:sldMkLst>
          <pc:docMk/>
          <pc:sldMk cId="3786172765" sldId="277"/>
        </pc:sldMkLst>
      </pc:sldChg>
      <pc:sldChg chg="del">
        <pc:chgData name="Josefine Munk Krag" userId="83bedeb1-83ff-4f91-9d43-fec7037fe203" providerId="ADAL" clId="{93414DCC-08CE-42E3-ACEF-E8D6F15EE0BE}" dt="2024-11-21T11:33:47.670" v="19" actId="47"/>
        <pc:sldMkLst>
          <pc:docMk/>
          <pc:sldMk cId="1234108404" sldId="278"/>
        </pc:sldMkLst>
      </pc:sldChg>
      <pc:sldChg chg="del">
        <pc:chgData name="Josefine Munk Krag" userId="83bedeb1-83ff-4f91-9d43-fec7037fe203" providerId="ADAL" clId="{93414DCC-08CE-42E3-ACEF-E8D6F15EE0BE}" dt="2024-11-21T11:33:47.497" v="18" actId="47"/>
        <pc:sldMkLst>
          <pc:docMk/>
          <pc:sldMk cId="978573539" sldId="279"/>
        </pc:sldMkLst>
      </pc:sldChg>
      <pc:sldChg chg="del">
        <pc:chgData name="Josefine Munk Krag" userId="83bedeb1-83ff-4f91-9d43-fec7037fe203" providerId="ADAL" clId="{93414DCC-08CE-42E3-ACEF-E8D6F15EE0BE}" dt="2024-11-21T11:33:46.813" v="16" actId="47"/>
        <pc:sldMkLst>
          <pc:docMk/>
          <pc:sldMk cId="3533707736" sldId="281"/>
        </pc:sldMkLst>
      </pc:sldChg>
      <pc:sldChg chg="del">
        <pc:chgData name="Josefine Munk Krag" userId="83bedeb1-83ff-4f91-9d43-fec7037fe203" providerId="ADAL" clId="{93414DCC-08CE-42E3-ACEF-E8D6F15EE0BE}" dt="2024-11-21T11:33:46.248" v="15" actId="47"/>
        <pc:sldMkLst>
          <pc:docMk/>
          <pc:sldMk cId="2874792170" sldId="282"/>
        </pc:sldMkLst>
      </pc:sldChg>
      <pc:sldChg chg="del">
        <pc:chgData name="Josefine Munk Krag" userId="83bedeb1-83ff-4f91-9d43-fec7037fe203" providerId="ADAL" clId="{93414DCC-08CE-42E3-ACEF-E8D6F15EE0BE}" dt="2024-11-21T11:33:45.986" v="14" actId="47"/>
        <pc:sldMkLst>
          <pc:docMk/>
          <pc:sldMk cId="1998649626" sldId="283"/>
        </pc:sldMkLst>
      </pc:sldChg>
      <pc:sldChg chg="del">
        <pc:chgData name="Josefine Munk Krag" userId="83bedeb1-83ff-4f91-9d43-fec7037fe203" providerId="ADAL" clId="{93414DCC-08CE-42E3-ACEF-E8D6F15EE0BE}" dt="2024-11-21T11:33:45.797" v="13" actId="47"/>
        <pc:sldMkLst>
          <pc:docMk/>
          <pc:sldMk cId="1547647580" sldId="284"/>
        </pc:sldMkLst>
      </pc:sldChg>
      <pc:sldChg chg="del">
        <pc:chgData name="Josefine Munk Krag" userId="83bedeb1-83ff-4f91-9d43-fec7037fe203" providerId="ADAL" clId="{93414DCC-08CE-42E3-ACEF-E8D6F15EE0BE}" dt="2024-11-21T11:33:45.598" v="12" actId="47"/>
        <pc:sldMkLst>
          <pc:docMk/>
          <pc:sldMk cId="2429806981" sldId="285"/>
        </pc:sldMkLst>
      </pc:sldChg>
      <pc:sldChg chg="del">
        <pc:chgData name="Josefine Munk Krag" userId="83bedeb1-83ff-4f91-9d43-fec7037fe203" providerId="ADAL" clId="{93414DCC-08CE-42E3-ACEF-E8D6F15EE0BE}" dt="2024-11-21T11:33:45.374" v="11" actId="47"/>
        <pc:sldMkLst>
          <pc:docMk/>
          <pc:sldMk cId="3996313441" sldId="286"/>
        </pc:sldMkLst>
      </pc:sldChg>
      <pc:sldChg chg="del">
        <pc:chgData name="Josefine Munk Krag" userId="83bedeb1-83ff-4f91-9d43-fec7037fe203" providerId="ADAL" clId="{93414DCC-08CE-42E3-ACEF-E8D6F15EE0BE}" dt="2024-11-21T11:33:53.488" v="20" actId="47"/>
        <pc:sldMkLst>
          <pc:docMk/>
          <pc:sldMk cId="1027689100" sldId="287"/>
        </pc:sldMkLst>
      </pc:sldChg>
      <pc:sldChg chg="del">
        <pc:chgData name="Josefine Munk Krag" userId="83bedeb1-83ff-4f91-9d43-fec7037fe203" providerId="ADAL" clId="{93414DCC-08CE-42E3-ACEF-E8D6F15EE0BE}" dt="2024-11-21T11:33:47.170" v="17" actId="47"/>
        <pc:sldMkLst>
          <pc:docMk/>
          <pc:sldMk cId="2131697594" sldId="288"/>
        </pc:sldMkLst>
      </pc:sldChg>
      <pc:sldChg chg="del">
        <pc:chgData name="Josefine Munk Krag" userId="83bedeb1-83ff-4f91-9d43-fec7037fe203" providerId="ADAL" clId="{93414DCC-08CE-42E3-ACEF-E8D6F15EE0BE}" dt="2024-11-21T11:34:52.483" v="27" actId="47"/>
        <pc:sldMkLst>
          <pc:docMk/>
          <pc:sldMk cId="823419529" sldId="291"/>
        </pc:sldMkLst>
      </pc:sldChg>
      <pc:sldChg chg="del">
        <pc:chgData name="Josefine Munk Krag" userId="83bedeb1-83ff-4f91-9d43-fec7037fe203" providerId="ADAL" clId="{93414DCC-08CE-42E3-ACEF-E8D6F15EE0BE}" dt="2024-11-21T11:34:02.918" v="22" actId="47"/>
        <pc:sldMkLst>
          <pc:docMk/>
          <pc:sldMk cId="2426120401" sldId="294"/>
        </pc:sldMkLst>
      </pc:sldChg>
      <pc:sldChg chg="del">
        <pc:chgData name="Josefine Munk Krag" userId="83bedeb1-83ff-4f91-9d43-fec7037fe203" providerId="ADAL" clId="{93414DCC-08CE-42E3-ACEF-E8D6F15EE0BE}" dt="2024-11-21T11:33:45.122" v="10" actId="47"/>
        <pc:sldMkLst>
          <pc:docMk/>
          <pc:sldMk cId="3283492707" sldId="339"/>
        </pc:sldMkLst>
      </pc:sldChg>
      <pc:sldChg chg="del">
        <pc:chgData name="Josefine Munk Krag" userId="83bedeb1-83ff-4f91-9d43-fec7037fe203" providerId="ADAL" clId="{93414DCC-08CE-42E3-ACEF-E8D6F15EE0BE}" dt="2024-11-21T11:33:44.745" v="9" actId="47"/>
        <pc:sldMkLst>
          <pc:docMk/>
          <pc:sldMk cId="1455507493" sldId="340"/>
        </pc:sldMkLst>
      </pc:sldChg>
      <pc:sldChg chg="modSp mod">
        <pc:chgData name="Josefine Munk Krag" userId="83bedeb1-83ff-4f91-9d43-fec7037fe203" providerId="ADAL" clId="{93414DCC-08CE-42E3-ACEF-E8D6F15EE0BE}" dt="2024-11-21T11:34:21.504" v="26" actId="5793"/>
        <pc:sldMkLst>
          <pc:docMk/>
          <pc:sldMk cId="1458363288" sldId="343"/>
        </pc:sldMkLst>
        <pc:spChg chg="mod">
          <ac:chgData name="Josefine Munk Krag" userId="83bedeb1-83ff-4f91-9d43-fec7037fe203" providerId="ADAL" clId="{93414DCC-08CE-42E3-ACEF-E8D6F15EE0BE}" dt="2024-11-21T11:34:21.504" v="26" actId="5793"/>
          <ac:spMkLst>
            <pc:docMk/>
            <pc:sldMk cId="1458363288" sldId="343"/>
            <ac:spMk id="5" creationId="{04E80DBD-1F1F-4C5C-0594-17F4196B80F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B3FFB1A-3D03-4CAF-BD83-94BC0DD1D1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F78585ED-E09F-4544-9D28-61960CDC78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3BD75-AA93-4F77-AAFD-71EBF7C562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34AB2F-F932-4E34-B3F4-7D4204931331}" type="datetime1">
              <a:rPr lang="en-GB" smtClean="0"/>
              <a:t>21/11/2024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1FA956-9989-4246-8A28-4D201CBFBA6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71E504-7D2F-4226-9493-8292EE5D077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99716"/>
      </p:ext>
    </p:extLst>
  </p:cSld>
  <p:clrMap bg1="lt1" tx1="dk1" bg2="lt2" tx2="dk2" accent1="accent1" accent2="accent2" accent3="accent3" accent4="accent4" accent5="accent5" accent6="accent6" hlink="hlink" folHlink="folHlink"/>
  <p:hf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3F185A3-66D2-4D10-89A9-2033FCB223F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C7B05EB1-0120-43C4-9E3F-C19C6476CD7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45E5836E-8170-4804-9800-6AE5EBBE422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5AB016-25EA-425F-9A59-14BC385A1D1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AC4B7A-02C7-47B5-912D-53ECDDAA031D}" type="datetime1">
              <a:rPr lang="en-GB" smtClean="0"/>
              <a:t>19/11/2024</a:t>
            </a:fld>
            <a:endParaRPr lang="en-GB"/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B41D9AB7-224F-42A1-8469-C71F2146F3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C28F7B-22D6-4FFA-899B-97B397D45F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A5A2F-ECD0-4A51-A9E7-D8DA645BD5C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601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Hjerteforeningen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4" name="Baggrund">
            <a:extLst>
              <a:ext uri="{FF2B5EF4-FFF2-40B4-BE49-F238E27FC236}">
                <a16:creationId xmlns:a16="http://schemas.microsoft.com/office/drawing/2014/main" id="{083BB574-80E4-55D6-CB93-765C09879F9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white">
          <a:xfrm>
            <a:off x="0" y="0"/>
            <a:ext cx="1219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pic>
        <p:nvPicPr>
          <p:cNvPr id="17" name="Logo">
            <a:extLst>
              <a:ext uri="{FF2B5EF4-FFF2-40B4-BE49-F238E27FC236}">
                <a16:creationId xmlns:a16="http://schemas.microsoft.com/office/drawing/2014/main" id="{E7ADD690-0FDC-E2E0-E48A-D235AB4C061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0194829" y="5979943"/>
            <a:ext cx="1455428" cy="360000"/>
          </a:xfrm>
          <a:prstGeom prst="rect">
            <a:avLst/>
          </a:prstGeom>
        </p:spPr>
      </p:pic>
      <p:grpSp>
        <p:nvGrpSpPr>
          <p:cNvPr id="6" name="Group 24">
            <a:extLst>
              <a:ext uri="{FF2B5EF4-FFF2-40B4-BE49-F238E27FC236}">
                <a16:creationId xmlns:a16="http://schemas.microsoft.com/office/drawing/2014/main" id="{A3770364-BF91-D0BC-8BC8-0FFCC041BEE5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539750" y="222372"/>
            <a:ext cx="360746" cy="1679849"/>
            <a:chOff x="539750" y="222372"/>
            <a:chExt cx="360746" cy="1679849"/>
          </a:xfrm>
          <a:solidFill>
            <a:schemeClr val="tx2"/>
          </a:solidFill>
        </p:grpSpPr>
        <p:sp>
          <p:nvSpPr>
            <p:cNvPr id="10" name="Freeform: Shape 25">
              <a:extLst>
                <a:ext uri="{FF2B5EF4-FFF2-40B4-BE49-F238E27FC236}">
                  <a16:creationId xmlns:a16="http://schemas.microsoft.com/office/drawing/2014/main" id="{970F1807-5D15-E351-E506-6F801FE9788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222372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1" name="Freeform: Shape 26">
              <a:extLst>
                <a:ext uri="{FF2B5EF4-FFF2-40B4-BE49-F238E27FC236}">
                  <a16:creationId xmlns:a16="http://schemas.microsoft.com/office/drawing/2014/main" id="{279FA127-1B2C-725C-F0A1-E12BED74295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494720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2" name="Freeform: Shape 27">
              <a:extLst>
                <a:ext uri="{FF2B5EF4-FFF2-40B4-BE49-F238E27FC236}">
                  <a16:creationId xmlns:a16="http://schemas.microsoft.com/office/drawing/2014/main" id="{CC944FD1-5433-3213-3E30-23C9DA43765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767067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3" name="Freeform: Shape 28">
              <a:extLst>
                <a:ext uri="{FF2B5EF4-FFF2-40B4-BE49-F238E27FC236}">
                  <a16:creationId xmlns:a16="http://schemas.microsoft.com/office/drawing/2014/main" id="{5A0F09F3-2E76-A8AD-A7D1-B03A3E10029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1039415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4" name="Freeform: Shape 29">
              <a:extLst>
                <a:ext uri="{FF2B5EF4-FFF2-40B4-BE49-F238E27FC236}">
                  <a16:creationId xmlns:a16="http://schemas.microsoft.com/office/drawing/2014/main" id="{2BD4C0E5-A7B3-5F34-8976-22CC69B22DC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1311763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5" name="Freeform: Shape 30">
              <a:extLst>
                <a:ext uri="{FF2B5EF4-FFF2-40B4-BE49-F238E27FC236}">
                  <a16:creationId xmlns:a16="http://schemas.microsoft.com/office/drawing/2014/main" id="{F0AFCFFB-34D2-9437-B156-72CDF8E1A95F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1584110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6" name="Freeform: Shape 31">
              <a:extLst>
                <a:ext uri="{FF2B5EF4-FFF2-40B4-BE49-F238E27FC236}">
                  <a16:creationId xmlns:a16="http://schemas.microsoft.com/office/drawing/2014/main" id="{85220A23-E429-3679-9180-892C49BF648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1856458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86000" y="2158738"/>
            <a:ext cx="7400700" cy="3820862"/>
          </a:xfrm>
        </p:spPr>
        <p:txBody>
          <a:bodyPr anchor="b"/>
          <a:lstStyle>
            <a:lvl1pPr algn="l">
              <a:lnSpc>
                <a:spcPct val="93000"/>
              </a:lnSpc>
              <a:defRPr sz="6000">
                <a:solidFill>
                  <a:schemeClr val="tx2"/>
                </a:solidFill>
              </a:defRPr>
            </a:lvl1pPr>
          </a:lstStyle>
          <a:p>
            <a:r>
              <a:rPr lang="da-DK" dirty="0"/>
              <a:t>Klik for at tilføje titel, max. 4 linjer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59600" y="6177600"/>
            <a:ext cx="5288400" cy="18360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00">
                <a:solidFill>
                  <a:srgbClr val="F9F97A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rgbClr val="F9F97A"/>
                </a:solidFill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rgbClr val="F9F97A"/>
                </a:solidFill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rgbClr val="F9F97A"/>
                </a:solidFill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rgbClr val="F9F97A"/>
                </a:solidFill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rgbClr val="F9F97A"/>
                </a:solidFill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rgbClr val="F9F97A"/>
                </a:solidFill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rgbClr val="F9F97A"/>
                </a:solidFill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rgbClr val="F9F97A"/>
                </a:solidFill>
                <a:latin typeface="+mn-lt"/>
              </a:defRPr>
            </a:lvl9pPr>
          </a:lstStyle>
          <a:p>
            <a:r>
              <a:rPr lang="da-DK" dirty="0"/>
              <a:t>Klik for at tilføje undertitel, max. 1 linje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16A4490-05F5-4E22-F4ED-16F651B038A8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39751" y="6177600"/>
            <a:ext cx="939600" cy="183600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4F0E29A-35C7-4829-99A0-78909B4FE862}" type="datetime3">
              <a:rPr lang="da-DK" smtClean="0"/>
              <a:t>19.11.2024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415139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og grafik hø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A50ECF-DF95-81E9-1CD0-188FB02277B0}"/>
              </a:ext>
            </a:extLst>
          </p:cNvPr>
          <p:cNvSpPr/>
          <p:nvPr userDrawn="1"/>
        </p:nvSpPr>
        <p:spPr>
          <a:xfrm>
            <a:off x="6184900" y="539750"/>
            <a:ext cx="5465763" cy="5776913"/>
          </a:xfrm>
          <a:prstGeom prst="rect">
            <a:avLst/>
          </a:prstGeom>
          <a:solidFill>
            <a:srgbClr val="EFE6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1600" noProof="0" dirty="0" err="1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C7EFD0CF-9FB2-74C0-FEE8-91DC4EFC9C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0F531A6A-83B5-CC1F-C939-DC4CB9B2E6C8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540000" y="1818000"/>
            <a:ext cx="5464800" cy="291600"/>
          </a:xfrm>
        </p:spPr>
        <p:txBody>
          <a:bodyPr/>
          <a:lstStyle>
            <a:lvl1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>
                <a:solidFill>
                  <a:schemeClr val="tx2"/>
                </a:solidFill>
              </a:defRPr>
            </a:lvl1pPr>
            <a:lvl2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2pPr>
            <a:lvl3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3pPr>
            <a:lvl4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4pPr>
            <a:lvl5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5pPr>
            <a:lvl6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6pPr>
            <a:lvl7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7pPr>
            <a:lvl8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8pPr>
            <a:lvl9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9pPr>
          </a:lstStyle>
          <a:p>
            <a:r>
              <a:rPr lang="da-DK" dirty="0"/>
              <a:t>Klik for at tilføje undertitel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40000" y="2524124"/>
            <a:ext cx="5463074" cy="3792539"/>
          </a:xfrm>
        </p:spPr>
        <p:txBody>
          <a:bodyPr/>
          <a:lstStyle>
            <a:lvl1pPr>
              <a:defRPr/>
            </a:lvl1pPr>
            <a:lvl9pPr>
              <a:defRPr/>
            </a:lvl9pPr>
          </a:lstStyle>
          <a:p>
            <a:pPr lvl="0"/>
            <a:r>
              <a:rPr lang="da-DK" noProof="0" dirty="0"/>
              <a:t>Klik for at tilføje tekst                                                          Klik ENTER og derefter TAB for at se næste tekstformat                                                                       Klik SHIFT+TAB for at se foregående tekstformat</a:t>
            </a:r>
          </a:p>
          <a:p>
            <a:pPr lvl="1"/>
            <a:r>
              <a:rPr lang="da-DK" noProof="0" dirty="0"/>
              <a:t>Anden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Sjette niveau</a:t>
            </a:r>
          </a:p>
          <a:p>
            <a:pPr lvl="6"/>
            <a:r>
              <a:rPr lang="da-DK" noProof="0" dirty="0"/>
              <a:t>Syvende niveau</a:t>
            </a:r>
          </a:p>
          <a:p>
            <a:pPr lvl="7"/>
            <a:r>
              <a:rPr lang="da-DK" noProof="0" dirty="0"/>
              <a:t>Ottende niveau</a:t>
            </a:r>
          </a:p>
        </p:txBody>
      </p:sp>
      <p:sp>
        <p:nvSpPr>
          <p:cNvPr id="9" name="Text Placeholder note">
            <a:extLst>
              <a:ext uri="{FF2B5EF4-FFF2-40B4-BE49-F238E27FC236}">
                <a16:creationId xmlns:a16="http://schemas.microsoft.com/office/drawing/2014/main" id="{B7143FB3-F87E-DDD9-2805-E5B56631193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0000" y="6498000"/>
            <a:ext cx="5464800" cy="180725"/>
          </a:xfrm>
        </p:spPr>
        <p:txBody>
          <a:bodyPr anchor="ctr" anchorCtr="0"/>
          <a:lstStyle>
            <a:lvl1pPr marL="0" indent="0">
              <a:spcAft>
                <a:spcPts val="300"/>
              </a:spcAft>
              <a:buFont typeface="Arial" panose="020B0604020202020204" pitchFamily="34" charset="0"/>
              <a:buNone/>
              <a:defRPr sz="700" i="0"/>
            </a:lvl1pPr>
            <a:lvl2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2pPr>
            <a:lvl3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3pPr>
            <a:lvl4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4pPr>
            <a:lvl5pPr marL="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da-DK" dirty="0"/>
              <a:t>Klik for at tilføje note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B6DD9-734A-4FA8-A1CB-C1C36D645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4333A-CCF2-47A7-A274-557F8E05DA66}" type="datetime3">
              <a:rPr lang="da-DK" smtClean="0"/>
              <a:t>19.11.2024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15D48-4ED7-45AA-998F-4E4EAC08E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Hjerteforeningen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F0DB9D-F098-4650-9BA3-F7CF306A2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3200" y="180000"/>
            <a:ext cx="360000" cy="180000"/>
          </a:xfrm>
        </p:spPr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2" name="SmartArt Placeholder 11">
            <a:extLst>
              <a:ext uri="{FF2B5EF4-FFF2-40B4-BE49-F238E27FC236}">
                <a16:creationId xmlns:a16="http://schemas.microsoft.com/office/drawing/2014/main" id="{FE668575-3E9A-07F6-D74E-550B02543AB6}"/>
              </a:ext>
            </a:extLst>
          </p:cNvPr>
          <p:cNvSpPr>
            <a:spLocks noGrp="1"/>
          </p:cNvSpPr>
          <p:nvPr>
            <p:ph type="dgm" sz="quarter" idx="18" hasCustomPrompt="1"/>
          </p:nvPr>
        </p:nvSpPr>
        <p:spPr>
          <a:xfrm>
            <a:off x="6365381" y="719206"/>
            <a:ext cx="5104800" cy="5418000"/>
          </a:xfrm>
        </p:spPr>
        <p:txBody>
          <a:bodyPr/>
          <a:lstStyle/>
          <a:p>
            <a:pPr lvl="0"/>
            <a:r>
              <a:rPr lang="da-DK" noProof="0" dirty="0"/>
              <a:t>Klik for at tilføje grafik</a:t>
            </a:r>
          </a:p>
          <a:p>
            <a:pPr lvl="1"/>
            <a:r>
              <a:rPr lang="da-DK" noProof="0" dirty="0"/>
              <a:t>Anden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Sjette niveau</a:t>
            </a:r>
          </a:p>
          <a:p>
            <a:pPr lvl="6"/>
            <a:r>
              <a:rPr lang="da-DK" noProof="0" dirty="0"/>
              <a:t>Syvende niveau</a:t>
            </a:r>
          </a:p>
          <a:p>
            <a:pPr lvl="7"/>
            <a:r>
              <a:rPr lang="da-DK" noProof="0" dirty="0"/>
              <a:t>Ottende niveau</a:t>
            </a:r>
          </a:p>
          <a:p>
            <a:pPr lvl="8"/>
            <a:r>
              <a:rPr lang="da-DK" noProof="0" dirty="0"/>
              <a:t>Niende niveau</a:t>
            </a:r>
          </a:p>
        </p:txBody>
      </p:sp>
    </p:spTree>
    <p:extLst>
      <p:ext uri="{BB962C8B-B14F-4D97-AF65-F5344CB8AC3E}">
        <p14:creationId xmlns:p14="http://schemas.microsoft.com/office/powerpoint/2010/main" val="2282516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t indhold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7">
            <a:extLst>
              <a:ext uri="{FF2B5EF4-FFF2-40B4-BE49-F238E27FC236}">
                <a16:creationId xmlns:a16="http://schemas.microsoft.com/office/drawing/2014/main" id="{28823C53-6C02-B58F-AA40-0B90EBE8E23C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184900" y="539749"/>
            <a:ext cx="5465763" cy="5776913"/>
          </a:xfrm>
          <a:solidFill>
            <a:schemeClr val="bg1">
              <a:lumMod val="85000"/>
            </a:schemeClr>
          </a:solidFill>
        </p:spPr>
        <p:txBody>
          <a:bodyPr lIns="0" tIns="0" rIns="0" bIns="612000" anchor="ctr" anchorCtr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600">
                <a:solidFill>
                  <a:schemeClr val="tx2"/>
                </a:solidFill>
              </a:defRPr>
            </a:lvl1pPr>
          </a:lstStyle>
          <a:p>
            <a:r>
              <a:rPr lang="da-DK" dirty="0"/>
              <a:t>Klik på ikonet for at indsætte et billede</a:t>
            </a:r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C7EFD0CF-9FB2-74C0-FEE8-91DC4EFC9C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0F531A6A-83B5-CC1F-C939-DC4CB9B2E6C8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540000" y="1818000"/>
            <a:ext cx="5464800" cy="291600"/>
          </a:xfrm>
        </p:spPr>
        <p:txBody>
          <a:bodyPr/>
          <a:lstStyle>
            <a:lvl1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>
                <a:solidFill>
                  <a:schemeClr val="tx2"/>
                </a:solidFill>
              </a:defRPr>
            </a:lvl1pPr>
            <a:lvl2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2pPr>
            <a:lvl3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3pPr>
            <a:lvl4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4pPr>
            <a:lvl5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5pPr>
            <a:lvl6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6pPr>
            <a:lvl7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7pPr>
            <a:lvl8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8pPr>
            <a:lvl9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9pPr>
          </a:lstStyle>
          <a:p>
            <a:r>
              <a:rPr lang="da-DK" dirty="0"/>
              <a:t>Klik for at tilføje undertitel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40000" y="2524124"/>
            <a:ext cx="5463074" cy="3792539"/>
          </a:xfrm>
        </p:spPr>
        <p:txBody>
          <a:bodyPr/>
          <a:lstStyle>
            <a:lvl1pPr>
              <a:defRPr/>
            </a:lvl1pPr>
            <a:lvl9pPr>
              <a:defRPr/>
            </a:lvl9pPr>
          </a:lstStyle>
          <a:p>
            <a:pPr lvl="0"/>
            <a:r>
              <a:rPr lang="da-DK" noProof="0" dirty="0"/>
              <a:t>Klik for at tilføje tekst                                                          Klik ENTER og derefter TAB for at se næste tekstformat                                                                       Klik SHIFT+TAB for at se foregående tekstformat</a:t>
            </a:r>
          </a:p>
          <a:p>
            <a:pPr lvl="1"/>
            <a:r>
              <a:rPr lang="da-DK" noProof="0" dirty="0"/>
              <a:t>Anden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Sjette niveau</a:t>
            </a:r>
          </a:p>
          <a:p>
            <a:pPr lvl="6"/>
            <a:r>
              <a:rPr lang="da-DK" noProof="0" dirty="0"/>
              <a:t>Syvende niveau</a:t>
            </a:r>
          </a:p>
          <a:p>
            <a:pPr lvl="7"/>
            <a:r>
              <a:rPr lang="da-DK" noProof="0" dirty="0"/>
              <a:t>Ottende niveau</a:t>
            </a:r>
          </a:p>
        </p:txBody>
      </p:sp>
      <p:sp>
        <p:nvSpPr>
          <p:cNvPr id="9" name="Text Placeholder note">
            <a:extLst>
              <a:ext uri="{FF2B5EF4-FFF2-40B4-BE49-F238E27FC236}">
                <a16:creationId xmlns:a16="http://schemas.microsoft.com/office/drawing/2014/main" id="{B7143FB3-F87E-DDD9-2805-E5B56631193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0000" y="6498000"/>
            <a:ext cx="5464800" cy="180725"/>
          </a:xfrm>
        </p:spPr>
        <p:txBody>
          <a:bodyPr anchor="ctr" anchorCtr="0"/>
          <a:lstStyle>
            <a:lvl1pPr marL="0" indent="0">
              <a:spcAft>
                <a:spcPts val="300"/>
              </a:spcAft>
              <a:buFont typeface="Arial" panose="020B0604020202020204" pitchFamily="34" charset="0"/>
              <a:buNone/>
              <a:defRPr sz="700" i="0"/>
            </a:lvl1pPr>
            <a:lvl2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2pPr>
            <a:lvl3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3pPr>
            <a:lvl4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4pPr>
            <a:lvl5pPr marL="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da-DK" dirty="0"/>
              <a:t>Klik for at tilføje note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B6DD9-734A-4FA8-A1CB-C1C36D645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D15B-225F-4126-82B4-0F5DD6D1EA79}" type="datetime3">
              <a:rPr lang="da-DK" smtClean="0"/>
              <a:t>19.11.2024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15D48-4ED7-45AA-998F-4E4EAC08E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Hjerteforeningen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F0DB9D-F098-4650-9BA3-F7CF306A2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3200" y="180000"/>
            <a:ext cx="360000" cy="180000"/>
          </a:xfrm>
        </p:spPr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517851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C7EFD0CF-9FB2-74C0-FEE8-91DC4EFC9C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0F531A6A-83B5-CC1F-C939-DC4CB9B2E6C8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540000" y="1818000"/>
            <a:ext cx="5464800" cy="291600"/>
          </a:xfrm>
        </p:spPr>
        <p:txBody>
          <a:bodyPr/>
          <a:lstStyle>
            <a:lvl1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>
                <a:solidFill>
                  <a:schemeClr val="tx2"/>
                </a:solidFill>
              </a:defRPr>
            </a:lvl1pPr>
            <a:lvl2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2pPr>
            <a:lvl3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3pPr>
            <a:lvl4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4pPr>
            <a:lvl5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5pPr>
            <a:lvl6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6pPr>
            <a:lvl7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7pPr>
            <a:lvl8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8pPr>
            <a:lvl9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9pPr>
          </a:lstStyle>
          <a:p>
            <a:r>
              <a:rPr lang="da-DK" dirty="0"/>
              <a:t>Klik for at tilføje undertitel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40000" y="2524124"/>
            <a:ext cx="3582000" cy="3792539"/>
          </a:xfrm>
        </p:spPr>
        <p:txBody>
          <a:bodyPr/>
          <a:lstStyle>
            <a:lvl1pPr>
              <a:defRPr/>
            </a:lvl1pPr>
            <a:lvl9pPr>
              <a:defRPr/>
            </a:lvl9pPr>
          </a:lstStyle>
          <a:p>
            <a:pPr lvl="0"/>
            <a:r>
              <a:rPr lang="da-DK" noProof="0" dirty="0"/>
              <a:t>Klik for at tilføje tekst                        Klik ENTER og derefter TAB for at se næste tekstformat                      Klik SHIFT+TAB for at se foregående tekstformat</a:t>
            </a:r>
          </a:p>
          <a:p>
            <a:pPr lvl="1"/>
            <a:r>
              <a:rPr lang="da-DK" noProof="0" dirty="0"/>
              <a:t>Anden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Sjette niveau</a:t>
            </a:r>
          </a:p>
          <a:p>
            <a:pPr lvl="6"/>
            <a:r>
              <a:rPr lang="da-DK" noProof="0" dirty="0"/>
              <a:t>Syvende niveau</a:t>
            </a:r>
          </a:p>
          <a:p>
            <a:pPr lvl="7"/>
            <a:r>
              <a:rPr lang="da-DK" noProof="0" dirty="0"/>
              <a:t>Ottende niveau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305600" y="2524124"/>
            <a:ext cx="3582000" cy="3792539"/>
          </a:xfrm>
        </p:spPr>
        <p:txBody>
          <a:bodyPr/>
          <a:lstStyle>
            <a:lvl1pPr>
              <a:defRPr/>
            </a:lvl1pPr>
            <a:lvl9pPr>
              <a:defRPr/>
            </a:lvl9pPr>
          </a:lstStyle>
          <a:p>
            <a:pPr lvl="0"/>
            <a:r>
              <a:rPr lang="da-DK" noProof="0" dirty="0"/>
              <a:t>Klik for at tilføje tekst                        Klik ENTER og derefter TAB for at se næste tekstformat                      Klik SHIFT+TAB for at se foregående tekstformat</a:t>
            </a:r>
          </a:p>
          <a:p>
            <a:pPr lvl="1"/>
            <a:r>
              <a:rPr lang="da-DK" noProof="0" dirty="0"/>
              <a:t>Anden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Sjette niveau</a:t>
            </a:r>
          </a:p>
          <a:p>
            <a:pPr lvl="6"/>
            <a:r>
              <a:rPr lang="da-DK" noProof="0" dirty="0"/>
              <a:t>Syvende niveau</a:t>
            </a:r>
          </a:p>
          <a:p>
            <a:pPr lvl="7"/>
            <a:r>
              <a:rPr lang="da-DK" noProof="0" dirty="0"/>
              <a:t>Ottende niveau</a:t>
            </a:r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8BD4644E-EEC9-EBF0-89AE-D0FEC97A872E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071200" y="2524124"/>
            <a:ext cx="3582000" cy="3792539"/>
          </a:xfrm>
          <a:solidFill>
            <a:schemeClr val="bg1">
              <a:lumMod val="85000"/>
            </a:schemeClr>
          </a:solidFill>
        </p:spPr>
        <p:txBody>
          <a:bodyPr lIns="0" tIns="0" rIns="0" bIns="612000" anchor="ctr" anchorCtr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400">
                <a:solidFill>
                  <a:schemeClr val="tx2"/>
                </a:solidFill>
              </a:defRPr>
            </a:lvl1pPr>
          </a:lstStyle>
          <a:p>
            <a:r>
              <a:rPr lang="da-DK" dirty="0"/>
              <a:t>Klik på ikonet for at indsætte et billede</a:t>
            </a:r>
          </a:p>
        </p:txBody>
      </p:sp>
      <p:sp>
        <p:nvSpPr>
          <p:cNvPr id="9" name="Text Placeholder note">
            <a:extLst>
              <a:ext uri="{FF2B5EF4-FFF2-40B4-BE49-F238E27FC236}">
                <a16:creationId xmlns:a16="http://schemas.microsoft.com/office/drawing/2014/main" id="{B7143FB3-F87E-DDD9-2805-E5B56631193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0000" y="6498000"/>
            <a:ext cx="5464800" cy="180725"/>
          </a:xfrm>
        </p:spPr>
        <p:txBody>
          <a:bodyPr anchor="ctr" anchorCtr="0"/>
          <a:lstStyle>
            <a:lvl1pPr marL="0" indent="0">
              <a:spcAft>
                <a:spcPts val="300"/>
              </a:spcAft>
              <a:buFont typeface="Arial" panose="020B0604020202020204" pitchFamily="34" charset="0"/>
              <a:buNone/>
              <a:defRPr sz="700" i="0"/>
            </a:lvl1pPr>
            <a:lvl2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2pPr>
            <a:lvl3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3pPr>
            <a:lvl4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4pPr>
            <a:lvl5pPr marL="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da-DK" dirty="0"/>
              <a:t>Klik for at tilføje note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B6DD9-734A-4FA8-A1CB-C1C36D645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4D663-116C-46D5-83FF-E536157771A5}" type="datetime3">
              <a:rPr lang="da-DK" smtClean="0"/>
              <a:t>19.11.2024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15D48-4ED7-45AA-998F-4E4EAC08E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Hjerteforeningen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F0DB9D-F098-4650-9BA3-F7CF306A2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3200" y="180000"/>
            <a:ext cx="360000" cy="180000"/>
          </a:xfrm>
        </p:spPr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993746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C7EFD0CF-9FB2-74C0-FEE8-91DC4EFC9C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0F531A6A-83B5-CC1F-C939-DC4CB9B2E6C8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540000" y="1818000"/>
            <a:ext cx="5464800" cy="291600"/>
          </a:xfrm>
        </p:spPr>
        <p:txBody>
          <a:bodyPr/>
          <a:lstStyle>
            <a:lvl1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>
                <a:solidFill>
                  <a:schemeClr val="tx2"/>
                </a:solidFill>
              </a:defRPr>
            </a:lvl1pPr>
            <a:lvl2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2pPr>
            <a:lvl3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3pPr>
            <a:lvl4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4pPr>
            <a:lvl5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5pPr>
            <a:lvl6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6pPr>
            <a:lvl7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7pPr>
            <a:lvl8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8pPr>
            <a:lvl9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9pPr>
          </a:lstStyle>
          <a:p>
            <a:r>
              <a:rPr lang="da-DK" dirty="0"/>
              <a:t>Klik for at tilføje undertitel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40000" y="2524124"/>
            <a:ext cx="3582000" cy="3792539"/>
          </a:xfrm>
        </p:spPr>
        <p:txBody>
          <a:bodyPr/>
          <a:lstStyle>
            <a:lvl1pPr>
              <a:defRPr/>
            </a:lvl1pPr>
            <a:lvl9pPr>
              <a:defRPr/>
            </a:lvl9pPr>
          </a:lstStyle>
          <a:p>
            <a:pPr lvl="0"/>
            <a:r>
              <a:rPr lang="da-DK" noProof="0" dirty="0"/>
              <a:t>Klik for at tilføje tekst                        Klik ENTER og derefter TAB for at se næste tekstformat                      Klik SHIFT+TAB for at se foregående tekstformat</a:t>
            </a:r>
          </a:p>
          <a:p>
            <a:pPr lvl="1"/>
            <a:r>
              <a:rPr lang="da-DK" noProof="0" dirty="0"/>
              <a:t>Anden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Sjette niveau</a:t>
            </a:r>
          </a:p>
          <a:p>
            <a:pPr lvl="6"/>
            <a:r>
              <a:rPr lang="da-DK" noProof="0" dirty="0"/>
              <a:t>Syvende niveau</a:t>
            </a:r>
          </a:p>
          <a:p>
            <a:pPr lvl="7"/>
            <a:r>
              <a:rPr lang="da-DK" noProof="0" dirty="0"/>
              <a:t>Ottende niveau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305600" y="2524124"/>
            <a:ext cx="3582000" cy="3792539"/>
          </a:xfrm>
        </p:spPr>
        <p:txBody>
          <a:bodyPr/>
          <a:lstStyle>
            <a:lvl1pPr>
              <a:defRPr/>
            </a:lvl1pPr>
            <a:lvl9pPr>
              <a:defRPr/>
            </a:lvl9pPr>
          </a:lstStyle>
          <a:p>
            <a:pPr lvl="0"/>
            <a:r>
              <a:rPr lang="da-DK" noProof="0" dirty="0"/>
              <a:t>Klik for at tilføje tekst                        Klik ENTER og derefter TAB for at se næste tekstformat                      Klik SHIFT+TAB for at se foregående tekstformat</a:t>
            </a:r>
          </a:p>
          <a:p>
            <a:pPr lvl="1"/>
            <a:r>
              <a:rPr lang="da-DK" noProof="0" dirty="0"/>
              <a:t>Anden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Sjette niveau</a:t>
            </a:r>
          </a:p>
          <a:p>
            <a:pPr lvl="6"/>
            <a:r>
              <a:rPr lang="da-DK" noProof="0" dirty="0"/>
              <a:t>Syvende niveau</a:t>
            </a:r>
          </a:p>
          <a:p>
            <a:pPr lvl="7"/>
            <a:r>
              <a:rPr lang="da-DK" noProof="0" dirty="0"/>
              <a:t>Ottende niveau</a:t>
            </a:r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3F31A20C-F36E-1D2A-403B-AF8C80637020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8071200" y="2524124"/>
            <a:ext cx="3582000" cy="3792539"/>
          </a:xfrm>
        </p:spPr>
        <p:txBody>
          <a:bodyPr/>
          <a:lstStyle>
            <a:lvl1pPr>
              <a:defRPr/>
            </a:lvl1pPr>
            <a:lvl9pPr>
              <a:defRPr/>
            </a:lvl9pPr>
          </a:lstStyle>
          <a:p>
            <a:pPr lvl="0"/>
            <a:r>
              <a:rPr lang="da-DK" noProof="0" dirty="0"/>
              <a:t>Klik for at tilføje tekst                        Klik ENTER og derefter TAB for at se næste tekstformat                      Klik SHIFT+TAB for at se foregående tekstformat</a:t>
            </a:r>
          </a:p>
          <a:p>
            <a:pPr lvl="1"/>
            <a:r>
              <a:rPr lang="da-DK" noProof="0" dirty="0"/>
              <a:t>Anden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Sjette niveau</a:t>
            </a:r>
          </a:p>
          <a:p>
            <a:pPr lvl="6"/>
            <a:r>
              <a:rPr lang="da-DK" noProof="0" dirty="0"/>
              <a:t>Syvende niveau</a:t>
            </a:r>
          </a:p>
          <a:p>
            <a:pPr lvl="7"/>
            <a:r>
              <a:rPr lang="da-DK" noProof="0" dirty="0"/>
              <a:t>Ottende niveau</a:t>
            </a:r>
          </a:p>
        </p:txBody>
      </p:sp>
      <p:sp>
        <p:nvSpPr>
          <p:cNvPr id="9" name="Text Placeholder note">
            <a:extLst>
              <a:ext uri="{FF2B5EF4-FFF2-40B4-BE49-F238E27FC236}">
                <a16:creationId xmlns:a16="http://schemas.microsoft.com/office/drawing/2014/main" id="{B7143FB3-F87E-DDD9-2805-E5B56631193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0000" y="6498000"/>
            <a:ext cx="5464800" cy="180725"/>
          </a:xfrm>
        </p:spPr>
        <p:txBody>
          <a:bodyPr anchor="ctr" anchorCtr="0"/>
          <a:lstStyle>
            <a:lvl1pPr marL="0" indent="0">
              <a:spcAft>
                <a:spcPts val="300"/>
              </a:spcAft>
              <a:buFont typeface="Arial" panose="020B0604020202020204" pitchFamily="34" charset="0"/>
              <a:buNone/>
              <a:defRPr sz="700" i="0"/>
            </a:lvl1pPr>
            <a:lvl2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2pPr>
            <a:lvl3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3pPr>
            <a:lvl4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4pPr>
            <a:lvl5pPr marL="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da-DK" dirty="0"/>
              <a:t>Klik for at tilføje note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B6DD9-734A-4FA8-A1CB-C1C36D645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4D663-116C-46D5-83FF-E536157771A5}" type="datetime3">
              <a:rPr lang="da-DK" smtClean="0"/>
              <a:t>19.11.2024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15D48-4ED7-45AA-998F-4E4EAC08E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Hjerteforeningen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F0DB9D-F098-4650-9BA3-F7CF306A2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3200" y="180000"/>
            <a:ext cx="360000" cy="180000"/>
          </a:xfrm>
        </p:spPr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526681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C7EFD0CF-9FB2-74C0-FEE8-91DC4EFC9C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0F531A6A-83B5-CC1F-C939-DC4CB9B2E6C8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540000" y="1818000"/>
            <a:ext cx="5464800" cy="291600"/>
          </a:xfrm>
        </p:spPr>
        <p:txBody>
          <a:bodyPr/>
          <a:lstStyle>
            <a:lvl1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>
                <a:solidFill>
                  <a:schemeClr val="tx2"/>
                </a:solidFill>
              </a:defRPr>
            </a:lvl1pPr>
            <a:lvl2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2pPr>
            <a:lvl3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3pPr>
            <a:lvl4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4pPr>
            <a:lvl5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5pPr>
            <a:lvl6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6pPr>
            <a:lvl7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7pPr>
            <a:lvl8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8pPr>
            <a:lvl9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9pPr>
          </a:lstStyle>
          <a:p>
            <a:r>
              <a:rPr lang="da-DK" dirty="0"/>
              <a:t>Klik for at tilføje undertitel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40000" y="2524124"/>
            <a:ext cx="2642400" cy="3792539"/>
          </a:xfrm>
        </p:spPr>
        <p:txBody>
          <a:bodyPr/>
          <a:lstStyle>
            <a:lvl1pPr>
              <a:defRPr/>
            </a:lvl1pPr>
            <a:lvl9pPr>
              <a:defRPr/>
            </a:lvl9pPr>
          </a:lstStyle>
          <a:p>
            <a:pPr lvl="0"/>
            <a:r>
              <a:rPr lang="da-DK" noProof="0" dirty="0"/>
              <a:t>Klik for at tilføje tekst      Klik ENTER og derefter TAB for at se næste tekstformat                      Klik SHIFT+TAB for at se foregående tekstformat</a:t>
            </a:r>
          </a:p>
          <a:p>
            <a:pPr lvl="1"/>
            <a:r>
              <a:rPr lang="da-DK" noProof="0" dirty="0"/>
              <a:t>Anden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Sjette niveau</a:t>
            </a:r>
          </a:p>
          <a:p>
            <a:pPr lvl="6"/>
            <a:r>
              <a:rPr lang="da-DK" noProof="0" dirty="0"/>
              <a:t>Syvende niveau</a:t>
            </a:r>
          </a:p>
          <a:p>
            <a:pPr lvl="7"/>
            <a:r>
              <a:rPr lang="da-DK" noProof="0" dirty="0"/>
              <a:t>Ottende niveau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363113" y="2524124"/>
            <a:ext cx="2642400" cy="3792539"/>
          </a:xfrm>
        </p:spPr>
        <p:txBody>
          <a:bodyPr/>
          <a:lstStyle>
            <a:lvl1pPr>
              <a:defRPr/>
            </a:lvl1pPr>
            <a:lvl9pPr>
              <a:defRPr/>
            </a:lvl9pPr>
          </a:lstStyle>
          <a:p>
            <a:pPr lvl="0"/>
            <a:r>
              <a:rPr lang="da-DK" noProof="0" dirty="0"/>
              <a:t>Klik for at tilføje tekst      Klik ENTER og derefter TAB for at se næste tekstformat                      Klik SHIFT+TAB for at se foregående tekstformat</a:t>
            </a:r>
          </a:p>
          <a:p>
            <a:pPr lvl="1"/>
            <a:r>
              <a:rPr lang="da-DK" noProof="0" dirty="0"/>
              <a:t>Anden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Sjette niveau</a:t>
            </a:r>
          </a:p>
          <a:p>
            <a:pPr lvl="6"/>
            <a:r>
              <a:rPr lang="da-DK" noProof="0" dirty="0"/>
              <a:t>Syvende niveau</a:t>
            </a:r>
          </a:p>
          <a:p>
            <a:pPr lvl="7"/>
            <a:r>
              <a:rPr lang="da-DK" noProof="0" dirty="0"/>
              <a:t>Ottende niveau</a:t>
            </a:r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3F31A20C-F36E-1D2A-403B-AF8C80637020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6185688" y="2524124"/>
            <a:ext cx="2642400" cy="3792539"/>
          </a:xfrm>
        </p:spPr>
        <p:txBody>
          <a:bodyPr/>
          <a:lstStyle>
            <a:lvl1pPr>
              <a:defRPr/>
            </a:lvl1pPr>
            <a:lvl9pPr>
              <a:defRPr/>
            </a:lvl9pPr>
          </a:lstStyle>
          <a:p>
            <a:pPr lvl="0"/>
            <a:r>
              <a:rPr lang="da-DK" noProof="0" dirty="0"/>
              <a:t>Klik for at tilføje tekst      Klik ENTER og derefter TAB for at se næste tekstformat                      Klik SHIFT+TAB for at se foregående tekstformat</a:t>
            </a:r>
          </a:p>
          <a:p>
            <a:pPr lvl="1"/>
            <a:r>
              <a:rPr lang="da-DK" noProof="0" dirty="0"/>
              <a:t>Anden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Sjette niveau</a:t>
            </a:r>
          </a:p>
          <a:p>
            <a:pPr lvl="6"/>
            <a:r>
              <a:rPr lang="da-DK" noProof="0" dirty="0"/>
              <a:t>Syvende niveau</a:t>
            </a:r>
          </a:p>
          <a:p>
            <a:pPr lvl="7"/>
            <a:r>
              <a:rPr lang="da-DK" noProof="0" dirty="0"/>
              <a:t>Ottende niveau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A986AA3B-C6D9-C065-8A44-6E9527AC0257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9010800" y="2524124"/>
            <a:ext cx="2642400" cy="3792539"/>
          </a:xfrm>
        </p:spPr>
        <p:txBody>
          <a:bodyPr/>
          <a:lstStyle>
            <a:lvl1pPr>
              <a:defRPr/>
            </a:lvl1pPr>
            <a:lvl9pPr>
              <a:defRPr/>
            </a:lvl9pPr>
          </a:lstStyle>
          <a:p>
            <a:pPr lvl="0"/>
            <a:r>
              <a:rPr lang="da-DK" noProof="0" dirty="0"/>
              <a:t>Klik for at tilføje tekst      Klik ENTER og derefter TAB for at se næste tekstformat                      Klik SHIFT+TAB for at se foregående tekstformat</a:t>
            </a:r>
          </a:p>
          <a:p>
            <a:pPr lvl="1"/>
            <a:r>
              <a:rPr lang="da-DK" noProof="0" dirty="0"/>
              <a:t>Anden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Sjette niveau</a:t>
            </a:r>
          </a:p>
          <a:p>
            <a:pPr lvl="6"/>
            <a:r>
              <a:rPr lang="da-DK" noProof="0" dirty="0"/>
              <a:t>Syvende niveau</a:t>
            </a:r>
          </a:p>
          <a:p>
            <a:pPr lvl="7"/>
            <a:r>
              <a:rPr lang="da-DK" noProof="0" dirty="0"/>
              <a:t>Ottende niveau</a:t>
            </a:r>
          </a:p>
        </p:txBody>
      </p:sp>
      <p:sp>
        <p:nvSpPr>
          <p:cNvPr id="9" name="Text Placeholder note">
            <a:extLst>
              <a:ext uri="{FF2B5EF4-FFF2-40B4-BE49-F238E27FC236}">
                <a16:creationId xmlns:a16="http://schemas.microsoft.com/office/drawing/2014/main" id="{B7143FB3-F87E-DDD9-2805-E5B56631193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0000" y="6498000"/>
            <a:ext cx="5464800" cy="180725"/>
          </a:xfrm>
        </p:spPr>
        <p:txBody>
          <a:bodyPr anchor="ctr" anchorCtr="0"/>
          <a:lstStyle>
            <a:lvl1pPr marL="0" indent="0">
              <a:spcAft>
                <a:spcPts val="300"/>
              </a:spcAft>
              <a:buFont typeface="Arial" panose="020B0604020202020204" pitchFamily="34" charset="0"/>
              <a:buNone/>
              <a:defRPr sz="700" i="0"/>
            </a:lvl1pPr>
            <a:lvl2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2pPr>
            <a:lvl3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3pPr>
            <a:lvl4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4pPr>
            <a:lvl5pPr marL="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da-DK" dirty="0"/>
              <a:t>Klik for at tilføje note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B6DD9-734A-4FA8-A1CB-C1C36D645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AA6C-1626-43C8-BCAD-70841631DDBB}" type="datetime3">
              <a:rPr lang="da-DK" smtClean="0"/>
              <a:t>19.11.2024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15D48-4ED7-45AA-998F-4E4EAC08E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Hjerteforeningen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F0DB9D-F098-4650-9BA3-F7CF306A2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3200" y="180000"/>
            <a:ext cx="360000" cy="180000"/>
          </a:xfrm>
        </p:spPr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378211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bille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ggrund">
            <a:extLst>
              <a:ext uri="{FF2B5EF4-FFF2-40B4-BE49-F238E27FC236}">
                <a16:creationId xmlns:a16="http://schemas.microsoft.com/office/drawing/2014/main" id="{083BB574-80E4-55D6-CB93-765C09879F9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white">
          <a:xfrm>
            <a:off x="0" y="0"/>
            <a:ext cx="121932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B487C527-92CB-3576-EF55-7103E438B51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362325" y="539999"/>
            <a:ext cx="8290875" cy="5776663"/>
          </a:xfrm>
          <a:solidFill>
            <a:schemeClr val="tx1">
              <a:lumMod val="85000"/>
            </a:schemeClr>
          </a:solidFill>
        </p:spPr>
        <p:txBody>
          <a:bodyPr lIns="0" tIns="0" rIns="0" bIns="612000" anchor="ctr" anchorCtr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60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Klik på ikonet for at indsætte et billede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217B01A-1201-3270-0F39-A7353764200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2000" y="3517900"/>
            <a:ext cx="2660938" cy="2936900"/>
          </a:xfrm>
        </p:spPr>
        <p:txBody>
          <a:bodyPr anchor="b"/>
          <a:lstStyle>
            <a:lvl1pPr algn="l">
              <a:lnSpc>
                <a:spcPct val="95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35AB335D-B66A-21C4-66D1-2DBB00AAA7A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0000" y="539749"/>
            <a:ext cx="2642938" cy="2797175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000" b="0">
                <a:solidFill>
                  <a:schemeClr val="tx1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000" b="0">
                <a:solidFill>
                  <a:schemeClr val="tx1"/>
                </a:solidFill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000" b="0">
                <a:solidFill>
                  <a:schemeClr val="tx1"/>
                </a:solidFill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000" b="0">
                <a:solidFill>
                  <a:schemeClr val="tx1"/>
                </a:solidFill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000" b="0">
                <a:solidFill>
                  <a:schemeClr val="tx1"/>
                </a:solidFill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000" b="0">
                <a:solidFill>
                  <a:schemeClr val="tx1"/>
                </a:solidFill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000" b="0">
                <a:solidFill>
                  <a:schemeClr val="tx1"/>
                </a:solidFill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000" b="0">
                <a:solidFill>
                  <a:schemeClr val="tx1"/>
                </a:solidFill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tabLst/>
              <a:defRPr sz="1000" b="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a-DK" dirty="0"/>
              <a:t>Klik for at tilføje tekst</a:t>
            </a:r>
          </a:p>
          <a:p>
            <a:pPr lvl="1"/>
            <a:r>
              <a:rPr lang="da-DK" noProof="0" dirty="0"/>
              <a:t>Anden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Sjette niveau</a:t>
            </a:r>
          </a:p>
          <a:p>
            <a:pPr lvl="6"/>
            <a:r>
              <a:rPr lang="da-DK" noProof="0" dirty="0"/>
              <a:t>Syvende niveau</a:t>
            </a:r>
          </a:p>
          <a:p>
            <a:pPr lvl="7"/>
            <a:r>
              <a:rPr lang="da-DK" noProof="0" dirty="0"/>
              <a:t>Ottende niveau</a:t>
            </a:r>
          </a:p>
          <a:p>
            <a:pPr lvl="8"/>
            <a:r>
              <a:rPr lang="da-DK" noProof="0" dirty="0"/>
              <a:t>Niende niveau</a:t>
            </a:r>
            <a:endParaRPr lang="da-DK" dirty="0"/>
          </a:p>
        </p:txBody>
      </p:sp>
      <p:sp>
        <p:nvSpPr>
          <p:cNvPr id="22" name="Text Placeholder note">
            <a:extLst>
              <a:ext uri="{FF2B5EF4-FFF2-40B4-BE49-F238E27FC236}">
                <a16:creationId xmlns:a16="http://schemas.microsoft.com/office/drawing/2014/main" id="{D8A61983-364B-76C0-74E6-FBC6736E22D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362325" y="6498000"/>
            <a:ext cx="5464800" cy="180725"/>
          </a:xfrm>
        </p:spPr>
        <p:txBody>
          <a:bodyPr anchor="ctr" anchorCtr="0"/>
          <a:lstStyle>
            <a:lvl1pPr marL="0" indent="0" algn="l">
              <a:spcAft>
                <a:spcPts val="300"/>
              </a:spcAft>
              <a:buFont typeface="Arial" panose="020B0604020202020204" pitchFamily="34" charset="0"/>
              <a:buNone/>
              <a:defRPr sz="700" i="0">
                <a:solidFill>
                  <a:schemeClr val="tx1"/>
                </a:solidFill>
              </a:defRPr>
            </a:lvl1pPr>
            <a:lvl2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2pPr>
            <a:lvl3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3pPr>
            <a:lvl4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4pPr>
            <a:lvl5pPr marL="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da-DK" dirty="0"/>
              <a:t>Klik for at tilføje note</a:t>
            </a:r>
          </a:p>
        </p:txBody>
      </p:sp>
      <p:sp>
        <p:nvSpPr>
          <p:cNvPr id="23" name="Pladsholder til dato 22">
            <a:extLst>
              <a:ext uri="{FF2B5EF4-FFF2-40B4-BE49-F238E27FC236}">
                <a16:creationId xmlns:a16="http://schemas.microsoft.com/office/drawing/2014/main" id="{FF63252F-53E3-E1E6-6127-5E2848893CA8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7C7EDF5C-7FDB-4E1F-B9E5-81932782DD6D}" type="datetime3">
              <a:rPr lang="da-DK" smtClean="0"/>
              <a:t>19.11.2024</a:t>
            </a:fld>
            <a:endParaRPr lang="da-DK" dirty="0"/>
          </a:p>
        </p:txBody>
      </p:sp>
      <p:sp>
        <p:nvSpPr>
          <p:cNvPr id="24" name="Pladsholder til sidefod 23">
            <a:extLst>
              <a:ext uri="{FF2B5EF4-FFF2-40B4-BE49-F238E27FC236}">
                <a16:creationId xmlns:a16="http://schemas.microsoft.com/office/drawing/2014/main" id="{0CBA106D-0CCB-A5A6-547E-0951BC82B42E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a-DK" dirty="0"/>
              <a:t>Hjerteforeningen</a:t>
            </a:r>
          </a:p>
        </p:txBody>
      </p:sp>
      <p:sp>
        <p:nvSpPr>
          <p:cNvPr id="25" name="Pladsholder til slidenummer 24">
            <a:extLst>
              <a:ext uri="{FF2B5EF4-FFF2-40B4-BE49-F238E27FC236}">
                <a16:creationId xmlns:a16="http://schemas.microsoft.com/office/drawing/2014/main" id="{398BD7D0-450F-7F18-1136-0B5C7F724F53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410471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tnin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Hjerteforeningen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0" name="Date Placeholder 6" hidden="1">
            <a:extLst>
              <a:ext uri="{FF2B5EF4-FFF2-40B4-BE49-F238E27FC236}">
                <a16:creationId xmlns:a16="http://schemas.microsoft.com/office/drawing/2014/main" id="{1C41A489-3663-7830-A556-612B9A00B056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32550B0A-3DBC-4913-AFF7-EF19039D4FF7}" type="datetime3">
              <a:rPr lang="da-DK" smtClean="0"/>
              <a:t>19.11.2024</a:t>
            </a:fld>
            <a:endParaRPr lang="da-DK" dirty="0"/>
          </a:p>
        </p:txBody>
      </p:sp>
      <p:sp>
        <p:nvSpPr>
          <p:cNvPr id="4" name="Baggrund">
            <a:extLst>
              <a:ext uri="{FF2B5EF4-FFF2-40B4-BE49-F238E27FC236}">
                <a16:creationId xmlns:a16="http://schemas.microsoft.com/office/drawing/2014/main" id="{083BB574-80E4-55D6-CB93-765C09879F9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white">
          <a:xfrm>
            <a:off x="0" y="0"/>
            <a:ext cx="121932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pic>
        <p:nvPicPr>
          <p:cNvPr id="17" name="Logo">
            <a:extLst>
              <a:ext uri="{FF2B5EF4-FFF2-40B4-BE49-F238E27FC236}">
                <a16:creationId xmlns:a16="http://schemas.microsoft.com/office/drawing/2014/main" id="{E7ADD690-0FDC-E2E0-E48A-D235AB4C061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94829" y="5979943"/>
            <a:ext cx="1455428" cy="360000"/>
          </a:xfrm>
          <a:prstGeom prst="rect">
            <a:avLst/>
          </a:prstGeom>
        </p:spPr>
      </p:pic>
      <p:grpSp>
        <p:nvGrpSpPr>
          <p:cNvPr id="6" name="Group 24">
            <a:extLst>
              <a:ext uri="{FF2B5EF4-FFF2-40B4-BE49-F238E27FC236}">
                <a16:creationId xmlns:a16="http://schemas.microsoft.com/office/drawing/2014/main" id="{A3770364-BF91-D0BC-8BC8-0FFCC041BEE5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539750" y="222372"/>
            <a:ext cx="360746" cy="1679849"/>
            <a:chOff x="539750" y="222372"/>
            <a:chExt cx="360746" cy="1679849"/>
          </a:xfrm>
          <a:solidFill>
            <a:schemeClr val="accent1"/>
          </a:solidFill>
        </p:grpSpPr>
        <p:sp>
          <p:nvSpPr>
            <p:cNvPr id="10" name="Freeform: Shape 25">
              <a:extLst>
                <a:ext uri="{FF2B5EF4-FFF2-40B4-BE49-F238E27FC236}">
                  <a16:creationId xmlns:a16="http://schemas.microsoft.com/office/drawing/2014/main" id="{970F1807-5D15-E351-E506-6F801FE9788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222372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1" name="Freeform: Shape 26">
              <a:extLst>
                <a:ext uri="{FF2B5EF4-FFF2-40B4-BE49-F238E27FC236}">
                  <a16:creationId xmlns:a16="http://schemas.microsoft.com/office/drawing/2014/main" id="{279FA127-1B2C-725C-F0A1-E12BED74295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494720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2" name="Freeform: Shape 27">
              <a:extLst>
                <a:ext uri="{FF2B5EF4-FFF2-40B4-BE49-F238E27FC236}">
                  <a16:creationId xmlns:a16="http://schemas.microsoft.com/office/drawing/2014/main" id="{CC944FD1-5433-3213-3E30-23C9DA43765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767067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3" name="Freeform: Shape 28">
              <a:extLst>
                <a:ext uri="{FF2B5EF4-FFF2-40B4-BE49-F238E27FC236}">
                  <a16:creationId xmlns:a16="http://schemas.microsoft.com/office/drawing/2014/main" id="{5A0F09F3-2E76-A8AD-A7D1-B03A3E10029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1039415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4" name="Freeform: Shape 29">
              <a:extLst>
                <a:ext uri="{FF2B5EF4-FFF2-40B4-BE49-F238E27FC236}">
                  <a16:creationId xmlns:a16="http://schemas.microsoft.com/office/drawing/2014/main" id="{2BD4C0E5-A7B3-5F34-8976-22CC69B22DC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1311763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5" name="Freeform: Shape 30">
              <a:extLst>
                <a:ext uri="{FF2B5EF4-FFF2-40B4-BE49-F238E27FC236}">
                  <a16:creationId xmlns:a16="http://schemas.microsoft.com/office/drawing/2014/main" id="{F0AFCFFB-34D2-9437-B156-72CDF8E1A95F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1584110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6" name="Freeform: Shape 31">
              <a:extLst>
                <a:ext uri="{FF2B5EF4-FFF2-40B4-BE49-F238E27FC236}">
                  <a16:creationId xmlns:a16="http://schemas.microsoft.com/office/drawing/2014/main" id="{85220A23-E429-3679-9180-892C49BF648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1856458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</p:grpSp>
      <p:sp>
        <p:nvSpPr>
          <p:cNvPr id="18" name="Title 1">
            <a:extLst>
              <a:ext uri="{FF2B5EF4-FFF2-40B4-BE49-F238E27FC236}">
                <a16:creationId xmlns:a16="http://schemas.microsoft.com/office/drawing/2014/main" id="{C217B01A-1201-3270-0F39-A7353764200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6000" y="2524124"/>
            <a:ext cx="7400700" cy="1985964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FE0FC1A-C257-AA0A-813F-B8DF1C7B40B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9750" y="4917600"/>
            <a:ext cx="7346950" cy="252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3pPr>
            <a:lvl4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4pPr>
            <a:lvl5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6pPr>
            <a:lvl7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7pPr>
            <a:lvl8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8pPr>
            <a:lvl9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9pPr>
          </a:lstStyle>
          <a:p>
            <a:pPr lvl="0"/>
            <a:r>
              <a:rPr lang="da-DK" dirty="0"/>
              <a:t>Klik for at tilføje navn og efternavn</a:t>
            </a:r>
          </a:p>
        </p:txBody>
      </p:sp>
      <p:sp>
        <p:nvSpPr>
          <p:cNvPr id="21" name="Pladsholder til tekst 2">
            <a:extLst>
              <a:ext uri="{FF2B5EF4-FFF2-40B4-BE49-F238E27FC236}">
                <a16:creationId xmlns:a16="http://schemas.microsoft.com/office/drawing/2014/main" id="{2819FF36-40F7-6D3E-71AC-437D522FEB3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39750" y="5176365"/>
            <a:ext cx="7346950" cy="252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3pPr>
            <a:lvl4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4pPr>
            <a:lvl5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6pPr>
            <a:lvl7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7pPr>
            <a:lvl8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8pPr>
            <a:lvl9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9pPr>
          </a:lstStyle>
          <a:p>
            <a:pPr lvl="0"/>
            <a:r>
              <a:rPr lang="da-DK" dirty="0"/>
              <a:t>Klik for at tilføje titel</a:t>
            </a:r>
          </a:p>
        </p:txBody>
      </p:sp>
      <p:sp>
        <p:nvSpPr>
          <p:cNvPr id="23" name="Pladsholder til tekst 2">
            <a:extLst>
              <a:ext uri="{FF2B5EF4-FFF2-40B4-BE49-F238E27FC236}">
                <a16:creationId xmlns:a16="http://schemas.microsoft.com/office/drawing/2014/main" id="{C2E6475D-2D8B-0138-925B-DCC88EE969A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9750" y="5878832"/>
            <a:ext cx="7346950" cy="252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3pPr>
            <a:lvl4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4pPr>
            <a:lvl5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6pPr>
            <a:lvl7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7pPr>
            <a:lvl8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8pPr>
            <a:lvl9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9pPr>
          </a:lstStyle>
          <a:p>
            <a:pPr lvl="0"/>
            <a:r>
              <a:rPr lang="da-DK" dirty="0"/>
              <a:t>Klik for at tilføje telefon</a:t>
            </a:r>
          </a:p>
        </p:txBody>
      </p:sp>
      <p:sp>
        <p:nvSpPr>
          <p:cNvPr id="24" name="Pladsholder til tekst 2">
            <a:extLst>
              <a:ext uri="{FF2B5EF4-FFF2-40B4-BE49-F238E27FC236}">
                <a16:creationId xmlns:a16="http://schemas.microsoft.com/office/drawing/2014/main" id="{3B1B49AD-6811-7E72-1FA4-9EEAEA651DB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39750" y="6130401"/>
            <a:ext cx="7346950" cy="252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3pPr>
            <a:lvl4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4pPr>
            <a:lvl5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6pPr>
            <a:lvl7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7pPr>
            <a:lvl8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8pPr>
            <a:lvl9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n-lt"/>
              </a:defRPr>
            </a:lvl9pPr>
          </a:lstStyle>
          <a:p>
            <a:pPr lvl="0"/>
            <a:r>
              <a:rPr lang="da-DK" dirty="0"/>
              <a:t>Klik for at tilføje e-mail</a:t>
            </a:r>
          </a:p>
        </p:txBody>
      </p:sp>
    </p:spTree>
    <p:extLst>
      <p:ext uri="{BB962C8B-B14F-4D97-AF65-F5344CB8AC3E}">
        <p14:creationId xmlns:p14="http://schemas.microsoft.com/office/powerpoint/2010/main" val="25532334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CBCB9-EF2E-470C-9EE7-EF220DB361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169EEB-5B02-4B75-ABB0-8FF564EA8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BDE2-852D-4F58-987E-305FA0474A96}" type="datetime3">
              <a:rPr lang="da-DK" smtClean="0"/>
              <a:t>19.11.2024</a:t>
            </a:fld>
            <a:endParaRPr lang="da-D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E9BD92-B04F-449B-9B60-A6209A4F9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Hjerteforeningen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D7F971-40C1-4E91-93E4-6F358578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508886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8E326-C08F-4A91-AC39-AC597CF03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C0BB3-D382-4E96-A71B-5DC3D5FF1E84}" type="datetime3">
              <a:rPr lang="da-DK" smtClean="0"/>
              <a:t>19.11.2024</a:t>
            </a:fld>
            <a:endParaRPr lang="da-DK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C1E843-D1B7-4A1B-88E0-600F68E23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Hjerteforeningen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FD6CF0-63E8-4640-A2FA-617A92A15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439488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ast overskrift"/>
          <p:cNvSpPr txBox="1"/>
          <p:nvPr userDrawn="1"/>
        </p:nvSpPr>
        <p:spPr>
          <a:xfrm>
            <a:off x="539752" y="458238"/>
            <a:ext cx="11109321" cy="65017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da-DK" sz="3200" b="0" noProof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Gode tips til PowerPoint</a:t>
            </a:r>
          </a:p>
        </p:txBody>
      </p:sp>
      <p:sp>
        <p:nvSpPr>
          <p:cNvPr id="27" name="Text Box 2">
            <a:extLst>
              <a:ext uri="{FF2B5EF4-FFF2-40B4-BE49-F238E27FC236}">
                <a16:creationId xmlns:a16="http://schemas.microsoft.com/office/drawing/2014/main" id="{1E86B7E7-F87D-4375-BAE3-34A81C5D0F8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39752" y="1352550"/>
            <a:ext cx="2642400" cy="404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TYPOGRAFIER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Brug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TAB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gå frem i tekst-niveauer. 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ENTER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, derefter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TAB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skifte fra et niveau til det næste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brug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SHIFT+TAB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Alternativt kan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Forøg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Formindsk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listeniveau bruges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sz="900" b="1" noProof="1">
                <a:latin typeface="+mn-lt"/>
                <a:cs typeface="Arial" panose="020B0604020202020204" pitchFamily="34" charset="0"/>
              </a:rPr>
              <a:t>TIP: Brug</a:t>
            </a:r>
            <a:r>
              <a:rPr lang="da-DK" sz="900" b="1" baseline="0" noProof="1">
                <a:latin typeface="+mn-lt"/>
                <a:cs typeface="Arial" panose="020B0604020202020204" pitchFamily="34" charset="0"/>
              </a:rPr>
              <a:t> bullet knappen</a:t>
            </a:r>
            <a:endParaRPr lang="da-DK" sz="900" b="1" noProof="1"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Fjern bullet for almindelig tekst.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bullet knappen for at sætte korrekt bullet igen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br>
              <a:rPr lang="da-DK" altLang="da-DK" sz="16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sz="1600" dirty="0">
                <a:latin typeface="+mn-lt"/>
                <a:cs typeface="Arial" panose="020B0604020202020204" pitchFamily="34" charset="0"/>
              </a:rPr>
              <a:t>SLIDES &amp; LAYOUTS</a:t>
            </a:r>
            <a:br>
              <a:rPr lang="da-DK" altLang="da-DK" sz="16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b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menupunktet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Nyt Slide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Hjem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fanen for at indsætte nyt slide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Ændre layout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pilen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ved siden af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Layout</a:t>
            </a:r>
            <a:b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få vist en dropdown menu af </a:t>
            </a:r>
            <a:b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mulige slides layout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8" name="Text Box 3">
            <a:extLst>
              <a:ext uri="{FF2B5EF4-FFF2-40B4-BE49-F238E27FC236}">
                <a16:creationId xmlns:a16="http://schemas.microsoft.com/office/drawing/2014/main" id="{F5D76AC5-956B-497C-88E2-05290D3AAF8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303713" y="1352550"/>
            <a:ext cx="2642400" cy="4078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120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Nulstil slide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Hjem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knappen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Nulstil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nulstille placering, størrelse og formatering af pladsholdere til layoutets oprindelige design i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Hjem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fanen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BILLEDER</a:t>
            </a:r>
            <a:endParaRPr lang="da-DK" sz="16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På slides med billedpladsholder,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ikonet og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søge efter billede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Beskær billede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Beskær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ændre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billedets fokus/størrelse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Ønsker du at skalere billedet, så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hold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SHIFT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-knappen nede, mens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du trækker i billedets hjørner</a:t>
            </a:r>
          </a:p>
          <a:p>
            <a:pPr eaLnBrk="1" hangingPunct="1">
              <a:spcAft>
                <a:spcPts val="600"/>
              </a:spcAft>
              <a:defRPr/>
            </a:pP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TIP: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Hvis du sletter billedet og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indsætter et nyt, kan billedet lægge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sig foran tekst og grafik. Hvis dette sker, højreklik på billedet og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Placer bagest</a:t>
            </a: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0" name="Text Box 4">
            <a:extLst>
              <a:ext uri="{FF2B5EF4-FFF2-40B4-BE49-F238E27FC236}">
                <a16:creationId xmlns:a16="http://schemas.microsoft.com/office/drawing/2014/main" id="{460FBAEE-DC7E-44A6-BEA8-1DCAE4DE772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076212" y="1352550"/>
            <a:ext cx="2814037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SIDEHOVED &amp; -FOD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Gør dette som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det sidste i din præsentation, </a:t>
            </a:r>
            <a:b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så ændringerne slår igennem på alle slides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Sidehoved og Sidefod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i fanen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(indtast evt. tekst i sidefod)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Anvend på alle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eller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Anvend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hvis det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kun skal være på et enkelt slide</a:t>
            </a:r>
          </a:p>
          <a:p>
            <a:pPr eaLnBrk="1" hangingPunct="1">
              <a:spcAft>
                <a:spcPts val="600"/>
              </a:spcAft>
              <a:defRPr/>
            </a:pPr>
            <a:endParaRPr 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HJÆLPELINJER</a:t>
            </a:r>
            <a:endParaRPr lang="da-DK" sz="16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Vis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og sæt hak ved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TIP: Alt + F9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hurtig visning af hjælpelinjer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Mac: </a:t>
            </a:r>
            <a:r>
              <a:rPr lang="da-DK" sz="900" b="0" i="0" dirty="0">
                <a:solidFill>
                  <a:srgbClr val="333333"/>
                </a:solidFill>
                <a:effectLst/>
                <a:latin typeface="Arial"/>
              </a:rPr>
              <a:t>⌘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+ option + ctrl + G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16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COPY/PASTE INDHOLD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Du har 2 muligheder, når du kopierer gammelt indhold over i din nye præsentation: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Best practice: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Opret et slide i din nye præsentation og kopier ét indholdselement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ad gangen (fx kopier al tekst fra én tekstboks)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Eller kopier et helt slide over i din nye præsentation og vælg derefter et passende layout. </a:t>
            </a:r>
            <a:r>
              <a:rPr lang="da-DK" altLang="da-DK" sz="900" b="0" noProof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Når din præsentation er klar, åbner du en tom præsentation (tryk Ctrl+N). Kopier alle dias fra den nye præsentation, indsæt dem i den tomme præsentation. Dette vil sikre, at </a:t>
            </a:r>
            <a:br>
              <a:rPr lang="da-DK" altLang="da-DK" sz="900" b="0" noProof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der ikke er ekstra layouts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E7B73ADD-C9A2-4CC9-B9B1-829AB8120F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82938" y="3244510"/>
            <a:ext cx="257143" cy="28571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94E7EF11-FB06-4FF3-89B6-C9C7B40D4DA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901" t="45142" r="62601" b="9046"/>
          <a:stretch/>
        </p:blipFill>
        <p:spPr>
          <a:xfrm>
            <a:off x="6892925" y="2885905"/>
            <a:ext cx="341204" cy="321707"/>
          </a:xfrm>
          <a:prstGeom prst="rect">
            <a:avLst/>
          </a:prstGeom>
        </p:spPr>
      </p:pic>
      <p:pic>
        <p:nvPicPr>
          <p:cNvPr id="33" name="Billede 1">
            <a:extLst>
              <a:ext uri="{FF2B5EF4-FFF2-40B4-BE49-F238E27FC236}">
                <a16:creationId xmlns:a16="http://schemas.microsoft.com/office/drawing/2014/main" id="{58944A03-80A9-4768-89E7-4E910EFFBC2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182938" y="4167692"/>
            <a:ext cx="308589" cy="528030"/>
          </a:xfrm>
          <a:prstGeom prst="rect">
            <a:avLst/>
          </a:prstGeom>
        </p:spPr>
      </p:pic>
      <p:pic>
        <p:nvPicPr>
          <p:cNvPr id="35" name="Billede 4">
            <a:extLst>
              <a:ext uri="{FF2B5EF4-FFF2-40B4-BE49-F238E27FC236}">
                <a16:creationId xmlns:a16="http://schemas.microsoft.com/office/drawing/2014/main" id="{51BFC2D6-78F9-4DE9-9EA2-2262FCDF4EA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l="3031"/>
          <a:stretch/>
        </p:blipFill>
        <p:spPr>
          <a:xfrm>
            <a:off x="6946900" y="1917668"/>
            <a:ext cx="496606" cy="172842"/>
          </a:xfrm>
          <a:prstGeom prst="rect">
            <a:avLst/>
          </a:prstGeom>
        </p:spPr>
      </p:pic>
      <p:pic>
        <p:nvPicPr>
          <p:cNvPr id="36" name="Billede 5">
            <a:extLst>
              <a:ext uri="{FF2B5EF4-FFF2-40B4-BE49-F238E27FC236}">
                <a16:creationId xmlns:a16="http://schemas.microsoft.com/office/drawing/2014/main" id="{EBC4A3E5-1D15-4741-BFC6-17ACF4D5CD3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938963" y="3654049"/>
            <a:ext cx="366043" cy="48043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6C19287C-813E-4966-89A1-64D6247DEA84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3182938" y="2486469"/>
            <a:ext cx="457143" cy="257143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007658DD-99CF-4B02-82C0-E6D1C908CA1A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3182938" y="5035960"/>
            <a:ext cx="475428" cy="176762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id="{35803521-009F-447D-8D16-21D9EADF441A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0966450" y="1881866"/>
            <a:ext cx="440195" cy="543366"/>
          </a:xfrm>
          <a:prstGeom prst="rect">
            <a:avLst/>
          </a:prstGeom>
        </p:spPr>
      </p:pic>
      <p:sp>
        <p:nvSpPr>
          <p:cNvPr id="14" name="Date Placeholder 6" hidden="1">
            <a:extLst>
              <a:ext uri="{FF2B5EF4-FFF2-40B4-BE49-F238E27FC236}">
                <a16:creationId xmlns:a16="http://schemas.microsoft.com/office/drawing/2014/main" id="{E4FD2B6E-39A9-4094-A5FF-CBA180265C06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50BDF515-98B1-4790-AB92-AF7BBF1B4FE1}" type="datetime3">
              <a:rPr lang="da-DK" smtClean="0"/>
              <a:t>19.11.2024</a:t>
            </a:fld>
            <a:endParaRPr lang="da-DK" dirty="0"/>
          </a:p>
        </p:txBody>
      </p:sp>
      <p:sp>
        <p:nvSpPr>
          <p:cNvPr id="15" name="Footer Placeholder 8" hidden="1">
            <a:extLst>
              <a:ext uri="{FF2B5EF4-FFF2-40B4-BE49-F238E27FC236}">
                <a16:creationId xmlns:a16="http://schemas.microsoft.com/office/drawing/2014/main" id="{AAFF8183-88DB-4217-8B14-93C3A2F3C63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Hjerteforeningen</a:t>
            </a:r>
          </a:p>
        </p:txBody>
      </p:sp>
      <p:sp>
        <p:nvSpPr>
          <p:cNvPr id="16" name="Slide Number Placeholder 10" hidden="1">
            <a:extLst>
              <a:ext uri="{FF2B5EF4-FFF2-40B4-BE49-F238E27FC236}">
                <a16:creationId xmlns:a16="http://schemas.microsoft.com/office/drawing/2014/main" id="{2ECA3156-EAFA-499A-BDD3-C3FE309B573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0694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bille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Hjerteforeningen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4" name="Baggrund">
            <a:extLst>
              <a:ext uri="{FF2B5EF4-FFF2-40B4-BE49-F238E27FC236}">
                <a16:creationId xmlns:a16="http://schemas.microsoft.com/office/drawing/2014/main" id="{083BB574-80E4-55D6-CB93-765C09879F9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white">
          <a:xfrm>
            <a:off x="0" y="0"/>
            <a:ext cx="121932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pic>
        <p:nvPicPr>
          <p:cNvPr id="17" name="Logo">
            <a:extLst>
              <a:ext uri="{FF2B5EF4-FFF2-40B4-BE49-F238E27FC236}">
                <a16:creationId xmlns:a16="http://schemas.microsoft.com/office/drawing/2014/main" id="{E7ADD690-0FDC-E2E0-E48A-D235AB4C061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0194829" y="5979943"/>
            <a:ext cx="1455428" cy="360000"/>
          </a:xfrm>
          <a:prstGeom prst="rect">
            <a:avLst/>
          </a:prstGeom>
        </p:spPr>
      </p:pic>
      <p:grpSp>
        <p:nvGrpSpPr>
          <p:cNvPr id="6" name="Group 24">
            <a:extLst>
              <a:ext uri="{FF2B5EF4-FFF2-40B4-BE49-F238E27FC236}">
                <a16:creationId xmlns:a16="http://schemas.microsoft.com/office/drawing/2014/main" id="{A3770364-BF91-D0BC-8BC8-0FFCC041BEE5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539750" y="222372"/>
            <a:ext cx="360746" cy="1679849"/>
            <a:chOff x="539750" y="222372"/>
            <a:chExt cx="360746" cy="1679849"/>
          </a:xfrm>
          <a:solidFill>
            <a:schemeClr val="accent1"/>
          </a:solidFill>
        </p:grpSpPr>
        <p:sp>
          <p:nvSpPr>
            <p:cNvPr id="10" name="Freeform: Shape 25">
              <a:extLst>
                <a:ext uri="{FF2B5EF4-FFF2-40B4-BE49-F238E27FC236}">
                  <a16:creationId xmlns:a16="http://schemas.microsoft.com/office/drawing/2014/main" id="{970F1807-5D15-E351-E506-6F801FE9788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222372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1" name="Freeform: Shape 26">
              <a:extLst>
                <a:ext uri="{FF2B5EF4-FFF2-40B4-BE49-F238E27FC236}">
                  <a16:creationId xmlns:a16="http://schemas.microsoft.com/office/drawing/2014/main" id="{279FA127-1B2C-725C-F0A1-E12BED74295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494720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2" name="Freeform: Shape 27">
              <a:extLst>
                <a:ext uri="{FF2B5EF4-FFF2-40B4-BE49-F238E27FC236}">
                  <a16:creationId xmlns:a16="http://schemas.microsoft.com/office/drawing/2014/main" id="{CC944FD1-5433-3213-3E30-23C9DA43765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767067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3" name="Freeform: Shape 28">
              <a:extLst>
                <a:ext uri="{FF2B5EF4-FFF2-40B4-BE49-F238E27FC236}">
                  <a16:creationId xmlns:a16="http://schemas.microsoft.com/office/drawing/2014/main" id="{5A0F09F3-2E76-A8AD-A7D1-B03A3E10029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1039415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4" name="Freeform: Shape 29">
              <a:extLst>
                <a:ext uri="{FF2B5EF4-FFF2-40B4-BE49-F238E27FC236}">
                  <a16:creationId xmlns:a16="http://schemas.microsoft.com/office/drawing/2014/main" id="{2BD4C0E5-A7B3-5F34-8976-22CC69B22DC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1311763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5" name="Freeform: Shape 30">
              <a:extLst>
                <a:ext uri="{FF2B5EF4-FFF2-40B4-BE49-F238E27FC236}">
                  <a16:creationId xmlns:a16="http://schemas.microsoft.com/office/drawing/2014/main" id="{F0AFCFFB-34D2-9437-B156-72CDF8E1A95F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1584110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6" name="Freeform: Shape 31">
              <a:extLst>
                <a:ext uri="{FF2B5EF4-FFF2-40B4-BE49-F238E27FC236}">
                  <a16:creationId xmlns:a16="http://schemas.microsoft.com/office/drawing/2014/main" id="{85220A23-E429-3679-9180-892C49BF648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1856458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</p:grp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B487C527-92CB-3576-EF55-7103E438B51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479550" y="-1"/>
            <a:ext cx="10713650" cy="5503864"/>
          </a:xfrm>
          <a:solidFill>
            <a:schemeClr val="tx1">
              <a:lumMod val="85000"/>
            </a:schemeClr>
          </a:solidFill>
        </p:spPr>
        <p:txBody>
          <a:bodyPr lIns="72000" tIns="72000" rIns="72000"/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60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Klik på ikonet for at indsætte et billede. </a:t>
            </a:r>
            <a:br>
              <a:rPr lang="da-DK" dirty="0"/>
            </a:br>
            <a:r>
              <a:rPr lang="da-DK" dirty="0"/>
              <a:t>Hvis du ikke kan fange ikonet, så klik på rammen for at</a:t>
            </a:r>
            <a:br>
              <a:rPr lang="da-DK" dirty="0"/>
            </a:br>
            <a:r>
              <a:rPr lang="da-DK" dirty="0"/>
              <a:t>tilføje et billede ved at gå i fanen Indsæt og vælg Billeder.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86000" y="3336925"/>
            <a:ext cx="7400700" cy="2642674"/>
          </a:xfrm>
        </p:spPr>
        <p:txBody>
          <a:bodyPr anchor="b"/>
          <a:lstStyle>
            <a:lvl1pPr algn="l">
              <a:lnSpc>
                <a:spcPct val="93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a-DK" dirty="0"/>
              <a:t>Klik for at tilføje titel, max. 2 linjer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59600" y="6177600"/>
            <a:ext cx="5288400" cy="18360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00">
                <a:solidFill>
                  <a:srgbClr val="F9F97A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rgbClr val="F9F97A"/>
                </a:solidFill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rgbClr val="F9F97A"/>
                </a:solidFill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rgbClr val="F9F97A"/>
                </a:solidFill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rgbClr val="F9F97A"/>
                </a:solidFill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rgbClr val="F9F97A"/>
                </a:solidFill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rgbClr val="F9F97A"/>
                </a:solidFill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rgbClr val="F9F97A"/>
                </a:solidFill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00" b="0">
                <a:solidFill>
                  <a:srgbClr val="F9F97A"/>
                </a:solidFill>
                <a:latin typeface="+mn-lt"/>
              </a:defRPr>
            </a:lvl9pPr>
          </a:lstStyle>
          <a:p>
            <a:r>
              <a:rPr lang="da-DK" dirty="0"/>
              <a:t>Klik for at tilføje undertitel, max. 1 linje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16A4490-05F5-4E22-F4ED-16F651B038A8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39751" y="6177600"/>
            <a:ext cx="939600" cy="183600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F818ABB-61CC-476C-B333-B7F39A83CB2B}" type="datetime3">
              <a:rPr lang="da-DK" smtClean="0"/>
              <a:t>19.11.2024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413576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&gt;Brug ikke layouts efter dette &gt;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124504-36FD-4753-851D-5B7D02D4A2D1}"/>
              </a:ext>
            </a:extLst>
          </p:cNvPr>
          <p:cNvSpPr/>
          <p:nvPr userDrawn="1"/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63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buClr>
                <a:srgbClr val="003755"/>
              </a:buClr>
            </a:pPr>
            <a:endParaRPr lang="da-DK" sz="1400" dirty="0" err="1">
              <a:solidFill>
                <a:schemeClr val="tx1"/>
              </a:solidFill>
            </a:endParaRPr>
          </a:p>
        </p:txBody>
      </p:sp>
      <p:sp>
        <p:nvSpPr>
          <p:cNvPr id="5" name="Do not use"/>
          <p:cNvSpPr txBox="1"/>
          <p:nvPr userDrawn="1"/>
        </p:nvSpPr>
        <p:spPr>
          <a:xfrm>
            <a:off x="430213" y="656823"/>
            <a:ext cx="11356977" cy="289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4400" b="0" noProof="1">
                <a:solidFill>
                  <a:schemeClr val="bg1"/>
                </a:solidFill>
              </a:rPr>
              <a:t>Hvis du ser andre </a:t>
            </a:r>
            <a:r>
              <a:rPr lang="da-DK" sz="4400" b="1" i="1" noProof="1">
                <a:solidFill>
                  <a:schemeClr val="bg1"/>
                </a:solidFill>
              </a:rPr>
              <a:t>layouts efter dette,</a:t>
            </a:r>
            <a:br>
              <a:rPr lang="da-DK" sz="4400" b="0" i="0" noProof="1">
                <a:solidFill>
                  <a:schemeClr val="bg1"/>
                </a:solidFill>
              </a:rPr>
            </a:br>
            <a:r>
              <a:rPr lang="da-DK" sz="4400" b="0" noProof="1">
                <a:solidFill>
                  <a:schemeClr val="bg1"/>
                </a:solidFill>
              </a:rPr>
              <a:t>brug dem ikke. Disse layouts </a:t>
            </a:r>
            <a:r>
              <a:rPr lang="da-DK" sz="4400" b="1" i="1" u="none" noProof="1">
                <a:solidFill>
                  <a:schemeClr val="bg1"/>
                </a:solidFill>
              </a:rPr>
              <a:t>tilhører ikke </a:t>
            </a:r>
            <a:r>
              <a:rPr lang="da-DK" sz="4400" b="0" i="0" u="none" noProof="1">
                <a:solidFill>
                  <a:schemeClr val="bg1"/>
                </a:solidFill>
              </a:rPr>
              <a:t>vores corporate </a:t>
            </a:r>
            <a:r>
              <a:rPr lang="da-DK" sz="4400" b="0" noProof="1">
                <a:solidFill>
                  <a:schemeClr val="bg1"/>
                </a:solidFill>
              </a:rPr>
              <a:t>skabelon.</a:t>
            </a:r>
            <a:br>
              <a:rPr lang="da-DK" sz="2800" b="0" noProof="1">
                <a:solidFill>
                  <a:schemeClr val="bg1"/>
                </a:solidFill>
              </a:rPr>
            </a:br>
            <a:br>
              <a:rPr lang="da-DK" sz="2800" b="0" noProof="1">
                <a:solidFill>
                  <a:schemeClr val="bg1"/>
                </a:solidFill>
              </a:rPr>
            </a:br>
            <a:endParaRPr lang="da-DK" sz="2800" b="0" noProof="1">
              <a:solidFill>
                <a:schemeClr val="bg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EB5E5A-DA85-4D5B-80B9-F94482F55D76}"/>
              </a:ext>
            </a:extLst>
          </p:cNvPr>
          <p:cNvGrpSpPr/>
          <p:nvPr userDrawn="1"/>
        </p:nvGrpSpPr>
        <p:grpSpPr bwMode="black">
          <a:xfrm rot="8100000">
            <a:off x="10404874" y="3325226"/>
            <a:ext cx="1036788" cy="1036788"/>
            <a:chOff x="6096000" y="4963130"/>
            <a:chExt cx="1456719" cy="1456719"/>
          </a:xfrm>
          <a:solidFill>
            <a:schemeClr val="bg1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823227E-A862-4A7F-BC20-0D107430AB2C}"/>
                </a:ext>
              </a:extLst>
            </p:cNvPr>
            <p:cNvSpPr/>
            <p:nvPr userDrawn="1"/>
          </p:nvSpPr>
          <p:spPr bwMode="black">
            <a:xfrm rot="5400000">
              <a:off x="5534135" y="5524995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8501AE6-6504-4184-9443-E89AFACF769D}"/>
                </a:ext>
              </a:extLst>
            </p:cNvPr>
            <p:cNvSpPr/>
            <p:nvPr userDrawn="1"/>
          </p:nvSpPr>
          <p:spPr bwMode="black">
            <a:xfrm rot="10800000">
              <a:off x="6096000" y="4963130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dirty="0" err="1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7CEE09B-6EE1-4BF2-85A3-DE69E91BC4C6}"/>
              </a:ext>
            </a:extLst>
          </p:cNvPr>
          <p:cNvSpPr/>
          <p:nvPr userDrawn="1"/>
        </p:nvSpPr>
        <p:spPr>
          <a:xfrm>
            <a:off x="472536" y="2986685"/>
            <a:ext cx="1015234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10000" b="1" i="1" noProof="1">
                <a:solidFill>
                  <a:schemeClr val="bg1"/>
                </a:solidFill>
              </a:rPr>
              <a:t>Brug dem ikke </a:t>
            </a:r>
            <a:endParaRPr lang="da-DK" sz="10000" b="1" i="1" noProof="1"/>
          </a:p>
        </p:txBody>
      </p:sp>
      <p:sp>
        <p:nvSpPr>
          <p:cNvPr id="16" name="Do not use">
            <a:extLst>
              <a:ext uri="{FF2B5EF4-FFF2-40B4-BE49-F238E27FC236}">
                <a16:creationId xmlns:a16="http://schemas.microsoft.com/office/drawing/2014/main" id="{A8FA78FA-4D94-4717-B7C6-6F86378D6B01}"/>
              </a:ext>
            </a:extLst>
          </p:cNvPr>
          <p:cNvSpPr txBox="1"/>
          <p:nvPr userDrawn="1"/>
        </p:nvSpPr>
        <p:spPr>
          <a:xfrm>
            <a:off x="430214" y="5186455"/>
            <a:ext cx="11356974" cy="9079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1800" b="0" noProof="1">
                <a:solidFill>
                  <a:schemeClr val="bg1"/>
                </a:solidFill>
              </a:rPr>
              <a:t>Pga. PowerPoints standard Kopier/Indsæt funktionalitet kan ekstra uønskede layouts forekomme.</a:t>
            </a:r>
          </a:p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1800" b="0" noProof="1">
                <a:solidFill>
                  <a:schemeClr val="bg1"/>
                </a:solidFill>
              </a:rPr>
              <a:t>OBS! Layouts efter dette kan indeholde potentiel fortrolig information.</a:t>
            </a:r>
            <a:br>
              <a:rPr lang="da-DK" sz="1800" b="0" noProof="1">
                <a:solidFill>
                  <a:schemeClr val="bg1"/>
                </a:solidFill>
              </a:rPr>
            </a:br>
            <a:endParaRPr lang="da-DK" sz="1800" b="0" noProof="1">
              <a:solidFill>
                <a:schemeClr val="bg1"/>
              </a:solidFill>
            </a:endParaRPr>
          </a:p>
        </p:txBody>
      </p:sp>
      <p:sp>
        <p:nvSpPr>
          <p:cNvPr id="13" name="Date Placeholder 6" hidden="1">
            <a:extLst>
              <a:ext uri="{FF2B5EF4-FFF2-40B4-BE49-F238E27FC236}">
                <a16:creationId xmlns:a16="http://schemas.microsoft.com/office/drawing/2014/main" id="{64CEB7DD-E8FE-47C7-8823-750A10754EB0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727492AB-F239-4C36-A0B6-803C4E6AEFC5}" type="datetime3">
              <a:rPr lang="da-DK" smtClean="0"/>
              <a:t>19.11.2024</a:t>
            </a:fld>
            <a:endParaRPr lang="da-DK" dirty="0"/>
          </a:p>
        </p:txBody>
      </p:sp>
      <p:sp>
        <p:nvSpPr>
          <p:cNvPr id="14" name="Footer Placeholder 8" hidden="1">
            <a:extLst>
              <a:ext uri="{FF2B5EF4-FFF2-40B4-BE49-F238E27FC236}">
                <a16:creationId xmlns:a16="http://schemas.microsoft.com/office/drawing/2014/main" id="{06739825-D1B6-4F3A-8216-BA5B32BD19E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Hjerteforeningen</a:t>
            </a:r>
          </a:p>
        </p:txBody>
      </p:sp>
      <p:sp>
        <p:nvSpPr>
          <p:cNvPr id="15" name="Slide Number Placeholder 10" hidden="1">
            <a:extLst>
              <a:ext uri="{FF2B5EF4-FFF2-40B4-BE49-F238E27FC236}">
                <a16:creationId xmlns:a16="http://schemas.microsoft.com/office/drawing/2014/main" id="{A2244AC4-18E1-41D9-B6D4-4D2415BE8C3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886622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8E326-C08F-4A91-AC39-AC597CF03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EAE31-C5C5-4B4B-B593-CC32BFE47B68}" type="datetime1">
              <a:rPr lang="sv-SE" smtClean="0"/>
              <a:t>2024-11-19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C1E843-D1B7-4A1B-88E0-600F68E23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FD6CF0-63E8-4640-A2FA-617A92A15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ext Placeholder note">
            <a:extLst>
              <a:ext uri="{FF2B5EF4-FFF2-40B4-BE49-F238E27FC236}">
                <a16:creationId xmlns:a16="http://schemas.microsoft.com/office/drawing/2014/main" id="{C6E6E5EB-AD73-4D79-8292-C737BA8DD2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0000" y="5778000"/>
            <a:ext cx="11112632" cy="180725"/>
          </a:xfrm>
        </p:spPr>
        <p:txBody>
          <a:bodyPr anchor="b" anchorCtr="0"/>
          <a:lstStyle>
            <a:lvl1pPr marL="0" indent="0" algn="r">
              <a:spcAft>
                <a:spcPts val="300"/>
              </a:spcAft>
              <a:buFont typeface="Roboto Light" panose="02000000000000000000" pitchFamily="2" charset="0"/>
              <a:buNone/>
              <a:defRPr sz="800" i="0"/>
            </a:lvl1pPr>
            <a:lvl2pPr marL="0" indent="0">
              <a:spcAft>
                <a:spcPts val="0"/>
              </a:spcAft>
              <a:buFont typeface="Roboto Light" panose="02000000000000000000" pitchFamily="2" charset="0"/>
              <a:buNone/>
              <a:defRPr/>
            </a:lvl2pPr>
            <a:lvl3pPr marL="0" indent="0">
              <a:spcAft>
                <a:spcPts val="0"/>
              </a:spcAft>
              <a:buFont typeface="Roboto Light" panose="02000000000000000000" pitchFamily="2" charset="0"/>
              <a:buNone/>
              <a:defRPr/>
            </a:lvl3pPr>
            <a:lvl4pPr marL="0" indent="0">
              <a:spcAft>
                <a:spcPts val="0"/>
              </a:spcAft>
              <a:buFont typeface="Roboto Light" panose="02000000000000000000" pitchFamily="2" charset="0"/>
              <a:buNone/>
              <a:defRPr/>
            </a:lvl4pPr>
            <a:lvl5pPr marL="0" indent="0">
              <a:buFont typeface="Roboto Light" panose="02000000000000000000" pitchFamily="2" charset="0"/>
              <a:buNone/>
              <a:defRPr/>
            </a:lvl5pPr>
          </a:lstStyle>
          <a:p>
            <a:pPr lvl="0"/>
            <a:r>
              <a:rPr lang="da-DK"/>
              <a:t>Klik for at tilføje note</a:t>
            </a:r>
          </a:p>
        </p:txBody>
      </p:sp>
    </p:spTree>
    <p:extLst>
      <p:ext uri="{BB962C8B-B14F-4D97-AF65-F5344CB8AC3E}">
        <p14:creationId xmlns:p14="http://schemas.microsoft.com/office/powerpoint/2010/main" val="1790742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ggrund">
            <a:extLst>
              <a:ext uri="{FF2B5EF4-FFF2-40B4-BE49-F238E27FC236}">
                <a16:creationId xmlns:a16="http://schemas.microsoft.com/office/drawing/2014/main" id="{189C1B75-0DEE-887E-0CEA-495FC78812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white">
          <a:xfrm>
            <a:off x="0" y="0"/>
            <a:ext cx="121932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817EE9C-C28C-02E4-B763-1C501A8260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99" y="540000"/>
            <a:ext cx="11110663" cy="993600"/>
          </a:xfrm>
        </p:spPr>
        <p:txBody>
          <a:bodyPr/>
          <a:lstStyle>
            <a:lvl1pPr>
              <a:defRPr sz="5000">
                <a:solidFill>
                  <a:schemeClr val="accent1"/>
                </a:solidFill>
              </a:defRPr>
            </a:lvl1pPr>
          </a:lstStyle>
          <a:p>
            <a:r>
              <a:rPr lang="da-DK" dirty="0"/>
              <a:t>Klik for at tilføje agenda titel</a:t>
            </a:r>
          </a:p>
        </p:txBody>
      </p:sp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EEA04E43-837D-F1F0-22C9-E1A3DCAC0BA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0000" y="2524125"/>
            <a:ext cx="5465763" cy="3792538"/>
          </a:xfrm>
        </p:spPr>
        <p:txBody>
          <a:bodyPr/>
          <a:lstStyle>
            <a:lvl1pPr marL="432000" indent="-432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 sz="2000" b="0">
                <a:latin typeface="+mn-lt"/>
              </a:defRPr>
            </a:lvl1pPr>
            <a:lvl2pPr marL="612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 sz="2000" b="0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2000" b="0">
                <a:latin typeface="+mn-lt"/>
              </a:defRPr>
            </a:lvl3pPr>
            <a:lvl4pPr mar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2000" b="0">
                <a:latin typeface="+mn-lt"/>
              </a:defRPr>
            </a:lvl4pPr>
            <a:lvl5pPr mar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2000" b="0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2000" b="0">
                <a:latin typeface="+mn-lt"/>
              </a:defRPr>
            </a:lvl6pPr>
            <a:lvl7pPr mar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2000" b="0">
                <a:latin typeface="+mn-lt"/>
              </a:defRPr>
            </a:lvl7pPr>
            <a:lvl8pPr mar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2000" b="0">
                <a:latin typeface="+mn-lt"/>
              </a:defRPr>
            </a:lvl8pPr>
            <a:lvl9pPr mar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20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tekst                                   Klik ENTER og derefter TAB for at se næste tekstformat                                      Klik SHIFT+TAB for at se foregående tekstformat</a:t>
            </a:r>
            <a:endParaRPr lang="da-DK" dirty="0"/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Sjette niveau</a:t>
            </a:r>
          </a:p>
        </p:txBody>
      </p:sp>
      <p:sp>
        <p:nvSpPr>
          <p:cNvPr id="16" name="Pladsholder til tekst 11">
            <a:extLst>
              <a:ext uri="{FF2B5EF4-FFF2-40B4-BE49-F238E27FC236}">
                <a16:creationId xmlns:a16="http://schemas.microsoft.com/office/drawing/2014/main" id="{003B08C1-1539-E859-B193-FC9318F60E9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84900" y="2524125"/>
            <a:ext cx="5465763" cy="3792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​"/>
              <a:defRPr sz="2000" b="0">
                <a:latin typeface="+mn-lt"/>
              </a:defRPr>
            </a:lvl1pPr>
            <a:lvl2pPr marL="18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 sz="2000" b="0">
                <a:latin typeface="+mn-lt"/>
              </a:defRPr>
            </a:lvl2pPr>
            <a:lvl3pPr marL="360000" indent="-18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b="0">
                <a:latin typeface="+mn-lt"/>
              </a:defRPr>
            </a:lvl3pPr>
            <a:lvl4pPr marL="540000" indent="-18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b="0">
                <a:latin typeface="+mn-lt"/>
              </a:defRPr>
            </a:lvl4pPr>
            <a:lvl5pPr mar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2000" b="0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2000" b="0">
                <a:latin typeface="+mn-lt"/>
              </a:defRPr>
            </a:lvl6pPr>
            <a:lvl7pPr mar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2000" b="0">
                <a:latin typeface="+mn-lt"/>
              </a:defRPr>
            </a:lvl7pPr>
            <a:lvl8pPr mar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2000" b="0">
                <a:latin typeface="+mn-lt"/>
              </a:defRPr>
            </a:lvl8pPr>
            <a:lvl9pPr mar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20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tekst                                      Klik ENTER og derefter TAB for at se næste tekstformat                                                     Klik SHIFT+TAB for at se foregående tekstformat</a:t>
            </a:r>
            <a:endParaRPr lang="da-DK" dirty="0"/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Sjette niveau</a:t>
            </a:r>
          </a:p>
        </p:txBody>
      </p:sp>
      <p:sp>
        <p:nvSpPr>
          <p:cNvPr id="17" name="Text Placeholder note">
            <a:extLst>
              <a:ext uri="{FF2B5EF4-FFF2-40B4-BE49-F238E27FC236}">
                <a16:creationId xmlns:a16="http://schemas.microsoft.com/office/drawing/2014/main" id="{81DBDCF5-045A-1977-8165-23D38E79578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000" y="6498000"/>
            <a:ext cx="5464800" cy="180725"/>
          </a:xfrm>
        </p:spPr>
        <p:txBody>
          <a:bodyPr anchor="ctr" anchorCtr="0"/>
          <a:lstStyle>
            <a:lvl1pPr marL="0" indent="0">
              <a:spcAft>
                <a:spcPts val="300"/>
              </a:spcAft>
              <a:buFont typeface="Arial" panose="020B0604020202020204" pitchFamily="34" charset="0"/>
              <a:buNone/>
              <a:defRPr sz="700" i="0"/>
            </a:lvl1pPr>
            <a:lvl2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2pPr>
            <a:lvl3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3pPr>
            <a:lvl4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4pPr>
            <a:lvl5pPr marL="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da-DK" dirty="0"/>
              <a:t>Klik for at tilføje note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BC1AA22-ECEE-1310-5DA4-48613612EDA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5289CC3-F505-4187-A470-0C133E525794}" type="datetime3">
              <a:rPr lang="da-DK" smtClean="0"/>
              <a:t>19.11.2024</a:t>
            </a:fld>
            <a:endParaRPr lang="da-DK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D8B4C45-9BE2-D9AC-7610-76CAB2CCD70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a-DK" dirty="0"/>
              <a:t>Hjerteforeningen</a:t>
            </a:r>
          </a:p>
        </p:txBody>
      </p:sp>
      <p:sp>
        <p:nvSpPr>
          <p:cNvPr id="10" name="Pladsholder til slidenummer 9">
            <a:extLst>
              <a:ext uri="{FF2B5EF4-FFF2-40B4-BE49-F238E27FC236}">
                <a16:creationId xmlns:a16="http://schemas.microsoft.com/office/drawing/2014/main" id="{D9BDCC1E-65C5-762F-65BD-4EF743581B5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9831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og bille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Hjerteforeningen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9" name="Date Placeholder 3" hidden="1">
            <a:extLst>
              <a:ext uri="{FF2B5EF4-FFF2-40B4-BE49-F238E27FC236}">
                <a16:creationId xmlns:a16="http://schemas.microsoft.com/office/drawing/2014/main" id="{9FF44439-E9E2-26D4-6CC2-48F495B87A0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dt" sz="half" idx="2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">
                <a:noFill/>
              </a:defRPr>
            </a:lvl1pPr>
          </a:lstStyle>
          <a:p>
            <a:fld id="{CBA37B79-0996-464D-8509-9F60A55EDEEA}" type="datetime3">
              <a:rPr lang="da-DK" smtClean="0"/>
              <a:t>19.11.2024</a:t>
            </a:fld>
            <a:endParaRPr lang="da-DK" dirty="0"/>
          </a:p>
        </p:txBody>
      </p:sp>
      <p:sp>
        <p:nvSpPr>
          <p:cNvPr id="4" name="Baggrund">
            <a:extLst>
              <a:ext uri="{FF2B5EF4-FFF2-40B4-BE49-F238E27FC236}">
                <a16:creationId xmlns:a16="http://schemas.microsoft.com/office/drawing/2014/main" id="{083BB574-80E4-55D6-CB93-765C09879F9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white">
          <a:xfrm>
            <a:off x="0" y="0"/>
            <a:ext cx="121932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B487C527-92CB-3576-EF55-7103E438B51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678800" y="0"/>
            <a:ext cx="7513200" cy="6858000"/>
          </a:xfrm>
          <a:solidFill>
            <a:schemeClr val="tx1">
              <a:lumMod val="85000"/>
            </a:schemeClr>
          </a:solidFill>
        </p:spPr>
        <p:txBody>
          <a:bodyPr lIns="0" tIns="576000" rIns="0" anchor="ctr" anchorCtr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60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Klik på ikonet for at indsætte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503863"/>
            <a:ext cx="3585600" cy="994137"/>
          </a:xfrm>
        </p:spPr>
        <p:txBody>
          <a:bodyPr anchor="b"/>
          <a:lstStyle>
            <a:lvl1pPr algn="l">
              <a:lnSpc>
                <a:spcPct val="93000"/>
              </a:lnSpc>
              <a:defRPr sz="5000">
                <a:solidFill>
                  <a:schemeClr val="accent1"/>
                </a:solidFill>
              </a:defRPr>
            </a:lvl1pPr>
          </a:lstStyle>
          <a:p>
            <a:r>
              <a:rPr lang="da-DK" dirty="0"/>
              <a:t>Klik for at tilføje Agenda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4F16A395-8E68-E381-05CE-89610825676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539750" y="539750"/>
            <a:ext cx="3582988" cy="4784400"/>
          </a:xfrm>
        </p:spPr>
        <p:txBody>
          <a:bodyPr/>
          <a:lstStyle>
            <a:lvl1pPr marL="432000" indent="-432000">
              <a:spcAft>
                <a:spcPts val="1200"/>
              </a:spcAft>
              <a:buFont typeface="+mj-lt"/>
              <a:buAutoNum type="arabicPeriod"/>
              <a:defRPr sz="2000" b="0">
                <a:latin typeface="+mn-lt"/>
              </a:defRPr>
            </a:lvl1pPr>
            <a:lvl2pPr marL="612000">
              <a:spcAft>
                <a:spcPts val="1200"/>
              </a:spcAft>
              <a:defRPr sz="2000" b="0">
                <a:latin typeface="+mn-lt"/>
              </a:defRPr>
            </a:lvl2pPr>
            <a:lvl3pPr marL="0" indent="0">
              <a:spcAft>
                <a:spcPts val="1200"/>
              </a:spcAft>
              <a:buFont typeface="Arial" panose="020B0604020202020204" pitchFamily="34" charset="0"/>
              <a:buChar char="​"/>
              <a:defRPr sz="2000" b="0">
                <a:latin typeface="+mn-lt"/>
              </a:defRPr>
            </a:lvl3pPr>
            <a:lvl4pPr marL="0" indent="0">
              <a:spcAft>
                <a:spcPts val="1200"/>
              </a:spcAft>
              <a:buFont typeface="Arial" panose="020B0604020202020204" pitchFamily="34" charset="0"/>
              <a:buChar char="​"/>
              <a:defRPr sz="2000" b="0">
                <a:latin typeface="+mn-lt"/>
              </a:defRPr>
            </a:lvl4pPr>
            <a:lvl5pPr marL="0" indent="0">
              <a:spcAft>
                <a:spcPts val="1200"/>
              </a:spcAft>
              <a:buFont typeface="Arial" panose="020B0604020202020204" pitchFamily="34" charset="0"/>
              <a:buChar char="​"/>
              <a:defRPr sz="2000" b="0">
                <a:latin typeface="+mn-lt"/>
              </a:defRPr>
            </a:lvl5pPr>
            <a:lvl6pPr marL="0" indent="0">
              <a:spcAft>
                <a:spcPts val="1200"/>
              </a:spcAft>
              <a:buFont typeface="Arial" panose="020B0604020202020204" pitchFamily="34" charset="0"/>
              <a:buChar char="​"/>
              <a:defRPr sz="2000" b="0">
                <a:latin typeface="+mn-lt"/>
              </a:defRPr>
            </a:lvl6pPr>
            <a:lvl7pPr marL="0" indent="0">
              <a:spcAft>
                <a:spcPts val="1200"/>
              </a:spcAft>
              <a:buFont typeface="Arial" panose="020B0604020202020204" pitchFamily="34" charset="0"/>
              <a:buChar char="​"/>
              <a:defRPr sz="2000" b="0">
                <a:latin typeface="+mn-lt"/>
              </a:defRPr>
            </a:lvl7pPr>
            <a:lvl8pPr marL="0" indent="0">
              <a:spcAft>
                <a:spcPts val="1200"/>
              </a:spcAft>
              <a:buFont typeface="Arial" panose="020B0604020202020204" pitchFamily="34" charset="0"/>
              <a:buChar char="​"/>
              <a:defRPr sz="2000" b="0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​"/>
              <a:defRPr sz="200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tekst           Klik ENTER og derefter TAB for at se næste tekstformat                        Klik SHIFT+TAB for at se foregående tekstformat</a:t>
            </a:r>
          </a:p>
          <a:p>
            <a:pPr lvl="1"/>
            <a:r>
              <a:rPr lang="da-DK" noProof="0" dirty="0"/>
              <a:t>Anden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</p:txBody>
      </p:sp>
    </p:spTree>
    <p:extLst>
      <p:ext uri="{BB962C8B-B14F-4D97-AF65-F5344CB8AC3E}">
        <p14:creationId xmlns:p14="http://schemas.microsoft.com/office/powerpoint/2010/main" val="15984274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reak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6" hidden="1">
            <a:extLst>
              <a:ext uri="{FF2B5EF4-FFF2-40B4-BE49-F238E27FC236}">
                <a16:creationId xmlns:a16="http://schemas.microsoft.com/office/drawing/2014/main" id="{EC4984FD-C954-4704-8EAD-D63D90C9952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A1C77718-A6F1-466E-92D5-003950AA21FA}" type="datetime3">
              <a:rPr lang="da-DK" smtClean="0"/>
              <a:t>19.11.2024</a:t>
            </a:fld>
            <a:endParaRPr lang="da-DK" dirty="0"/>
          </a:p>
        </p:txBody>
      </p:sp>
      <p:sp>
        <p:nvSpPr>
          <p:cNvPr id="9" name="Footer Placeholder 8" hidden="1">
            <a:extLst>
              <a:ext uri="{FF2B5EF4-FFF2-40B4-BE49-F238E27FC236}">
                <a16:creationId xmlns:a16="http://schemas.microsoft.com/office/drawing/2014/main" id="{E9C8E5B9-7CE0-43DA-AD39-74ECF3AC709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Hjerteforeningen</a:t>
            </a:r>
          </a:p>
        </p:txBody>
      </p:sp>
      <p:sp>
        <p:nvSpPr>
          <p:cNvPr id="10" name="Slide Number Placeholder 10" hidden="1">
            <a:extLst>
              <a:ext uri="{FF2B5EF4-FFF2-40B4-BE49-F238E27FC236}">
                <a16:creationId xmlns:a16="http://schemas.microsoft.com/office/drawing/2014/main" id="{DA38F4F7-EE53-4B48-8A78-570C0E71009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Baggrund"/>
          <p:cNvSpPr>
            <a:spLocks noGrp="1" noRot="1" noMove="1" noResize="1" noEditPoints="1" noAdjustHandles="1" noChangeArrowheads="1" noChangeShapeType="1"/>
          </p:cNvSpPr>
          <p:nvPr userDrawn="1"/>
        </p:nvSpPr>
        <p:spPr bwMode="white">
          <a:xfrm>
            <a:off x="0" y="0"/>
            <a:ext cx="121932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pic>
        <p:nvPicPr>
          <p:cNvPr id="4" name="Logo">
            <a:extLst>
              <a:ext uri="{FF2B5EF4-FFF2-40B4-BE49-F238E27FC236}">
                <a16:creationId xmlns:a16="http://schemas.microsoft.com/office/drawing/2014/main" id="{2E033B94-7FF6-8475-7F4F-456A2CA523B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194829" y="5979943"/>
            <a:ext cx="1455428" cy="359999"/>
          </a:xfrm>
          <a:prstGeom prst="rect">
            <a:avLst/>
          </a:prstGeom>
        </p:spPr>
      </p:pic>
      <p:grpSp>
        <p:nvGrpSpPr>
          <p:cNvPr id="5" name="Group 11">
            <a:extLst>
              <a:ext uri="{FF2B5EF4-FFF2-40B4-BE49-F238E27FC236}">
                <a16:creationId xmlns:a16="http://schemas.microsoft.com/office/drawing/2014/main" id="{7721F67D-57F4-702D-1C3C-5F396B96753E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539750" y="222372"/>
            <a:ext cx="360746" cy="1679849"/>
            <a:chOff x="539750" y="222372"/>
            <a:chExt cx="360746" cy="1679849"/>
          </a:xfrm>
        </p:grpSpPr>
        <p:sp>
          <p:nvSpPr>
            <p:cNvPr id="6" name="Freeform: Shape 12">
              <a:extLst>
                <a:ext uri="{FF2B5EF4-FFF2-40B4-BE49-F238E27FC236}">
                  <a16:creationId xmlns:a16="http://schemas.microsoft.com/office/drawing/2014/main" id="{B4411007-8D0B-853C-573E-AF0017BF270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222372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solidFill>
              <a:schemeClr val="accent1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1" name="Freeform: Shape 13">
              <a:extLst>
                <a:ext uri="{FF2B5EF4-FFF2-40B4-BE49-F238E27FC236}">
                  <a16:creationId xmlns:a16="http://schemas.microsoft.com/office/drawing/2014/main" id="{C1EBD414-0ED6-A126-1ECD-FE670CBD4F4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494720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solidFill>
              <a:schemeClr val="accent1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2" name="Freeform: Shape 14">
              <a:extLst>
                <a:ext uri="{FF2B5EF4-FFF2-40B4-BE49-F238E27FC236}">
                  <a16:creationId xmlns:a16="http://schemas.microsoft.com/office/drawing/2014/main" id="{02475F4D-F9E0-3DFA-37BF-E76E294D3F8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767067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solidFill>
              <a:schemeClr val="accent1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3" name="Freeform: Shape 15">
              <a:extLst>
                <a:ext uri="{FF2B5EF4-FFF2-40B4-BE49-F238E27FC236}">
                  <a16:creationId xmlns:a16="http://schemas.microsoft.com/office/drawing/2014/main" id="{014A0679-F83F-3DE6-E98F-46D5D097DB2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1039415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solidFill>
              <a:schemeClr val="accent1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4" name="Freeform: Shape 16">
              <a:extLst>
                <a:ext uri="{FF2B5EF4-FFF2-40B4-BE49-F238E27FC236}">
                  <a16:creationId xmlns:a16="http://schemas.microsoft.com/office/drawing/2014/main" id="{785C6F06-06B3-BA5B-D628-47F41301709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1311763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solidFill>
              <a:schemeClr val="accent1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5" name="Freeform: Shape 17">
              <a:extLst>
                <a:ext uri="{FF2B5EF4-FFF2-40B4-BE49-F238E27FC236}">
                  <a16:creationId xmlns:a16="http://schemas.microsoft.com/office/drawing/2014/main" id="{E65E8997-9566-EA78-5E75-3CC55F3ED47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1584110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solidFill>
              <a:schemeClr val="accent1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6" name="Freeform: Shape 18">
              <a:extLst>
                <a:ext uri="{FF2B5EF4-FFF2-40B4-BE49-F238E27FC236}">
                  <a16:creationId xmlns:a16="http://schemas.microsoft.com/office/drawing/2014/main" id="{9A51805A-3CC3-B5C7-2518-796FFC57741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1856458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solidFill>
              <a:schemeClr val="accent1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86000" y="2160000"/>
            <a:ext cx="7400700" cy="3819600"/>
          </a:xfrm>
        </p:spPr>
        <p:txBody>
          <a:bodyPr anchor="b"/>
          <a:lstStyle>
            <a:lvl1pPr algn="l">
              <a:lnSpc>
                <a:spcPct val="93000"/>
              </a:lnSpc>
              <a:defRPr sz="6000">
                <a:solidFill>
                  <a:schemeClr val="tx2"/>
                </a:solidFill>
              </a:defRPr>
            </a:lvl1pPr>
          </a:lstStyle>
          <a:p>
            <a:r>
              <a:rPr lang="da-DK" dirty="0"/>
              <a:t>Klik for at tilføje titel, max. 4 linjer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40000" y="6130800"/>
            <a:ext cx="6408000" cy="24480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/>
              <a:defRPr sz="1600" b="0">
                <a:solidFill>
                  <a:schemeClr val="tx2"/>
                </a:solidFill>
                <a:latin typeface="+mn-lt"/>
              </a:defRPr>
            </a:lvl9pPr>
          </a:lstStyle>
          <a:p>
            <a:r>
              <a:rPr lang="da-DK" dirty="0"/>
              <a:t>Klik for at tilføje undertitel, max. 1 linje</a:t>
            </a:r>
          </a:p>
        </p:txBody>
      </p:sp>
    </p:spTree>
    <p:extLst>
      <p:ext uri="{BB962C8B-B14F-4D97-AF65-F5344CB8AC3E}">
        <p14:creationId xmlns:p14="http://schemas.microsoft.com/office/powerpoint/2010/main" val="19713822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og bille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Hjerteforeningen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0" name="Date Placeholder 6" hidden="1">
            <a:extLst>
              <a:ext uri="{FF2B5EF4-FFF2-40B4-BE49-F238E27FC236}">
                <a16:creationId xmlns:a16="http://schemas.microsoft.com/office/drawing/2014/main" id="{1C41A489-3663-7830-A556-612B9A00B05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B06171DE-28E8-4D57-8D53-DBE26FECEAAD}" type="datetime3">
              <a:rPr lang="da-DK" smtClean="0"/>
              <a:t>19.11.2024</a:t>
            </a:fld>
            <a:endParaRPr lang="da-DK" dirty="0"/>
          </a:p>
        </p:txBody>
      </p:sp>
      <p:sp>
        <p:nvSpPr>
          <p:cNvPr id="4" name="Baggrund">
            <a:extLst>
              <a:ext uri="{FF2B5EF4-FFF2-40B4-BE49-F238E27FC236}">
                <a16:creationId xmlns:a16="http://schemas.microsoft.com/office/drawing/2014/main" id="{083BB574-80E4-55D6-CB93-765C09879F9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white">
          <a:xfrm>
            <a:off x="0" y="0"/>
            <a:ext cx="121932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pic>
        <p:nvPicPr>
          <p:cNvPr id="17" name="Logo">
            <a:extLst>
              <a:ext uri="{FF2B5EF4-FFF2-40B4-BE49-F238E27FC236}">
                <a16:creationId xmlns:a16="http://schemas.microsoft.com/office/drawing/2014/main" id="{E7ADD690-0FDC-E2E0-E48A-D235AB4C061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0194829" y="5979943"/>
            <a:ext cx="1455428" cy="360000"/>
          </a:xfrm>
          <a:prstGeom prst="rect">
            <a:avLst/>
          </a:prstGeom>
        </p:spPr>
      </p:pic>
      <p:grpSp>
        <p:nvGrpSpPr>
          <p:cNvPr id="6" name="Group 24">
            <a:extLst>
              <a:ext uri="{FF2B5EF4-FFF2-40B4-BE49-F238E27FC236}">
                <a16:creationId xmlns:a16="http://schemas.microsoft.com/office/drawing/2014/main" id="{A3770364-BF91-D0BC-8BC8-0FFCC041BEE5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539750" y="222372"/>
            <a:ext cx="360746" cy="1679849"/>
            <a:chOff x="539750" y="222372"/>
            <a:chExt cx="360746" cy="1679849"/>
          </a:xfrm>
          <a:solidFill>
            <a:schemeClr val="accent1"/>
          </a:solidFill>
        </p:grpSpPr>
        <p:sp>
          <p:nvSpPr>
            <p:cNvPr id="10" name="Freeform: Shape 25">
              <a:extLst>
                <a:ext uri="{FF2B5EF4-FFF2-40B4-BE49-F238E27FC236}">
                  <a16:creationId xmlns:a16="http://schemas.microsoft.com/office/drawing/2014/main" id="{970F1807-5D15-E351-E506-6F801FE9788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222372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1" name="Freeform: Shape 26">
              <a:extLst>
                <a:ext uri="{FF2B5EF4-FFF2-40B4-BE49-F238E27FC236}">
                  <a16:creationId xmlns:a16="http://schemas.microsoft.com/office/drawing/2014/main" id="{279FA127-1B2C-725C-F0A1-E12BED74295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494720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2" name="Freeform: Shape 27">
              <a:extLst>
                <a:ext uri="{FF2B5EF4-FFF2-40B4-BE49-F238E27FC236}">
                  <a16:creationId xmlns:a16="http://schemas.microsoft.com/office/drawing/2014/main" id="{CC944FD1-5433-3213-3E30-23C9DA43765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767067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3" name="Freeform: Shape 28">
              <a:extLst>
                <a:ext uri="{FF2B5EF4-FFF2-40B4-BE49-F238E27FC236}">
                  <a16:creationId xmlns:a16="http://schemas.microsoft.com/office/drawing/2014/main" id="{5A0F09F3-2E76-A8AD-A7D1-B03A3E10029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1039415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4" name="Freeform: Shape 29">
              <a:extLst>
                <a:ext uri="{FF2B5EF4-FFF2-40B4-BE49-F238E27FC236}">
                  <a16:creationId xmlns:a16="http://schemas.microsoft.com/office/drawing/2014/main" id="{2BD4C0E5-A7B3-5F34-8976-22CC69B22DC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1311763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5" name="Freeform: Shape 30">
              <a:extLst>
                <a:ext uri="{FF2B5EF4-FFF2-40B4-BE49-F238E27FC236}">
                  <a16:creationId xmlns:a16="http://schemas.microsoft.com/office/drawing/2014/main" id="{F0AFCFFB-34D2-9437-B156-72CDF8E1A95F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1584110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6" name="Freeform: Shape 31">
              <a:extLst>
                <a:ext uri="{FF2B5EF4-FFF2-40B4-BE49-F238E27FC236}">
                  <a16:creationId xmlns:a16="http://schemas.microsoft.com/office/drawing/2014/main" id="{85220A23-E429-3679-9180-892C49BF648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1856458"/>
              <a:ext cx="360746" cy="45763"/>
            </a:xfrm>
            <a:custGeom>
              <a:avLst/>
              <a:gdLst>
                <a:gd name="connsiteX0" fmla="*/ 0 w 360746"/>
                <a:gd name="connsiteY0" fmla="*/ 0 h 45763"/>
                <a:gd name="connsiteX1" fmla="*/ 360746 w 360746"/>
                <a:gd name="connsiteY1" fmla="*/ 0 h 45763"/>
                <a:gd name="connsiteX2" fmla="*/ 360746 w 360746"/>
                <a:gd name="connsiteY2" fmla="*/ 45763 h 45763"/>
                <a:gd name="connsiteX3" fmla="*/ 0 w 360746"/>
                <a:gd name="connsiteY3" fmla="*/ 45763 h 4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746" h="45763">
                  <a:moveTo>
                    <a:pt x="0" y="0"/>
                  </a:moveTo>
                  <a:lnTo>
                    <a:pt x="360746" y="0"/>
                  </a:lnTo>
                  <a:lnTo>
                    <a:pt x="360746" y="45763"/>
                  </a:lnTo>
                  <a:lnTo>
                    <a:pt x="0" y="4576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</p:grp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B487C527-92CB-3576-EF55-7103E438B51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479550" y="-1"/>
            <a:ext cx="10713650" cy="5322889"/>
          </a:xfrm>
          <a:solidFill>
            <a:schemeClr val="tx1">
              <a:lumMod val="85000"/>
            </a:schemeClr>
          </a:solidFill>
        </p:spPr>
        <p:txBody>
          <a:bodyPr lIns="0" tIns="0" rIns="0" bIns="612000" anchor="ctr" anchorCtr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60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Klik på ikonet for at indsætte et billede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217B01A-1201-3270-0F39-A7353764200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6000" y="3336924"/>
            <a:ext cx="7411500" cy="2642675"/>
          </a:xfrm>
        </p:spPr>
        <p:txBody>
          <a:bodyPr anchor="b"/>
          <a:lstStyle>
            <a:lvl1pPr algn="l">
              <a:lnSpc>
                <a:spcPct val="93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a-DK" dirty="0"/>
              <a:t>Klik for at tilføje titel, max. 2 linjer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260C199E-7FCC-DD97-72F9-755563BE2C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0000" y="6130800"/>
            <a:ext cx="6408000" cy="24480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rgbClr val="F9F97A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rgbClr val="F9F97A"/>
                </a:solidFill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rgbClr val="F9F97A"/>
                </a:solidFill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rgbClr val="F9F97A"/>
                </a:solidFill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rgbClr val="F9F97A"/>
                </a:solidFill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rgbClr val="F9F97A"/>
                </a:solidFill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rgbClr val="F9F97A"/>
                </a:solidFill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rgbClr val="F9F97A"/>
                </a:solidFill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/>
              <a:defRPr sz="1600" b="0">
                <a:solidFill>
                  <a:srgbClr val="F9F97A"/>
                </a:solidFill>
                <a:latin typeface="+mn-lt"/>
              </a:defRPr>
            </a:lvl9pPr>
          </a:lstStyle>
          <a:p>
            <a:r>
              <a:rPr lang="da-DK" dirty="0"/>
              <a:t>Klik for at tilføje undertitel, max. 1 linje</a:t>
            </a:r>
          </a:p>
        </p:txBody>
      </p:sp>
    </p:spTree>
    <p:extLst>
      <p:ext uri="{BB962C8B-B14F-4D97-AF65-F5344CB8AC3E}">
        <p14:creationId xmlns:p14="http://schemas.microsoft.com/office/powerpoint/2010/main" val="26008028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 linjer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A60C9ABB-AC6A-C2A7-5B32-FAAA630DAC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1EE6D30-DAE4-43B3-A64F-3F8C0D304EC9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540000" y="1818000"/>
            <a:ext cx="5464800" cy="291600"/>
          </a:xfrm>
        </p:spPr>
        <p:txBody>
          <a:bodyPr/>
          <a:lstStyle>
            <a:lvl1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>
                <a:solidFill>
                  <a:schemeClr val="tx2"/>
                </a:solidFill>
              </a:defRPr>
            </a:lvl1pPr>
            <a:lvl2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2pPr>
            <a:lvl3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3pPr>
            <a:lvl4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4pPr>
            <a:lvl5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5pPr>
            <a:lvl6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6pPr>
            <a:lvl7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7pPr>
            <a:lvl8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8pPr>
            <a:lvl9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9pPr>
          </a:lstStyle>
          <a:p>
            <a:r>
              <a:rPr lang="da-DK" dirty="0"/>
              <a:t>Klik for at tilføje undertitel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40000" y="2524125"/>
            <a:ext cx="11113200" cy="3792538"/>
          </a:xfrm>
        </p:spPr>
        <p:txBody>
          <a:bodyPr/>
          <a:lstStyle>
            <a:lvl1pPr>
              <a:defRPr/>
            </a:lvl1pPr>
            <a:lvl9pPr>
              <a:defRPr/>
            </a:lvl9pPr>
          </a:lstStyle>
          <a:p>
            <a:pPr lvl="0"/>
            <a:r>
              <a:rPr lang="da-DK" noProof="0" dirty="0"/>
              <a:t>Klik for at tilføje tekst                                                                                                                                                                  Klik ENTER og derefter TAB for at se næste tekstformat                                                                                                     Klik SHIFT+TAB for at se foregående tekstformat</a:t>
            </a:r>
          </a:p>
          <a:p>
            <a:pPr lvl="1"/>
            <a:r>
              <a:rPr lang="da-DK" noProof="0" dirty="0"/>
              <a:t>Anden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Sjette niveau</a:t>
            </a:r>
          </a:p>
          <a:p>
            <a:pPr lvl="6"/>
            <a:r>
              <a:rPr lang="da-DK" noProof="0" dirty="0"/>
              <a:t>Syvende niveau</a:t>
            </a:r>
          </a:p>
          <a:p>
            <a:pPr lvl="7"/>
            <a:r>
              <a:rPr lang="da-DK" noProof="0" dirty="0"/>
              <a:t>Ottende niveau</a:t>
            </a:r>
          </a:p>
          <a:p>
            <a:pPr lvl="8"/>
            <a:r>
              <a:rPr lang="da-DK" noProof="0" dirty="0"/>
              <a:t>Niende niveau</a:t>
            </a:r>
          </a:p>
        </p:txBody>
      </p:sp>
      <p:sp>
        <p:nvSpPr>
          <p:cNvPr id="9" name="Text Placeholder note">
            <a:extLst>
              <a:ext uri="{FF2B5EF4-FFF2-40B4-BE49-F238E27FC236}">
                <a16:creationId xmlns:a16="http://schemas.microsoft.com/office/drawing/2014/main" id="{2F783A79-FDB3-5A8A-211F-47745E26E60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0000" y="6498000"/>
            <a:ext cx="5464800" cy="180725"/>
          </a:xfrm>
        </p:spPr>
        <p:txBody>
          <a:bodyPr anchor="ctr" anchorCtr="0"/>
          <a:lstStyle>
            <a:lvl1pPr marL="0" indent="0">
              <a:spcAft>
                <a:spcPts val="300"/>
              </a:spcAft>
              <a:buFont typeface="Arial" panose="020B0604020202020204" pitchFamily="34" charset="0"/>
              <a:buNone/>
              <a:defRPr sz="700" i="0"/>
            </a:lvl1pPr>
            <a:lvl2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2pPr>
            <a:lvl3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3pPr>
            <a:lvl4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4pPr>
            <a:lvl5pPr marL="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da-DK" dirty="0"/>
              <a:t>Klik for at tilføje note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E3418-9238-439C-878B-A6DF110E035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5171A5-716B-4520-967F-60C051611336}" type="datetime3">
              <a:rPr lang="da-DK" smtClean="0"/>
              <a:t>19.11.2024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7E2D0C-45A9-475D-8E9F-D3EE1107BA8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a-DK" dirty="0"/>
              <a:t>Hjerteforeningen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24BDD8-C3DD-443B-97AC-19E462F6902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38781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C7EFD0CF-9FB2-74C0-FEE8-91DC4EFC9C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0F531A6A-83B5-CC1F-C939-DC4CB9B2E6C8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540000" y="1818000"/>
            <a:ext cx="5464800" cy="291600"/>
          </a:xfrm>
        </p:spPr>
        <p:txBody>
          <a:bodyPr/>
          <a:lstStyle>
            <a:lvl1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>
                <a:solidFill>
                  <a:schemeClr val="tx2"/>
                </a:solidFill>
              </a:defRPr>
            </a:lvl1pPr>
            <a:lvl2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2pPr>
            <a:lvl3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3pPr>
            <a:lvl4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4pPr>
            <a:lvl5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5pPr>
            <a:lvl6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6pPr>
            <a:lvl7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7pPr>
            <a:lvl8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8pPr>
            <a:lvl9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9pPr>
          </a:lstStyle>
          <a:p>
            <a:r>
              <a:rPr lang="da-DK" dirty="0"/>
              <a:t>Klik for at tilføje undertitel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40000" y="2524124"/>
            <a:ext cx="5463074" cy="3792539"/>
          </a:xfrm>
        </p:spPr>
        <p:txBody>
          <a:bodyPr/>
          <a:lstStyle>
            <a:lvl1pPr>
              <a:defRPr/>
            </a:lvl1pPr>
            <a:lvl9pPr>
              <a:defRPr/>
            </a:lvl9pPr>
          </a:lstStyle>
          <a:p>
            <a:pPr lvl="0"/>
            <a:r>
              <a:rPr lang="da-DK" noProof="0" dirty="0"/>
              <a:t>Klik for at tilføje tekst                                                          Klik ENTER og derefter TAB for at se næste tekstformat                                                                       Klik SHIFT+TAB for at se foregående tekstformat</a:t>
            </a:r>
          </a:p>
          <a:p>
            <a:pPr lvl="1"/>
            <a:r>
              <a:rPr lang="da-DK" noProof="0" dirty="0"/>
              <a:t>Anden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Sjette niveau</a:t>
            </a:r>
          </a:p>
          <a:p>
            <a:pPr lvl="6"/>
            <a:r>
              <a:rPr lang="da-DK" noProof="0" dirty="0"/>
              <a:t>Syvende niveau</a:t>
            </a:r>
          </a:p>
          <a:p>
            <a:pPr lvl="7"/>
            <a:r>
              <a:rPr lang="da-DK" noProof="0" dirty="0"/>
              <a:t>Ottende niveau</a:t>
            </a:r>
          </a:p>
        </p:txBody>
      </p:sp>
      <p:sp>
        <p:nvSpPr>
          <p:cNvPr id="9" name="Text Placeholder note">
            <a:extLst>
              <a:ext uri="{FF2B5EF4-FFF2-40B4-BE49-F238E27FC236}">
                <a16:creationId xmlns:a16="http://schemas.microsoft.com/office/drawing/2014/main" id="{B7143FB3-F87E-DDD9-2805-E5B56631193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0000" y="6498000"/>
            <a:ext cx="5464800" cy="180725"/>
          </a:xfrm>
        </p:spPr>
        <p:txBody>
          <a:bodyPr anchor="ctr" anchorCtr="0"/>
          <a:lstStyle>
            <a:lvl1pPr marL="0" indent="0">
              <a:spcAft>
                <a:spcPts val="300"/>
              </a:spcAft>
              <a:buFont typeface="Arial" panose="020B0604020202020204" pitchFamily="34" charset="0"/>
              <a:buNone/>
              <a:defRPr sz="700" i="0"/>
            </a:lvl1pPr>
            <a:lvl2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2pPr>
            <a:lvl3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3pPr>
            <a:lvl4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4pPr>
            <a:lvl5pPr marL="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da-DK" dirty="0"/>
              <a:t>Klik for at tilføje note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B6DD9-734A-4FA8-A1CB-C1C36D645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A8ECC-CA55-4FDF-80C8-A36BFEA6D5DE}" type="datetime3">
              <a:rPr lang="da-DK" smtClean="0"/>
              <a:t>19.11.2024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15D48-4ED7-45AA-998F-4E4EAC08E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Hjerteforeningen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F0DB9D-F098-4650-9BA3-F7CF306A2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3200" y="180000"/>
            <a:ext cx="360000" cy="180000"/>
          </a:xfrm>
        </p:spPr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" name="Text Placeholder 10">
            <a:extLst>
              <a:ext uri="{FF2B5EF4-FFF2-40B4-BE49-F238E27FC236}">
                <a16:creationId xmlns:a16="http://schemas.microsoft.com/office/drawing/2014/main" id="{83BAED24-2B09-4CF6-4453-AE6F6337EF1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84900" y="2524125"/>
            <a:ext cx="5465763" cy="3792538"/>
          </a:xfrm>
          <a:solidFill>
            <a:srgbClr val="EFE6DD"/>
          </a:solidFill>
        </p:spPr>
        <p:txBody>
          <a:bodyPr lIns="180000" tIns="180000" rIns="180000" bIns="180000"/>
          <a:lstStyle/>
          <a:p>
            <a:pPr lvl="0"/>
            <a:r>
              <a:rPr lang="da-DK" noProof="0" dirty="0"/>
              <a:t>Klik for at tilføje tekst                                                          Klik ENTER og derefter TAB for at se næste tekstformat                                                                       Klik SHIFT+TAB for at se foregående tekstformat</a:t>
            </a:r>
          </a:p>
          <a:p>
            <a:pPr lvl="1"/>
            <a:r>
              <a:rPr lang="da-DK" noProof="0" dirty="0"/>
              <a:t>Anden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Sjette niveau</a:t>
            </a:r>
          </a:p>
          <a:p>
            <a:pPr lvl="6"/>
            <a:r>
              <a:rPr lang="da-DK" noProof="0" dirty="0"/>
              <a:t>Syvende niveau</a:t>
            </a:r>
          </a:p>
          <a:p>
            <a:pPr lvl="7"/>
            <a:r>
              <a:rPr lang="da-DK" noProof="0" dirty="0"/>
              <a:t>Ottende niveau</a:t>
            </a:r>
          </a:p>
        </p:txBody>
      </p:sp>
    </p:spTree>
    <p:extLst>
      <p:ext uri="{BB962C8B-B14F-4D97-AF65-F5344CB8AC3E}">
        <p14:creationId xmlns:p14="http://schemas.microsoft.com/office/powerpoint/2010/main" val="13709268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og tekst hø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C7EFD0CF-9FB2-74C0-FEE8-91DC4EFC9C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0F531A6A-83B5-CC1F-C939-DC4CB9B2E6C8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540000" y="1818000"/>
            <a:ext cx="5464800" cy="291600"/>
          </a:xfrm>
        </p:spPr>
        <p:txBody>
          <a:bodyPr/>
          <a:lstStyle>
            <a:lvl1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>
                <a:solidFill>
                  <a:schemeClr val="tx2"/>
                </a:solidFill>
              </a:defRPr>
            </a:lvl1pPr>
            <a:lvl2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2pPr>
            <a:lvl3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3pPr>
            <a:lvl4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4pPr>
            <a:lvl5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5pPr>
            <a:lvl6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6pPr>
            <a:lvl7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7pPr>
            <a:lvl8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8pPr>
            <a:lvl9pPr marL="0" indent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  <a:latin typeface="+mn-lt"/>
              </a:defRPr>
            </a:lvl9pPr>
          </a:lstStyle>
          <a:p>
            <a:r>
              <a:rPr lang="da-DK" dirty="0"/>
              <a:t>Klik for at tilføje undertitel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40000" y="2524124"/>
            <a:ext cx="5463074" cy="3792539"/>
          </a:xfrm>
        </p:spPr>
        <p:txBody>
          <a:bodyPr/>
          <a:lstStyle>
            <a:lvl1pPr>
              <a:defRPr/>
            </a:lvl1pPr>
            <a:lvl9pPr>
              <a:defRPr/>
            </a:lvl9pPr>
          </a:lstStyle>
          <a:p>
            <a:pPr lvl="0"/>
            <a:r>
              <a:rPr lang="da-DK" noProof="0" dirty="0"/>
              <a:t>Klik for at tilføje tekst                                                          Klik ENTER og derefter TAB for at se næste tekstformat                                                                       Klik SHIFT+TAB for at se foregående tekstformat</a:t>
            </a:r>
          </a:p>
          <a:p>
            <a:pPr lvl="1"/>
            <a:r>
              <a:rPr lang="da-DK" noProof="0" dirty="0"/>
              <a:t>Anden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Sjette niveau</a:t>
            </a:r>
          </a:p>
          <a:p>
            <a:pPr lvl="6"/>
            <a:r>
              <a:rPr lang="da-DK" noProof="0" dirty="0"/>
              <a:t>Syvende niveau</a:t>
            </a:r>
          </a:p>
          <a:p>
            <a:pPr lvl="7"/>
            <a:r>
              <a:rPr lang="da-DK" noProof="0" dirty="0"/>
              <a:t>Ottende niveau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2601514-5DA5-9BB1-3681-618ACE08573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84900" y="539750"/>
            <a:ext cx="5465763" cy="5776913"/>
          </a:xfrm>
          <a:solidFill>
            <a:srgbClr val="EFE6DD"/>
          </a:solidFill>
        </p:spPr>
        <p:txBody>
          <a:bodyPr lIns="180000" tIns="180000" rIns="180000" bIns="180000"/>
          <a:lstStyle/>
          <a:p>
            <a:pPr lvl="0"/>
            <a:r>
              <a:rPr lang="da-DK" noProof="0" dirty="0"/>
              <a:t>Klik for at tilføje tekst                                                          Klik ENTER og derefter TAB for at se næste tekstformat                                                                       Klik SHIFT+TAB for at se foregående tekstformat</a:t>
            </a:r>
          </a:p>
          <a:p>
            <a:pPr lvl="1"/>
            <a:r>
              <a:rPr lang="da-DK" noProof="0" dirty="0"/>
              <a:t>Anden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Sjette niveau</a:t>
            </a:r>
          </a:p>
          <a:p>
            <a:pPr lvl="6"/>
            <a:r>
              <a:rPr lang="da-DK" noProof="0" dirty="0"/>
              <a:t>Syvende niveau</a:t>
            </a:r>
          </a:p>
          <a:p>
            <a:pPr lvl="7"/>
            <a:r>
              <a:rPr lang="da-DK" noProof="0" dirty="0"/>
              <a:t>Ottende niveau</a:t>
            </a:r>
          </a:p>
          <a:p>
            <a:pPr lvl="8"/>
            <a:r>
              <a:rPr lang="da-DK" noProof="0" dirty="0"/>
              <a:t>Niende niveau</a:t>
            </a:r>
          </a:p>
        </p:txBody>
      </p:sp>
      <p:sp>
        <p:nvSpPr>
          <p:cNvPr id="9" name="Text Placeholder note">
            <a:extLst>
              <a:ext uri="{FF2B5EF4-FFF2-40B4-BE49-F238E27FC236}">
                <a16:creationId xmlns:a16="http://schemas.microsoft.com/office/drawing/2014/main" id="{B7143FB3-F87E-DDD9-2805-E5B56631193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0000" y="6498000"/>
            <a:ext cx="5464800" cy="180725"/>
          </a:xfrm>
        </p:spPr>
        <p:txBody>
          <a:bodyPr anchor="ctr" anchorCtr="0"/>
          <a:lstStyle>
            <a:lvl1pPr marL="0" indent="0">
              <a:spcAft>
                <a:spcPts val="300"/>
              </a:spcAft>
              <a:buFont typeface="Arial" panose="020B0604020202020204" pitchFamily="34" charset="0"/>
              <a:buNone/>
              <a:defRPr sz="700" i="0"/>
            </a:lvl1pPr>
            <a:lvl2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2pPr>
            <a:lvl3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3pPr>
            <a:lvl4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4pPr>
            <a:lvl5pPr marL="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da-DK" dirty="0"/>
              <a:t>Klik for at tilføje note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B6DD9-734A-4FA8-A1CB-C1C36D645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4333A-CCF2-47A7-A274-557F8E05DA66}" type="datetime3">
              <a:rPr lang="da-DK" smtClean="0"/>
              <a:t>19.11.2024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15D48-4ED7-45AA-998F-4E4EAC08E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Hjerteforeningen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F0DB9D-F098-4650-9BA3-F7CF306A2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3200" y="180000"/>
            <a:ext cx="360000" cy="180000"/>
          </a:xfrm>
        </p:spPr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41362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e grid" hidden="1">
            <a:extLst>
              <a:ext uri="{FF2B5EF4-FFF2-40B4-BE49-F238E27FC236}">
                <a16:creationId xmlns:a16="http://schemas.microsoft.com/office/drawing/2014/main" id="{05F1CA13-1DB2-62D4-8E9F-D9C242A10F00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539750" y="539750"/>
            <a:ext cx="11112250" cy="5778250"/>
            <a:chOff x="539750" y="539750"/>
            <a:chExt cx="11112250" cy="5778250"/>
          </a:xfrm>
        </p:grpSpPr>
        <p:sp>
          <p:nvSpPr>
            <p:cNvPr id="5" name="C1">
              <a:extLst>
                <a:ext uri="{FF2B5EF4-FFF2-40B4-BE49-F238E27FC236}">
                  <a16:creationId xmlns:a16="http://schemas.microsoft.com/office/drawing/2014/main" id="{591D09D8-C670-5194-41C2-232708590FC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40000" y="540000"/>
              <a:ext cx="761000" cy="5778000"/>
            </a:xfrm>
            <a:prstGeom prst="rect">
              <a:avLst/>
            </a:prstGeom>
            <a:noFill/>
            <a:ln w="3175" cap="flat" cmpd="sng" algn="ctr">
              <a:solidFill>
                <a:srgbClr val="FF0066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da-DK" sz="2000" noProof="0" dirty="0" err="1"/>
            </a:p>
          </p:txBody>
        </p:sp>
        <p:sp>
          <p:nvSpPr>
            <p:cNvPr id="9" name="S1">
              <a:extLst>
                <a:ext uri="{FF2B5EF4-FFF2-40B4-BE49-F238E27FC236}">
                  <a16:creationId xmlns:a16="http://schemas.microsoft.com/office/drawing/2014/main" id="{44DC7D4A-7E6E-B917-405E-745EBED913F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301000" y="540000"/>
              <a:ext cx="180000" cy="5778000"/>
            </a:xfrm>
            <a:prstGeom prst="rect">
              <a:avLst/>
            </a:prstGeom>
            <a:noFill/>
            <a:ln w="3175" cap="flat" cmpd="sng" algn="ctr">
              <a:solidFill>
                <a:srgbClr val="FF0066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da-DK" sz="2000" noProof="0" dirty="0" err="1"/>
            </a:p>
          </p:txBody>
        </p:sp>
        <p:sp>
          <p:nvSpPr>
            <p:cNvPr id="10" name="C2">
              <a:extLst>
                <a:ext uri="{FF2B5EF4-FFF2-40B4-BE49-F238E27FC236}">
                  <a16:creationId xmlns:a16="http://schemas.microsoft.com/office/drawing/2014/main" id="{A960492C-C5A3-1656-36AB-127985F8EF8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481000" y="540000"/>
              <a:ext cx="761000" cy="5778000"/>
            </a:xfrm>
            <a:prstGeom prst="rect">
              <a:avLst/>
            </a:prstGeom>
            <a:noFill/>
            <a:ln w="3175" cap="flat" cmpd="sng" algn="ctr">
              <a:solidFill>
                <a:srgbClr val="FF0066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da-DK" sz="2000" noProof="0" dirty="0" err="1"/>
            </a:p>
          </p:txBody>
        </p:sp>
        <p:sp>
          <p:nvSpPr>
            <p:cNvPr id="11" name="S2">
              <a:extLst>
                <a:ext uri="{FF2B5EF4-FFF2-40B4-BE49-F238E27FC236}">
                  <a16:creationId xmlns:a16="http://schemas.microsoft.com/office/drawing/2014/main" id="{991A3DE0-5B76-0ED9-BC48-E3F17FB6B71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242000" y="540000"/>
              <a:ext cx="180000" cy="5778000"/>
            </a:xfrm>
            <a:prstGeom prst="rect">
              <a:avLst/>
            </a:prstGeom>
            <a:noFill/>
            <a:ln w="3175" cap="flat" cmpd="sng" algn="ctr">
              <a:solidFill>
                <a:srgbClr val="FF0066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da-DK" sz="2000" noProof="0" dirty="0" err="1"/>
            </a:p>
          </p:txBody>
        </p:sp>
        <p:sp>
          <p:nvSpPr>
            <p:cNvPr id="12" name="C3">
              <a:extLst>
                <a:ext uri="{FF2B5EF4-FFF2-40B4-BE49-F238E27FC236}">
                  <a16:creationId xmlns:a16="http://schemas.microsoft.com/office/drawing/2014/main" id="{F0E51543-FD0F-CE3F-E1FC-3540B7B8097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422000" y="540000"/>
              <a:ext cx="761000" cy="5778000"/>
            </a:xfrm>
            <a:prstGeom prst="rect">
              <a:avLst/>
            </a:prstGeom>
            <a:noFill/>
            <a:ln w="3175" cap="flat" cmpd="sng" algn="ctr">
              <a:solidFill>
                <a:srgbClr val="FF0066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da-DK" sz="2000" noProof="0" dirty="0" err="1"/>
            </a:p>
          </p:txBody>
        </p:sp>
        <p:sp>
          <p:nvSpPr>
            <p:cNvPr id="13" name="S3">
              <a:extLst>
                <a:ext uri="{FF2B5EF4-FFF2-40B4-BE49-F238E27FC236}">
                  <a16:creationId xmlns:a16="http://schemas.microsoft.com/office/drawing/2014/main" id="{0424A297-1431-16C3-17C7-00FC7B330E2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183000" y="540000"/>
              <a:ext cx="180000" cy="5778000"/>
            </a:xfrm>
            <a:prstGeom prst="rect">
              <a:avLst/>
            </a:prstGeom>
            <a:noFill/>
            <a:ln w="3175" cap="flat" cmpd="sng" algn="ctr">
              <a:solidFill>
                <a:srgbClr val="FF0066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da-DK" sz="2000" noProof="0" dirty="0" err="1"/>
            </a:p>
          </p:txBody>
        </p:sp>
        <p:sp>
          <p:nvSpPr>
            <p:cNvPr id="14" name="C4">
              <a:extLst>
                <a:ext uri="{FF2B5EF4-FFF2-40B4-BE49-F238E27FC236}">
                  <a16:creationId xmlns:a16="http://schemas.microsoft.com/office/drawing/2014/main" id="{28CACF2C-8899-C338-EEA1-2C9BCAD0C87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363000" y="540000"/>
              <a:ext cx="761000" cy="5778000"/>
            </a:xfrm>
            <a:prstGeom prst="rect">
              <a:avLst/>
            </a:prstGeom>
            <a:noFill/>
            <a:ln w="3175" cap="flat" cmpd="sng" algn="ctr">
              <a:solidFill>
                <a:srgbClr val="FF0066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da-DK" sz="2000" noProof="0" dirty="0" err="1"/>
            </a:p>
          </p:txBody>
        </p:sp>
        <p:sp>
          <p:nvSpPr>
            <p:cNvPr id="15" name="S4">
              <a:extLst>
                <a:ext uri="{FF2B5EF4-FFF2-40B4-BE49-F238E27FC236}">
                  <a16:creationId xmlns:a16="http://schemas.microsoft.com/office/drawing/2014/main" id="{39FD278C-C5A0-BE07-0195-170723F4EE7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124000" y="540000"/>
              <a:ext cx="180000" cy="5778000"/>
            </a:xfrm>
            <a:prstGeom prst="rect">
              <a:avLst/>
            </a:prstGeom>
            <a:noFill/>
            <a:ln w="3175" cap="flat" cmpd="sng" algn="ctr">
              <a:solidFill>
                <a:srgbClr val="FF0066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da-DK" sz="2000" noProof="0" dirty="0" err="1"/>
            </a:p>
          </p:txBody>
        </p:sp>
        <p:sp>
          <p:nvSpPr>
            <p:cNvPr id="16" name="C5">
              <a:extLst>
                <a:ext uri="{FF2B5EF4-FFF2-40B4-BE49-F238E27FC236}">
                  <a16:creationId xmlns:a16="http://schemas.microsoft.com/office/drawing/2014/main" id="{B74F7314-056B-FEFD-E35F-EED817277A1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304000" y="540000"/>
              <a:ext cx="761000" cy="5778000"/>
            </a:xfrm>
            <a:prstGeom prst="rect">
              <a:avLst/>
            </a:prstGeom>
            <a:noFill/>
            <a:ln w="3175" cap="flat" cmpd="sng" algn="ctr">
              <a:solidFill>
                <a:srgbClr val="FF0066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da-DK" sz="2000" noProof="0" dirty="0" err="1"/>
            </a:p>
          </p:txBody>
        </p:sp>
        <p:sp>
          <p:nvSpPr>
            <p:cNvPr id="17" name="S5">
              <a:extLst>
                <a:ext uri="{FF2B5EF4-FFF2-40B4-BE49-F238E27FC236}">
                  <a16:creationId xmlns:a16="http://schemas.microsoft.com/office/drawing/2014/main" id="{1F5429EF-B46C-8BC8-FC6D-586EEBB3136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065000" y="540000"/>
              <a:ext cx="180000" cy="5778000"/>
            </a:xfrm>
            <a:prstGeom prst="rect">
              <a:avLst/>
            </a:prstGeom>
            <a:noFill/>
            <a:ln w="3175" cap="flat" cmpd="sng" algn="ctr">
              <a:solidFill>
                <a:srgbClr val="FF0066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da-DK" sz="2000" noProof="0" dirty="0" err="1"/>
            </a:p>
          </p:txBody>
        </p:sp>
        <p:sp>
          <p:nvSpPr>
            <p:cNvPr id="18" name="C6">
              <a:extLst>
                <a:ext uri="{FF2B5EF4-FFF2-40B4-BE49-F238E27FC236}">
                  <a16:creationId xmlns:a16="http://schemas.microsoft.com/office/drawing/2014/main" id="{298E009B-6FAC-6315-59B5-BBE89EC3B63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245000" y="540000"/>
              <a:ext cx="761000" cy="5778000"/>
            </a:xfrm>
            <a:prstGeom prst="rect">
              <a:avLst/>
            </a:prstGeom>
            <a:noFill/>
            <a:ln w="3175" cap="flat" cmpd="sng" algn="ctr">
              <a:solidFill>
                <a:srgbClr val="FF0066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da-DK" sz="2000" noProof="0" dirty="0" err="1"/>
            </a:p>
          </p:txBody>
        </p:sp>
        <p:sp>
          <p:nvSpPr>
            <p:cNvPr id="19" name="S6">
              <a:extLst>
                <a:ext uri="{FF2B5EF4-FFF2-40B4-BE49-F238E27FC236}">
                  <a16:creationId xmlns:a16="http://schemas.microsoft.com/office/drawing/2014/main" id="{FE9A4B5D-7F2D-243F-3B27-7A0D1B0C750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006000" y="540000"/>
              <a:ext cx="180000" cy="5778000"/>
            </a:xfrm>
            <a:prstGeom prst="rect">
              <a:avLst/>
            </a:prstGeom>
            <a:noFill/>
            <a:ln w="3175" cap="flat" cmpd="sng" algn="ctr">
              <a:solidFill>
                <a:srgbClr val="FF0066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da-DK" sz="2000" noProof="0" dirty="0" err="1"/>
            </a:p>
          </p:txBody>
        </p:sp>
        <p:sp>
          <p:nvSpPr>
            <p:cNvPr id="20" name="C7">
              <a:extLst>
                <a:ext uri="{FF2B5EF4-FFF2-40B4-BE49-F238E27FC236}">
                  <a16:creationId xmlns:a16="http://schemas.microsoft.com/office/drawing/2014/main" id="{28B31A10-9679-DD31-A6F8-A4C77D3FE29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186000" y="540000"/>
              <a:ext cx="761000" cy="5778000"/>
            </a:xfrm>
            <a:prstGeom prst="rect">
              <a:avLst/>
            </a:prstGeom>
            <a:noFill/>
            <a:ln w="3175" cap="flat" cmpd="sng" algn="ctr">
              <a:solidFill>
                <a:srgbClr val="FF0066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da-DK" sz="2000" noProof="0" dirty="0" err="1"/>
            </a:p>
          </p:txBody>
        </p:sp>
        <p:sp>
          <p:nvSpPr>
            <p:cNvPr id="21" name="S7">
              <a:extLst>
                <a:ext uri="{FF2B5EF4-FFF2-40B4-BE49-F238E27FC236}">
                  <a16:creationId xmlns:a16="http://schemas.microsoft.com/office/drawing/2014/main" id="{1D5F2292-2EA1-23C3-B302-2FEF21F443C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947000" y="540000"/>
              <a:ext cx="180000" cy="5778000"/>
            </a:xfrm>
            <a:prstGeom prst="rect">
              <a:avLst/>
            </a:prstGeom>
            <a:noFill/>
            <a:ln w="3175" cap="flat" cmpd="sng" algn="ctr">
              <a:solidFill>
                <a:srgbClr val="FF0066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da-DK" sz="2000" noProof="0" dirty="0" err="1"/>
            </a:p>
          </p:txBody>
        </p:sp>
        <p:sp>
          <p:nvSpPr>
            <p:cNvPr id="22" name="C8">
              <a:extLst>
                <a:ext uri="{FF2B5EF4-FFF2-40B4-BE49-F238E27FC236}">
                  <a16:creationId xmlns:a16="http://schemas.microsoft.com/office/drawing/2014/main" id="{FC8CE1A3-47DB-E648-0A1A-839601E09C8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127000" y="540000"/>
              <a:ext cx="761000" cy="5778000"/>
            </a:xfrm>
            <a:prstGeom prst="rect">
              <a:avLst/>
            </a:prstGeom>
            <a:noFill/>
            <a:ln w="3175" cap="flat" cmpd="sng" algn="ctr">
              <a:solidFill>
                <a:srgbClr val="FF0066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da-DK" sz="2000" noProof="0" dirty="0" err="1"/>
            </a:p>
          </p:txBody>
        </p:sp>
        <p:sp>
          <p:nvSpPr>
            <p:cNvPr id="23" name="S8">
              <a:extLst>
                <a:ext uri="{FF2B5EF4-FFF2-40B4-BE49-F238E27FC236}">
                  <a16:creationId xmlns:a16="http://schemas.microsoft.com/office/drawing/2014/main" id="{CC6C9D40-7DE0-07B5-0A04-D35CEE60080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888000" y="540000"/>
              <a:ext cx="180000" cy="5778000"/>
            </a:xfrm>
            <a:prstGeom prst="rect">
              <a:avLst/>
            </a:prstGeom>
            <a:noFill/>
            <a:ln w="3175" cap="flat" cmpd="sng" algn="ctr">
              <a:solidFill>
                <a:srgbClr val="FF0066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da-DK" sz="2000" noProof="0" dirty="0" err="1"/>
            </a:p>
          </p:txBody>
        </p:sp>
        <p:sp>
          <p:nvSpPr>
            <p:cNvPr id="24" name="C9">
              <a:extLst>
                <a:ext uri="{FF2B5EF4-FFF2-40B4-BE49-F238E27FC236}">
                  <a16:creationId xmlns:a16="http://schemas.microsoft.com/office/drawing/2014/main" id="{DE52262F-3B8C-532A-0A78-30D82BBC6A7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068000" y="540000"/>
              <a:ext cx="761000" cy="5778000"/>
            </a:xfrm>
            <a:prstGeom prst="rect">
              <a:avLst/>
            </a:prstGeom>
            <a:noFill/>
            <a:ln w="3175" cap="flat" cmpd="sng" algn="ctr">
              <a:solidFill>
                <a:srgbClr val="FF0066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da-DK" sz="2000" noProof="0" dirty="0" err="1"/>
            </a:p>
          </p:txBody>
        </p:sp>
        <p:sp>
          <p:nvSpPr>
            <p:cNvPr id="25" name="S9">
              <a:extLst>
                <a:ext uri="{FF2B5EF4-FFF2-40B4-BE49-F238E27FC236}">
                  <a16:creationId xmlns:a16="http://schemas.microsoft.com/office/drawing/2014/main" id="{4F664433-6B73-B435-1DFA-FBDA7DAC2EA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829000" y="540000"/>
              <a:ext cx="180000" cy="5778000"/>
            </a:xfrm>
            <a:prstGeom prst="rect">
              <a:avLst/>
            </a:prstGeom>
            <a:noFill/>
            <a:ln w="3175" cap="flat" cmpd="sng" algn="ctr">
              <a:solidFill>
                <a:srgbClr val="FF0066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da-DK" sz="2000" noProof="0" dirty="0" err="1"/>
            </a:p>
          </p:txBody>
        </p:sp>
        <p:sp>
          <p:nvSpPr>
            <p:cNvPr id="26" name="C10">
              <a:extLst>
                <a:ext uri="{FF2B5EF4-FFF2-40B4-BE49-F238E27FC236}">
                  <a16:creationId xmlns:a16="http://schemas.microsoft.com/office/drawing/2014/main" id="{2E2D32BC-C57F-734B-ED9A-4A459BDF7A6F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009000" y="540000"/>
              <a:ext cx="761000" cy="5778000"/>
            </a:xfrm>
            <a:prstGeom prst="rect">
              <a:avLst/>
            </a:prstGeom>
            <a:noFill/>
            <a:ln w="3175" cap="flat" cmpd="sng" algn="ctr">
              <a:solidFill>
                <a:srgbClr val="FF0066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da-DK" sz="2000" noProof="0" dirty="0" err="1"/>
            </a:p>
          </p:txBody>
        </p:sp>
        <p:sp>
          <p:nvSpPr>
            <p:cNvPr id="27" name="S10">
              <a:extLst>
                <a:ext uri="{FF2B5EF4-FFF2-40B4-BE49-F238E27FC236}">
                  <a16:creationId xmlns:a16="http://schemas.microsoft.com/office/drawing/2014/main" id="{4CFD1A3A-10B7-82E7-0F43-C8FE6595E58F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770000" y="540000"/>
              <a:ext cx="180000" cy="5778000"/>
            </a:xfrm>
            <a:prstGeom prst="rect">
              <a:avLst/>
            </a:prstGeom>
            <a:noFill/>
            <a:ln w="3175" cap="flat" cmpd="sng" algn="ctr">
              <a:solidFill>
                <a:srgbClr val="FF0066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da-DK" sz="2000" noProof="0" dirty="0" err="1"/>
            </a:p>
          </p:txBody>
        </p:sp>
        <p:sp>
          <p:nvSpPr>
            <p:cNvPr id="28" name="C11">
              <a:extLst>
                <a:ext uri="{FF2B5EF4-FFF2-40B4-BE49-F238E27FC236}">
                  <a16:creationId xmlns:a16="http://schemas.microsoft.com/office/drawing/2014/main" id="{56AA9C74-B7B0-7237-9F6F-6BFAA4BDEA4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950000" y="540000"/>
              <a:ext cx="761000" cy="5778000"/>
            </a:xfrm>
            <a:prstGeom prst="rect">
              <a:avLst/>
            </a:prstGeom>
            <a:noFill/>
            <a:ln w="3175" cap="flat" cmpd="sng" algn="ctr">
              <a:solidFill>
                <a:srgbClr val="FF0066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da-DK" sz="2000" noProof="0" dirty="0" err="1"/>
            </a:p>
          </p:txBody>
        </p:sp>
        <p:sp>
          <p:nvSpPr>
            <p:cNvPr id="29" name="S11">
              <a:extLst>
                <a:ext uri="{FF2B5EF4-FFF2-40B4-BE49-F238E27FC236}">
                  <a16:creationId xmlns:a16="http://schemas.microsoft.com/office/drawing/2014/main" id="{9B8A80C9-ED8A-D0E1-FF89-011FEC43A32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0711000" y="540000"/>
              <a:ext cx="180000" cy="5778000"/>
            </a:xfrm>
            <a:prstGeom prst="rect">
              <a:avLst/>
            </a:prstGeom>
            <a:noFill/>
            <a:ln w="3175" cap="flat" cmpd="sng" algn="ctr">
              <a:solidFill>
                <a:srgbClr val="FF0066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da-DK" sz="2000" noProof="0" dirty="0" err="1"/>
            </a:p>
          </p:txBody>
        </p:sp>
        <p:sp>
          <p:nvSpPr>
            <p:cNvPr id="30" name="C12">
              <a:extLst>
                <a:ext uri="{FF2B5EF4-FFF2-40B4-BE49-F238E27FC236}">
                  <a16:creationId xmlns:a16="http://schemas.microsoft.com/office/drawing/2014/main" id="{65440046-2828-2FCC-F1E1-A0EA09F564F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0891000" y="540000"/>
              <a:ext cx="761000" cy="5778000"/>
            </a:xfrm>
            <a:prstGeom prst="rect">
              <a:avLst/>
            </a:prstGeom>
            <a:noFill/>
            <a:ln w="3175" cap="flat" cmpd="sng" algn="ctr">
              <a:solidFill>
                <a:srgbClr val="FF0066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da-DK" sz="2000" noProof="0" dirty="0" err="1"/>
            </a:p>
          </p:txBody>
        </p:sp>
        <p:sp>
          <p:nvSpPr>
            <p:cNvPr id="31" name="Rektangel 30">
              <a:extLst>
                <a:ext uri="{FF2B5EF4-FFF2-40B4-BE49-F238E27FC236}">
                  <a16:creationId xmlns:a16="http://schemas.microsoft.com/office/drawing/2014/main" id="{10C014DE-4647-53C2-C991-25252ADCE10F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539750"/>
              <a:ext cx="760413" cy="8128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da-DK" sz="2000" noProof="0" dirty="0" err="1"/>
            </a:p>
          </p:txBody>
        </p:sp>
        <p:sp>
          <p:nvSpPr>
            <p:cNvPr id="32" name="Rektangel 31">
              <a:extLst>
                <a:ext uri="{FF2B5EF4-FFF2-40B4-BE49-F238E27FC236}">
                  <a16:creationId xmlns:a16="http://schemas.microsoft.com/office/drawing/2014/main" id="{8E7B314B-A619-F20A-F5F5-D71B5653D2F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1532573"/>
              <a:ext cx="760413" cy="8128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da-DK" sz="2000" noProof="0" dirty="0" err="1"/>
            </a:p>
          </p:txBody>
        </p:sp>
        <p:sp>
          <p:nvSpPr>
            <p:cNvPr id="33" name="Rektangel 32">
              <a:extLst>
                <a:ext uri="{FF2B5EF4-FFF2-40B4-BE49-F238E27FC236}">
                  <a16:creationId xmlns:a16="http://schemas.microsoft.com/office/drawing/2014/main" id="{C263374C-3678-E3ED-D78B-F2438C67216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2525396"/>
              <a:ext cx="760413" cy="8128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da-DK" sz="2000" noProof="0" dirty="0" err="1"/>
            </a:p>
          </p:txBody>
        </p:sp>
        <p:sp>
          <p:nvSpPr>
            <p:cNvPr id="34" name="Rektangel 33">
              <a:extLst>
                <a:ext uri="{FF2B5EF4-FFF2-40B4-BE49-F238E27FC236}">
                  <a16:creationId xmlns:a16="http://schemas.microsoft.com/office/drawing/2014/main" id="{506AF9E0-3D29-8CB7-AC80-39C3E658851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3518219"/>
              <a:ext cx="760413" cy="8128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da-DK" sz="2000" noProof="0" dirty="0" err="1"/>
            </a:p>
          </p:txBody>
        </p:sp>
        <p:sp>
          <p:nvSpPr>
            <p:cNvPr id="35" name="Rektangel 34">
              <a:extLst>
                <a:ext uri="{FF2B5EF4-FFF2-40B4-BE49-F238E27FC236}">
                  <a16:creationId xmlns:a16="http://schemas.microsoft.com/office/drawing/2014/main" id="{484BD8D4-BD43-5B96-732D-68C48A6C9A5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4511042"/>
              <a:ext cx="760413" cy="8128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da-DK" sz="2000" noProof="0" dirty="0" err="1"/>
            </a:p>
          </p:txBody>
        </p:sp>
        <p:sp>
          <p:nvSpPr>
            <p:cNvPr id="36" name="Rektangel 35">
              <a:extLst>
                <a:ext uri="{FF2B5EF4-FFF2-40B4-BE49-F238E27FC236}">
                  <a16:creationId xmlns:a16="http://schemas.microsoft.com/office/drawing/2014/main" id="{5A1A6253-59F3-BEFA-7FCF-B6B43CA283F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9750" y="5503863"/>
              <a:ext cx="760413" cy="8128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da-DK" sz="2000" noProof="0" dirty="0" err="1"/>
            </a:p>
          </p:txBody>
        </p:sp>
      </p:grp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C9392247-CE23-49BB-A39E-64C7575BE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66344"/>
            <a:ext cx="5446800" cy="117165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2524124"/>
            <a:ext cx="11110913" cy="379253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noProof="0" dirty="0"/>
              <a:t>Niveau 1                                                                                                                                                                                      Klik ENTER og derefter TAB for at se næste tekstformat                                                                                                  Klik SHIFT+TAB for at se foregående tekstformat</a:t>
            </a:r>
          </a:p>
          <a:p>
            <a:pPr lvl="1"/>
            <a:r>
              <a:rPr lang="da-DK" noProof="0" dirty="0"/>
              <a:t>Niveau 2</a:t>
            </a:r>
          </a:p>
          <a:p>
            <a:pPr lvl="2"/>
            <a:r>
              <a:rPr lang="da-DK" noProof="0" dirty="0"/>
              <a:t>Niveau 3</a:t>
            </a:r>
          </a:p>
          <a:p>
            <a:pPr lvl="3"/>
            <a:r>
              <a:rPr lang="da-DK" noProof="0" dirty="0"/>
              <a:t>Niveau 4, Overskrift</a:t>
            </a:r>
          </a:p>
          <a:p>
            <a:pPr lvl="4"/>
            <a:r>
              <a:rPr lang="da-DK" noProof="0" dirty="0"/>
              <a:t>Niveau 5, Brødtekst</a:t>
            </a:r>
          </a:p>
          <a:p>
            <a:pPr lvl="5"/>
            <a:r>
              <a:rPr lang="da-DK" noProof="0" dirty="0"/>
              <a:t>Niveau 6</a:t>
            </a:r>
          </a:p>
          <a:p>
            <a:pPr lvl="6"/>
            <a:r>
              <a:rPr lang="da-DK" noProof="0" dirty="0"/>
              <a:t>Niveau 7, lille overskrift</a:t>
            </a:r>
          </a:p>
          <a:p>
            <a:pPr lvl="7"/>
            <a:r>
              <a:rPr lang="da-DK" noProof="0" dirty="0"/>
              <a:t>Niveau 8, lille brødtekst</a:t>
            </a:r>
          </a:p>
          <a:p>
            <a:pPr lvl="8"/>
            <a:r>
              <a:rPr lang="da-DK" noProof="0" dirty="0"/>
              <a:t>Niveau 9, Infografik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AF2562-DFA4-49A4-9C2A-FBAD02376B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51401" y="6498000"/>
            <a:ext cx="1701799" cy="180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700">
                <a:solidFill>
                  <a:schemeClr val="tx2"/>
                </a:solidFill>
              </a:defRPr>
            </a:lvl1pPr>
          </a:lstStyle>
          <a:p>
            <a:fld id="{7C7EDF5C-7FDB-4E1F-B9E5-81932782DD6D}" type="datetime3">
              <a:rPr lang="da-DK" smtClean="0"/>
              <a:t>19.11.2024</a:t>
            </a:fld>
            <a:endParaRPr lang="da-DK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397FDF-4480-4092-8EF3-23AF214F48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88400" y="180000"/>
            <a:ext cx="5083200" cy="180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700">
                <a:solidFill>
                  <a:schemeClr val="tx2"/>
                </a:solidFill>
              </a:defRPr>
            </a:lvl1pPr>
          </a:lstStyle>
          <a:p>
            <a:r>
              <a:rPr lang="da-DK" dirty="0"/>
              <a:t>Hjerteforeningen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3200" y="180000"/>
            <a:ext cx="360000" cy="180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700">
                <a:solidFill>
                  <a:schemeClr val="tx2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099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3" r:id="rId2"/>
    <p:sldLayoutId id="2147483737" r:id="rId3"/>
    <p:sldLayoutId id="2147483795" r:id="rId4"/>
    <p:sldLayoutId id="2147483731" r:id="rId5"/>
    <p:sldLayoutId id="2147483796" r:id="rId6"/>
    <p:sldLayoutId id="2147483756" r:id="rId7"/>
    <p:sldLayoutId id="2147483755" r:id="rId8"/>
    <p:sldLayoutId id="2147483799" r:id="rId9"/>
    <p:sldLayoutId id="2147483804" r:id="rId10"/>
    <p:sldLayoutId id="2147483798" r:id="rId11"/>
    <p:sldLayoutId id="2147483805" r:id="rId12"/>
    <p:sldLayoutId id="2147483800" r:id="rId13"/>
    <p:sldLayoutId id="2147483801" r:id="rId14"/>
    <p:sldLayoutId id="2147483802" r:id="rId15"/>
    <p:sldLayoutId id="2147483803" r:id="rId16"/>
    <p:sldLayoutId id="2147483743" r:id="rId17"/>
    <p:sldLayoutId id="2147483744" r:id="rId18"/>
    <p:sldLayoutId id="2147483769" r:id="rId19"/>
    <p:sldLayoutId id="2147483753" r:id="rId20"/>
    <p:sldLayoutId id="2147483806" r:id="rId21"/>
  </p:sldLayoutIdLst>
  <p:hf hd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​"/>
        <a:defRPr sz="1600" b="1" kern="1200" baseline="0">
          <a:solidFill>
            <a:schemeClr val="tx2"/>
          </a:solidFill>
          <a:latin typeface="+mj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​"/>
        <a:tabLst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08000" indent="-10800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000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​"/>
        <a:defRPr sz="1000" b="1" kern="1200" baseline="0">
          <a:solidFill>
            <a:schemeClr val="tx2"/>
          </a:solidFill>
          <a:latin typeface="+mj-lt"/>
          <a:ea typeface="+mn-ea"/>
          <a:cs typeface="+mn-cs"/>
        </a:defRPr>
      </a:lvl7pPr>
      <a:lvl8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​"/>
        <a:defRPr sz="10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3000"/>
        </a:lnSpc>
        <a:spcBef>
          <a:spcPts val="1200"/>
        </a:spcBef>
        <a:spcAft>
          <a:spcPts val="0"/>
        </a:spcAft>
        <a:buFont typeface="Arial" panose="020B0604020202020204" pitchFamily="34" charset="0"/>
        <a:buChar char="​"/>
        <a:defRPr sz="6600" kern="1200" baseline="0">
          <a:solidFill>
            <a:schemeClr val="tx2"/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0" userDrawn="1">
          <p15:clr>
            <a:srgbClr val="A4A4A4"/>
          </p15:clr>
        </p15:guide>
        <p15:guide id="2" pos="819" userDrawn="1">
          <p15:clr>
            <a:srgbClr val="A4A4A4"/>
          </p15:clr>
        </p15:guide>
        <p15:guide id="3" orient="horz" pos="340" userDrawn="1">
          <p15:clr>
            <a:srgbClr val="A4A4A4"/>
          </p15:clr>
        </p15:guide>
        <p15:guide id="4" orient="horz" pos="3979" userDrawn="1">
          <p15:clr>
            <a:srgbClr val="A4A4A4"/>
          </p15:clr>
        </p15:guide>
        <p15:guide id="5" pos="932" userDrawn="1">
          <p15:clr>
            <a:srgbClr val="A4A4A4"/>
          </p15:clr>
        </p15:guide>
        <p15:guide id="6" pos="1412" userDrawn="1">
          <p15:clr>
            <a:srgbClr val="A4A4A4"/>
          </p15:clr>
        </p15:guide>
        <p15:guide id="7" pos="1525" userDrawn="1">
          <p15:clr>
            <a:srgbClr val="A4A4A4"/>
          </p15:clr>
        </p15:guide>
        <p15:guide id="8" pos="2005" userDrawn="1">
          <p15:clr>
            <a:srgbClr val="A4A4A4"/>
          </p15:clr>
        </p15:guide>
        <p15:guide id="9" pos="2118" userDrawn="1">
          <p15:clr>
            <a:srgbClr val="A4A4A4"/>
          </p15:clr>
        </p15:guide>
        <p15:guide id="10" pos="2597" userDrawn="1">
          <p15:clr>
            <a:srgbClr val="A4A4A4"/>
          </p15:clr>
        </p15:guide>
        <p15:guide id="11" pos="2711" userDrawn="1">
          <p15:clr>
            <a:srgbClr val="A4A4A4"/>
          </p15:clr>
        </p15:guide>
        <p15:guide id="12" pos="3190" userDrawn="1">
          <p15:clr>
            <a:srgbClr val="A4A4A4"/>
          </p15:clr>
        </p15:guide>
        <p15:guide id="13" pos="3303" userDrawn="1">
          <p15:clr>
            <a:srgbClr val="A4A4A4"/>
          </p15:clr>
        </p15:guide>
        <p15:guide id="14" pos="3783" userDrawn="1">
          <p15:clr>
            <a:srgbClr val="A4A4A4"/>
          </p15:clr>
        </p15:guide>
        <p15:guide id="15" pos="3896" userDrawn="1">
          <p15:clr>
            <a:srgbClr val="A4A4A4"/>
          </p15:clr>
        </p15:guide>
        <p15:guide id="16" pos="4376" userDrawn="1">
          <p15:clr>
            <a:srgbClr val="A4A4A4"/>
          </p15:clr>
        </p15:guide>
        <p15:guide id="17" pos="4489" userDrawn="1">
          <p15:clr>
            <a:srgbClr val="A4A4A4"/>
          </p15:clr>
        </p15:guide>
        <p15:guide id="18" pos="4968" userDrawn="1">
          <p15:clr>
            <a:srgbClr val="A4A4A4"/>
          </p15:clr>
        </p15:guide>
        <p15:guide id="19" pos="5082" userDrawn="1">
          <p15:clr>
            <a:srgbClr val="A4A4A4"/>
          </p15:clr>
        </p15:guide>
        <p15:guide id="20" pos="5561" userDrawn="1">
          <p15:clr>
            <a:srgbClr val="A4A4A4"/>
          </p15:clr>
        </p15:guide>
        <p15:guide id="21" pos="5674" userDrawn="1">
          <p15:clr>
            <a:srgbClr val="A4A4A4"/>
          </p15:clr>
        </p15:guide>
        <p15:guide id="22" pos="6154" userDrawn="1">
          <p15:clr>
            <a:srgbClr val="A4A4A4"/>
          </p15:clr>
        </p15:guide>
        <p15:guide id="23" pos="6267" userDrawn="1">
          <p15:clr>
            <a:srgbClr val="A4A4A4"/>
          </p15:clr>
        </p15:guide>
        <p15:guide id="24" pos="6747" userDrawn="1">
          <p15:clr>
            <a:srgbClr val="A4A4A4"/>
          </p15:clr>
        </p15:guide>
        <p15:guide id="25" pos="6860" userDrawn="1">
          <p15:clr>
            <a:srgbClr val="A4A4A4"/>
          </p15:clr>
        </p15:guide>
        <p15:guide id="26" pos="7339" userDrawn="1">
          <p15:clr>
            <a:srgbClr val="A4A4A4"/>
          </p15:clr>
        </p15:guide>
        <p15:guide id="27" orient="horz" pos="852" userDrawn="1">
          <p15:clr>
            <a:srgbClr val="A4A4A4"/>
          </p15:clr>
        </p15:guide>
        <p15:guide id="28" orient="horz" pos="965" userDrawn="1">
          <p15:clr>
            <a:srgbClr val="A4A4A4"/>
          </p15:clr>
        </p15:guide>
        <p15:guide id="29" orient="horz" pos="1477" userDrawn="1">
          <p15:clr>
            <a:srgbClr val="A4A4A4"/>
          </p15:clr>
        </p15:guide>
        <p15:guide id="30" orient="horz" pos="1590" userDrawn="1">
          <p15:clr>
            <a:srgbClr val="A4A4A4"/>
          </p15:clr>
        </p15:guide>
        <p15:guide id="31" orient="horz" pos="2102" userDrawn="1">
          <p15:clr>
            <a:srgbClr val="A4A4A4"/>
          </p15:clr>
        </p15:guide>
        <p15:guide id="32" orient="horz" pos="2216" userDrawn="1">
          <p15:clr>
            <a:srgbClr val="A4A4A4"/>
          </p15:clr>
        </p15:guide>
        <p15:guide id="33" orient="horz" pos="2728" userDrawn="1">
          <p15:clr>
            <a:srgbClr val="A4A4A4"/>
          </p15:clr>
        </p15:guide>
        <p15:guide id="34" orient="horz" pos="2841" userDrawn="1">
          <p15:clr>
            <a:srgbClr val="A4A4A4"/>
          </p15:clr>
        </p15:guide>
        <p15:guide id="35" orient="horz" pos="3353" userDrawn="1">
          <p15:clr>
            <a:srgbClr val="A4A4A4"/>
          </p15:clr>
        </p15:guide>
        <p15:guide id="36" orient="horz" pos="3467" userDrawn="1">
          <p15:clr>
            <a:srgbClr val="A4A4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hjerteforeningen.dk/" TargetMode="Externa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6983E769-6FF0-A610-6A3C-EDBABAC7E13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/>
          <a:p>
            <a:r>
              <a:rPr lang="da-DK" dirty="0"/>
              <a:t>Hjerteforeningen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8C8753FA-01CA-C1AF-5554-BE1F2079101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/>
          <a:p>
            <a:fld id="{24C8C45C-947F-4981-8B3F-4F32E973C901}" type="slidenum">
              <a:rPr lang="da-DK" smtClean="0"/>
              <a:pPr/>
              <a:t>1</a:t>
            </a:fld>
            <a:endParaRPr lang="da-DK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41A8BA03-BBC9-B6A6-1B2D-4F15DE1EA0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35CCC61E-F0AF-8CBC-F3DA-B9A370F1B0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26" name="Pladsholder til dato 25">
            <a:extLst>
              <a:ext uri="{FF2B5EF4-FFF2-40B4-BE49-F238E27FC236}">
                <a16:creationId xmlns:a16="http://schemas.microsoft.com/office/drawing/2014/main" id="{A4151D93-76EC-7469-AC15-CFDCC579C109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39751" y="6177600"/>
            <a:ext cx="939600" cy="183600"/>
          </a:xfrm>
        </p:spPr>
        <p:txBody>
          <a:bodyPr/>
          <a:lstStyle/>
          <a:p>
            <a:fld id="{F7CC0FE1-72DC-4184-846C-DBC9C003B1C2}" type="datetime3">
              <a:rPr lang="da-DK" smtClean="0"/>
              <a:pPr/>
              <a:t>19.11.2024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67675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5A66CAC-B9E2-C09A-6766-FFD83B88298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/>
          <a:p>
            <a:r>
              <a:rPr lang="da-DK" dirty="0"/>
              <a:t>Hjerteforeningen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86DC69-5EFB-321F-CC8D-E220F65FD5A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/>
          <a:p>
            <a:fld id="{24C8C45C-947F-4981-8B3F-4F32E973C901}" type="slidenum">
              <a:rPr lang="da-DK" smtClean="0"/>
              <a:pPr/>
              <a:t>2</a:t>
            </a:fld>
            <a:endParaRPr lang="da-DK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D744231-296A-8807-0574-F37A218653E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919A2823-1C9B-01B4-99CF-03326C227E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Agenda</a:t>
            </a:r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40CB12E9-7A46-1F81-49CE-4E98F683B41A}"/>
              </a:ext>
            </a:extLst>
          </p:cNvPr>
          <p:cNvGraphicFramePr>
            <a:graphicFrameLocks noGrp="1"/>
          </p:cNvGraphicFramePr>
          <p:nvPr>
            <p:ph sz="quarter" idx="18"/>
            <p:extLst>
              <p:ext uri="{D42A27DB-BD31-4B8C-83A1-F6EECF244321}">
                <p14:modId xmlns:p14="http://schemas.microsoft.com/office/powerpoint/2010/main" val="282559097"/>
              </p:ext>
            </p:extLst>
          </p:nvPr>
        </p:nvGraphicFramePr>
        <p:xfrm>
          <a:off x="539750" y="539750"/>
          <a:ext cx="3582988" cy="2784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1650">
                  <a:extLst>
                    <a:ext uri="{9D8B030D-6E8A-4147-A177-3AD203B41FA5}">
                      <a16:colId xmlns:a16="http://schemas.microsoft.com/office/drawing/2014/main" val="129477242"/>
                    </a:ext>
                  </a:extLst>
                </a:gridCol>
                <a:gridCol w="3081338">
                  <a:extLst>
                    <a:ext uri="{9D8B030D-6E8A-4147-A177-3AD203B41FA5}">
                      <a16:colId xmlns:a16="http://schemas.microsoft.com/office/drawing/2014/main" val="28249691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1</a:t>
                      </a:r>
                    </a:p>
                  </a:txBody>
                  <a:tcPr marL="0" marR="0" marT="72000" marB="72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Indsæt tekst</a:t>
                      </a:r>
                    </a:p>
                  </a:txBody>
                  <a:tcPr marL="0" marR="0" marT="72000" marB="72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33321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2</a:t>
                      </a:r>
                    </a:p>
                  </a:txBody>
                  <a:tcPr marL="0" marR="0" marT="72000" marB="72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Indsæt tekst</a:t>
                      </a:r>
                    </a:p>
                  </a:txBody>
                  <a:tcPr marL="0" marR="0" marT="72000" marB="72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8611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3</a:t>
                      </a:r>
                    </a:p>
                  </a:txBody>
                  <a:tcPr marL="0" marR="0" marT="72000" marB="72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Indsæt tekst </a:t>
                      </a:r>
                      <a:r>
                        <a:rPr kumimoji="0" lang="da-DK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der kan også være </a:t>
                      </a:r>
                      <a:r>
                        <a:rPr kumimoji="0" lang="da-DK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Poppins"/>
                          <a:ea typeface="+mn-ea"/>
                          <a:cs typeface="+mn-cs"/>
                        </a:rPr>
                        <a:t>flere linjer</a:t>
                      </a:r>
                      <a:endParaRPr lang="da-DK" dirty="0"/>
                    </a:p>
                  </a:txBody>
                  <a:tcPr marL="0" marR="0" marT="72000" marB="72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35633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4</a:t>
                      </a:r>
                    </a:p>
                  </a:txBody>
                  <a:tcPr marL="0" marR="0" marT="72000" marB="72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Indsæt tekst</a:t>
                      </a:r>
                    </a:p>
                  </a:txBody>
                  <a:tcPr marL="0" marR="0" marT="72000" marB="72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99326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5</a:t>
                      </a:r>
                    </a:p>
                  </a:txBody>
                  <a:tcPr marL="0" marR="0" marT="72000" marB="72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Indsæt tekst</a:t>
                      </a:r>
                    </a:p>
                  </a:txBody>
                  <a:tcPr marL="0" marR="0" marT="72000" marB="72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8710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6</a:t>
                      </a:r>
                    </a:p>
                  </a:txBody>
                  <a:tcPr marL="0" marR="0" marT="72000" marB="72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Indsæt tekst</a:t>
                      </a:r>
                    </a:p>
                  </a:txBody>
                  <a:tcPr marL="0" marR="0" marT="72000" marB="72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34874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2124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D0D134C-90D7-FF26-4753-678364E30C2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8B916FA-3097-70E7-5229-1F7D3A69A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100F9A0B-48FF-32B1-9DAC-580905BCC428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71C71C5-5D1E-4CF4-D6C1-866858AB3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B84FBFF-C606-A0FF-404E-EBAB9654C20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407850F-C497-C1E5-2785-24DC48408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Hjerteforeningen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4217ADB-D2E0-F636-0BBD-B7302FFA1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19447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8A389CD3-E018-9F4B-9D24-BC62A02BEC6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/>
          <a:p>
            <a:r>
              <a:rPr lang="da-DK" dirty="0"/>
              <a:t>Hjerteforeningen</a:t>
            </a:r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2F765916-6417-4649-C285-A8FD1DFB6C2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/>
          <a:p>
            <a:fld id="{24C8C45C-947F-4981-8B3F-4F32E973C901}" type="slidenum">
              <a:rPr lang="da-DK" smtClean="0"/>
              <a:pPr/>
              <a:t>4</a:t>
            </a:fld>
            <a:endParaRPr lang="da-DK" dirty="0"/>
          </a:p>
        </p:txBody>
      </p:sp>
      <p:sp>
        <p:nvSpPr>
          <p:cNvPr id="20" name="Title 19">
            <a:extLst>
              <a:ext uri="{FF2B5EF4-FFF2-40B4-BE49-F238E27FC236}">
                <a16:creationId xmlns:a16="http://schemas.microsoft.com/office/drawing/2014/main" id="{B2425A83-0975-19F9-42AC-35DE2013AA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BC75A108-82E4-EE70-0F96-69D6F803F1E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9DCE2B2A-A710-7175-65C8-A9CF1240C5E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A8818B7A-467F-21F8-AB33-F4B6BFB36D2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EFCB7E00-C2B4-1752-34F6-9C22567D9B0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0" name="Rektangel 9">
            <a:hlinkClick r:id="rId2"/>
            <a:extLst>
              <a:ext uri="{FF2B5EF4-FFF2-40B4-BE49-F238E27FC236}">
                <a16:creationId xmlns:a16="http://schemas.microsoft.com/office/drawing/2014/main" id="{5B934A5B-2858-5BE8-28D5-8D759EC7E636}"/>
              </a:ext>
            </a:extLst>
          </p:cNvPr>
          <p:cNvSpPr/>
          <p:nvPr/>
        </p:nvSpPr>
        <p:spPr>
          <a:xfrm>
            <a:off x="9948863" y="5791200"/>
            <a:ext cx="1900237" cy="8477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/>
          </a:p>
        </p:txBody>
      </p:sp>
    </p:spTree>
    <p:extLst>
      <p:ext uri="{BB962C8B-B14F-4D97-AF65-F5344CB8AC3E}">
        <p14:creationId xmlns:p14="http://schemas.microsoft.com/office/powerpoint/2010/main" val="3956679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7C223CA9-61EF-908C-04C2-FE47CBCA515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a-DK"/>
              <a:t>Hjerteforeningen</a:t>
            </a:r>
            <a:endParaRPr lang="da-DK" dirty="0"/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5DAC79FF-656D-1337-D397-9115B3EEDA9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5</a:t>
            </a:fld>
            <a:endParaRPr lang="da-DK" dirty="0"/>
          </a:p>
        </p:txBody>
      </p:sp>
      <p:sp>
        <p:nvSpPr>
          <p:cNvPr id="5" name="Undertitel 4">
            <a:extLst>
              <a:ext uri="{FF2B5EF4-FFF2-40B4-BE49-F238E27FC236}">
                <a16:creationId xmlns:a16="http://schemas.microsoft.com/office/drawing/2014/main" id="{04E80DBD-1F1F-4C5C-0594-17F4196B80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979" y="3428999"/>
            <a:ext cx="6408000" cy="2907633"/>
          </a:xfrm>
        </p:spPr>
        <p:txBody>
          <a:bodyPr/>
          <a:lstStyle/>
          <a:p>
            <a:r>
              <a:rPr lang="da-DK" sz="2400" dirty="0"/>
              <a:t>Tekst… </a:t>
            </a:r>
          </a:p>
        </p:txBody>
      </p:sp>
    </p:spTree>
    <p:extLst>
      <p:ext uri="{BB962C8B-B14F-4D97-AF65-F5344CB8AC3E}">
        <p14:creationId xmlns:p14="http://schemas.microsoft.com/office/powerpoint/2010/main" val="1458363288"/>
      </p:ext>
    </p:extLst>
  </p:cSld>
  <p:clrMapOvr>
    <a:masterClrMapping/>
  </p:clrMapOvr>
</p:sld>
</file>

<file path=ppt/theme/theme1.xml><?xml version="1.0" encoding="utf-8"?>
<a:theme xmlns:a="http://schemas.openxmlformats.org/drawingml/2006/main" name="Hjerteforeningen">
  <a:themeElements>
    <a:clrScheme name="Hjerteforeningen">
      <a:dk1>
        <a:srgbClr val="000000"/>
      </a:dk1>
      <a:lt1>
        <a:srgbClr val="FFFFFF"/>
      </a:lt1>
      <a:dk2>
        <a:srgbClr val="400000"/>
      </a:dk2>
      <a:lt2>
        <a:srgbClr val="F4F1F0"/>
      </a:lt2>
      <a:accent1>
        <a:srgbClr val="F74030"/>
      </a:accent1>
      <a:accent2>
        <a:srgbClr val="400000"/>
      </a:accent2>
      <a:accent3>
        <a:srgbClr val="EAAE93"/>
      </a:accent3>
      <a:accent4>
        <a:srgbClr val="EFE6DD"/>
      </a:accent4>
      <a:accent5>
        <a:srgbClr val="4058F4"/>
      </a:accent5>
      <a:accent6>
        <a:srgbClr val="CFAAF6"/>
      </a:accent6>
      <a:hlink>
        <a:srgbClr val="4058F4"/>
      </a:hlink>
      <a:folHlink>
        <a:srgbClr val="000000"/>
      </a:folHlink>
    </a:clrScheme>
    <a:fontScheme name="Hjerteforeningen">
      <a:majorFont>
        <a:latin typeface="Poppins SemiBold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72000" tIns="36000" rIns="72000" bIns="36000" rtlCol="0" anchor="ctr"/>
      <a:lstStyle>
        <a:defPPr algn="ctr">
          <a:defRPr sz="1600" noProof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600" dirty="0" err="1" smtClean="0">
            <a:solidFill>
              <a:schemeClr val="tx2"/>
            </a:solidFill>
          </a:defRPr>
        </a:defPPr>
      </a:lstStyle>
    </a:txDef>
  </a:objectDefaults>
  <a:extraClrSchemeLst/>
  <a:custClrLst>
    <a:custClr name="Red">
      <a:srgbClr val="F74030"/>
    </a:custClr>
    <a:custClr name="Brown sugar">
      <a:srgbClr val="400000"/>
    </a:custClr>
    <a:custClr name="Desert Rose">
      <a:srgbClr val="EAAE93"/>
    </a:custClr>
    <a:custClr name="White Rabbit">
      <a:srgbClr val="EFE6DD"/>
    </a:custClr>
    <a:custClr name="True Blue">
      <a:srgbClr val="4058F4"/>
    </a:custClr>
    <a:custClr name="Purple Rain">
      <a:srgbClr val="CFAAF6"/>
    </a:custClr>
    <a:custClr name="Yellow">
      <a:srgbClr val="F9F97A"/>
    </a:custClr>
    <a:custClr>
      <a:srgbClr val="FFFFFF"/>
    </a:custClr>
    <a:custClr>
      <a:srgbClr val="FFFFFF"/>
    </a:custClr>
    <a:custClr>
      <a:srgbClr val="FFFFFF"/>
    </a:custClr>
  </a:custClrLst>
  <a:extLst>
    <a:ext uri="{05A4C25C-085E-4340-85A3-A5531E510DB2}">
      <thm15:themeFamily xmlns:thm15="http://schemas.microsoft.com/office/thememl/2012/main" name="Hjerteforeningen PowerPoint Skabelon" id="{8487301E-3475-CC44-B857-216705518985}" vid="{00FB06A4-CF56-8540-A6BD-63B4FAFD6E80}"/>
    </a:ext>
  </a:extLst>
</a:theme>
</file>

<file path=ppt/theme/theme2.xml><?xml version="1.0" encoding="utf-8"?>
<a:theme xmlns:a="http://schemas.openxmlformats.org/drawingml/2006/main" name="Office-tema">
  <a:themeElements>
    <a:clrScheme name="Hjerteforeningen">
      <a:dk1>
        <a:srgbClr val="000000"/>
      </a:dk1>
      <a:lt1>
        <a:srgbClr val="FFFFFF"/>
      </a:lt1>
      <a:dk2>
        <a:srgbClr val="400000"/>
      </a:dk2>
      <a:lt2>
        <a:srgbClr val="F4F1F0"/>
      </a:lt2>
      <a:accent1>
        <a:srgbClr val="F74030"/>
      </a:accent1>
      <a:accent2>
        <a:srgbClr val="400000"/>
      </a:accent2>
      <a:accent3>
        <a:srgbClr val="EAAE93"/>
      </a:accent3>
      <a:accent4>
        <a:srgbClr val="EFE6DD"/>
      </a:accent4>
      <a:accent5>
        <a:srgbClr val="4058F4"/>
      </a:accent5>
      <a:accent6>
        <a:srgbClr val="CFAAF6"/>
      </a:accent6>
      <a:hlink>
        <a:srgbClr val="4058F4"/>
      </a:hlink>
      <a:folHlink>
        <a:srgbClr val="000000"/>
      </a:folHlink>
    </a:clrScheme>
    <a:fontScheme name="Hjerteforeningen">
      <a:majorFont>
        <a:latin typeface="Poppins SemiBold"/>
        <a:ea typeface=""/>
        <a:cs typeface=""/>
      </a:majorFont>
      <a:minorFont>
        <a:latin typeface="Poppins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Red">
      <a:srgbClr val="F74030"/>
    </a:custClr>
    <a:custClr name="Brown sugar">
      <a:srgbClr val="400000"/>
    </a:custClr>
    <a:custClr name="Desert Rose">
      <a:srgbClr val="EAAE93"/>
    </a:custClr>
    <a:custClr name="White Rabbit">
      <a:srgbClr val="EFE6DD"/>
    </a:custClr>
    <a:custClr name="True Blue">
      <a:srgbClr val="4058F4"/>
    </a:custClr>
    <a:custClr name="Purple Rain">
      <a:srgbClr val="CFAAF6"/>
    </a:custClr>
    <a:custClr name="Yellow">
      <a:srgbClr val="F9F97A"/>
    </a:custClr>
    <a:custClr>
      <a:srgbClr val="FFFFFF"/>
    </a:custClr>
    <a:custClr>
      <a:srgbClr val="FFFFFF"/>
    </a:custClr>
    <a:custClr>
      <a:srgbClr val="FFFFFF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Hjerteforeningen">
      <a:dk1>
        <a:srgbClr val="000000"/>
      </a:dk1>
      <a:lt1>
        <a:srgbClr val="FFFFFF"/>
      </a:lt1>
      <a:dk2>
        <a:srgbClr val="400000"/>
      </a:dk2>
      <a:lt2>
        <a:srgbClr val="F4F1F0"/>
      </a:lt2>
      <a:accent1>
        <a:srgbClr val="F74030"/>
      </a:accent1>
      <a:accent2>
        <a:srgbClr val="400000"/>
      </a:accent2>
      <a:accent3>
        <a:srgbClr val="EAAE93"/>
      </a:accent3>
      <a:accent4>
        <a:srgbClr val="EFE6DD"/>
      </a:accent4>
      <a:accent5>
        <a:srgbClr val="4058F4"/>
      </a:accent5>
      <a:accent6>
        <a:srgbClr val="CFAAF6"/>
      </a:accent6>
      <a:hlink>
        <a:srgbClr val="4058F4"/>
      </a:hlink>
      <a:folHlink>
        <a:srgbClr val="000000"/>
      </a:folHlink>
    </a:clrScheme>
    <a:fontScheme name="Hjerteforeningen">
      <a:majorFont>
        <a:latin typeface="Poppins SemiBold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Red">
      <a:srgbClr val="F74030"/>
    </a:custClr>
    <a:custClr name="Brown sugar">
      <a:srgbClr val="400000"/>
    </a:custClr>
    <a:custClr name="Desert Rose">
      <a:srgbClr val="EAAE93"/>
    </a:custClr>
    <a:custClr name="White Rabbit">
      <a:srgbClr val="EFE6DD"/>
    </a:custClr>
    <a:custClr name="True Blue">
      <a:srgbClr val="4058F4"/>
    </a:custClr>
    <a:custClr name="Purple Rain">
      <a:srgbClr val="CFAAF6"/>
    </a:custClr>
    <a:custClr name="Yellow">
      <a:srgbClr val="F9F97A"/>
    </a:custClr>
    <a:custClr>
      <a:srgbClr val="FFFFFF"/>
    </a:custClr>
    <a:custClr>
      <a:srgbClr val="FFFFFF"/>
    </a:custClr>
    <a:custClr>
      <a:srgbClr val="FFFFFF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04AE7D4F441594CAB178A369798E129" ma:contentTypeVersion="4" ma:contentTypeDescription="Opret et nyt dokument." ma:contentTypeScope="" ma:versionID="079de0953aad1601b099d54f9711967c">
  <xsd:schema xmlns:xsd="http://www.w3.org/2001/XMLSchema" xmlns:xs="http://www.w3.org/2001/XMLSchema" xmlns:p="http://schemas.microsoft.com/office/2006/metadata/properties" xmlns:ns2="8239ca68-f416-4c19-a7f6-8e823cbe0829" targetNamespace="http://schemas.microsoft.com/office/2006/metadata/properties" ma:root="true" ma:fieldsID="2d2612c354d06d05d77a348213b8e921" ns2:_="">
    <xsd:import namespace="8239ca68-f416-4c19-a7f6-8e823cbe08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39ca68-f416-4c19-a7f6-8e823cbe08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90C0BD-8CBF-40E8-8024-C6BFE82E5D97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541d96fd-3253-43e8-94c9-6ce9eddb398a"/>
    <ds:schemaRef ds:uri="ddb0d5a1-43e4-4e22-a682-fc418014c56f"/>
  </ds:schemaRefs>
</ds:datastoreItem>
</file>

<file path=customXml/itemProps2.xml><?xml version="1.0" encoding="utf-8"?>
<ds:datastoreItem xmlns:ds="http://schemas.openxmlformats.org/officeDocument/2006/customXml" ds:itemID="{1773703D-DADB-4E1F-8A05-EBF3B939B3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39ca68-f416-4c19-a7f6-8e823cbe08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10FCEDE-CFC6-4713-ACF2-F33BFCA1E0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Hjerteforeningen PowerPoint Skabelon</Template>
  <TotalTime>2834</TotalTime>
  <Words>38</Words>
  <Application>Microsoft Office PowerPoint</Application>
  <PresentationFormat>Widescreen</PresentationFormat>
  <Paragraphs>25</Paragraphs>
  <Slides>5</Slides>
  <Notes>0</Notes>
  <HiddenSlides>1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0" baseType="lpstr">
      <vt:lpstr>Arial</vt:lpstr>
      <vt:lpstr>Poppins</vt:lpstr>
      <vt:lpstr>Poppins SemiBold</vt:lpstr>
      <vt:lpstr>Roboto Light</vt:lpstr>
      <vt:lpstr>Hjerteforeningen</vt:lpstr>
      <vt:lpstr>PowerPoint-præsentation</vt:lpstr>
      <vt:lpstr>Agenda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Josefine Munk Krag</dc:creator>
  <cp:lastModifiedBy>Josefine Munk Krag</cp:lastModifiedBy>
  <cp:revision>1</cp:revision>
  <dcterms:created xsi:type="dcterms:W3CDTF">2024-11-19T12:17:32Z</dcterms:created>
  <dcterms:modified xsi:type="dcterms:W3CDTF">2024-11-21T11:34:56Z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:">
    <vt:lpwstr>omnidocs.com</vt:lpwstr>
  </property>
  <property fmtid="{D5CDD505-2E9C-101B-9397-08002B2CF9AE}" pid="3" name="MSIP_Label_a036147b-6af4-4bf4-876b-c61dbe3aad49_Enabled">
    <vt:lpwstr>true</vt:lpwstr>
  </property>
  <property fmtid="{D5CDD505-2E9C-101B-9397-08002B2CF9AE}" pid="4" name="MSIP_Label_a036147b-6af4-4bf4-876b-c61dbe3aad49_SetDate">
    <vt:lpwstr>2024-11-07T13:31:49Z</vt:lpwstr>
  </property>
  <property fmtid="{D5CDD505-2E9C-101B-9397-08002B2CF9AE}" pid="5" name="MSIP_Label_a036147b-6af4-4bf4-876b-c61dbe3aad49_Method">
    <vt:lpwstr>Standard</vt:lpwstr>
  </property>
  <property fmtid="{D5CDD505-2E9C-101B-9397-08002B2CF9AE}" pid="6" name="MSIP_Label_a036147b-6af4-4bf4-876b-c61dbe3aad49_Name">
    <vt:lpwstr>defa4170-0d19-0005-0004-bc88714345d2</vt:lpwstr>
  </property>
  <property fmtid="{D5CDD505-2E9C-101B-9397-08002B2CF9AE}" pid="7" name="MSIP_Label_a036147b-6af4-4bf4-876b-c61dbe3aad49_SiteId">
    <vt:lpwstr>d7fe13fe-91f8-4625-826d-8b11d0d57852</vt:lpwstr>
  </property>
  <property fmtid="{D5CDD505-2E9C-101B-9397-08002B2CF9AE}" pid="8" name="MSIP_Label_a036147b-6af4-4bf4-876b-c61dbe3aad49_ActionId">
    <vt:lpwstr>b87f1bae-efe6-4075-94c4-6b0ae2137f86</vt:lpwstr>
  </property>
  <property fmtid="{D5CDD505-2E9C-101B-9397-08002B2CF9AE}" pid="9" name="MSIP_Label_a036147b-6af4-4bf4-876b-c61dbe3aad49_ContentBits">
    <vt:lpwstr>0</vt:lpwstr>
  </property>
  <property fmtid="{D5CDD505-2E9C-101B-9397-08002B2CF9AE}" pid="10" name="ContentTypeId">
    <vt:lpwstr>0x010100804AE7D4F441594CAB178A369798E129</vt:lpwstr>
  </property>
  <property fmtid="{D5CDD505-2E9C-101B-9397-08002B2CF9AE}" pid="11" name="MediaServiceImageTags">
    <vt:lpwstr/>
  </property>
</Properties>
</file>