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23"/>
  </p:notesMasterIdLst>
  <p:handoutMasterIdLst>
    <p:handoutMasterId r:id="rId24"/>
  </p:handoutMasterIdLst>
  <p:sldIdLst>
    <p:sldId id="262" r:id="rId5"/>
    <p:sldId id="343" r:id="rId6"/>
    <p:sldId id="291" r:id="rId7"/>
    <p:sldId id="294" r:id="rId8"/>
    <p:sldId id="277" r:id="rId9"/>
    <p:sldId id="287" r:id="rId10"/>
    <p:sldId id="278" r:id="rId11"/>
    <p:sldId id="279" r:id="rId12"/>
    <p:sldId id="288" r:id="rId13"/>
    <p:sldId id="281" r:id="rId14"/>
    <p:sldId id="282" r:id="rId15"/>
    <p:sldId id="283" r:id="rId16"/>
    <p:sldId id="284" r:id="rId17"/>
    <p:sldId id="285" r:id="rId18"/>
    <p:sldId id="286" r:id="rId19"/>
    <p:sldId id="339" r:id="rId20"/>
    <p:sldId id="340"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9DE483-0B75-882C-F0A1-572C2E68D884}" name="Cathrine Juhl Bang" initials="CJ" userId="S::cjbang@hjerteforeningen.dk::feca8ec3-e284-4ea0-bdc3-8b99d09744eb" providerId="AD"/>
  <p188:author id="{67A17A9A-E8F3-9B99-F865-0A84999950E2}" name="Christine Avlund" initials="CA" userId="S::cavlund@hjerteforeningen.dk::403f99eb-ca68-41a5-97b7-97c300d32e15"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D113A9D2-9D6B-4929-AA2D-F23B5EE8CB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ema til typografi 2 - Markering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4830" autoAdjust="0"/>
  </p:normalViewPr>
  <p:slideViewPr>
    <p:cSldViewPr snapToGrid="0" showGuides="1">
      <p:cViewPr varScale="1">
        <p:scale>
          <a:sx n="121" d="100"/>
          <a:sy n="121" d="100"/>
        </p:scale>
        <p:origin x="1024" y="240"/>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0" d="100"/>
          <a:sy n="90" d="100"/>
        </p:scale>
        <p:origin x="28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regneark.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'Ark1'!$A$2:$C$25</cx:f>
        <cx:lvl ptCount="24">
          <cx:pt idx="0">Opgave 2</cx:pt>
          <cx:pt idx="1">Opgave 1</cx:pt>
          <cx:pt idx="2">Opgave 2</cx:pt>
          <cx:pt idx="3">Opgave 1</cx:pt>
          <cx:pt idx="4">Opgave 2</cx:pt>
          <cx:pt idx="5">Opgave 1</cx:pt>
          <cx:pt idx="6">Opgave 2</cx:pt>
          <cx:pt idx="7">Opgave 1</cx:pt>
          <cx:pt idx="8">Opgave 2</cx:pt>
          <cx:pt idx="9">Opgave 1</cx:pt>
          <cx:pt idx="10">Opgave 2</cx:pt>
          <cx:pt idx="11">Opgave 1</cx:pt>
          <cx:pt idx="12">Opgave 2</cx:pt>
          <cx:pt idx="13">Opgave 1</cx:pt>
          <cx:pt idx="14">Opgave 2</cx:pt>
          <cx:pt idx="15">Opgave 1</cx:pt>
          <cx:pt idx="16">Opgave 2</cx:pt>
          <cx:pt idx="17">Opgave 1</cx:pt>
          <cx:pt idx="18">Opgave 2</cx:pt>
          <cx:pt idx="19">Opgave 1</cx:pt>
          <cx:pt idx="20">Opgave 2</cx:pt>
          <cx:pt idx="21">Opgave 1</cx:pt>
          <cx:pt idx="22">Opgave 2</cx:pt>
          <cx:pt idx="23">Opgave 1</cx:pt>
        </cx:lvl>
        <cx:lvl ptCount="24">
          <cx:pt idx="0">December</cx:pt>
          <cx:pt idx="1">December</cx:pt>
          <cx:pt idx="2">November</cx:pt>
          <cx:pt idx="3">November</cx:pt>
          <cx:pt idx="4">Oktober</cx:pt>
          <cx:pt idx="5">Oktober</cx:pt>
          <cx:pt idx="6">September</cx:pt>
          <cx:pt idx="7">September</cx:pt>
          <cx:pt idx="8">August</cx:pt>
          <cx:pt idx="9">August</cx:pt>
          <cx:pt idx="10">Juli</cx:pt>
          <cx:pt idx="11">Juli</cx:pt>
          <cx:pt idx="12">Juni</cx:pt>
          <cx:pt idx="13">Juni</cx:pt>
          <cx:pt idx="14">Maj</cx:pt>
          <cx:pt idx="15">Maj</cx:pt>
          <cx:pt idx="16">April</cx:pt>
          <cx:pt idx="17">April</cx:pt>
          <cx:pt idx="18">Marts</cx:pt>
          <cx:pt idx="19">Marts</cx:pt>
          <cx:pt idx="20">Februar</cx:pt>
          <cx:pt idx="21">Februar</cx:pt>
          <cx:pt idx="22">Januar</cx:pt>
          <cx:pt idx="23">Januar</cx:pt>
        </cx:lvl>
        <cx:lvl ptCount="24">
          <cx:pt idx="0">4. Kvartal</cx:pt>
          <cx:pt idx="6">3. Kvartal</cx:pt>
          <cx:pt idx="12">2. Kvartal</cx:pt>
          <cx:pt idx="18">1. Kvartal</cx:pt>
        </cx:lvl>
      </cx:strDim>
      <cx:numDim type="size">
        <cx:f>'Ark1'!$D$2:$D$25</cx:f>
        <cx:lvl ptCount="24" formatCode="General">
          <cx:pt idx="0">5</cx:pt>
          <cx:pt idx="1">5</cx:pt>
          <cx:pt idx="2">5</cx:pt>
          <cx:pt idx="3">5</cx:pt>
          <cx:pt idx="4">5</cx:pt>
          <cx:pt idx="5">5</cx:pt>
          <cx:pt idx="6">5</cx:pt>
          <cx:pt idx="7">5</cx:pt>
          <cx:pt idx="8">5</cx:pt>
          <cx:pt idx="9">5</cx:pt>
          <cx:pt idx="10">5</cx:pt>
          <cx:pt idx="11">5</cx:pt>
          <cx:pt idx="12">5</cx:pt>
          <cx:pt idx="13">5</cx:pt>
          <cx:pt idx="14">5</cx:pt>
          <cx:pt idx="15">5</cx:pt>
          <cx:pt idx="16">5</cx:pt>
          <cx:pt idx="17">5</cx:pt>
          <cx:pt idx="18">5</cx:pt>
          <cx:pt idx="19">5</cx:pt>
          <cx:pt idx="20">5</cx:pt>
          <cx:pt idx="21">5</cx:pt>
          <cx:pt idx="22">5</cx:pt>
          <cx:pt idx="23">5</cx:pt>
        </cx:lvl>
      </cx:numDim>
    </cx:data>
  </cx:chartData>
  <cx:chart>
    <cx:plotArea>
      <cx:plotAreaRegion>
        <cx:plotSurface>
          <cx:spPr>
            <a:effectLst>
              <a:outerShdw blurRad="50800" dir="5400000" algn="ctr" rotWithShape="0">
                <a:srgbClr val="000000">
                  <a:alpha val="43137"/>
                </a:srgbClr>
              </a:outerShdw>
            </a:effectLst>
          </cx:spPr>
        </cx:plotSurface>
        <cx:series layoutId="sunburst" uniqueId="{A9449E6B-555B-FB43-A94C-E75382506F8E}">
          <cx:tx>
            <cx:txData>
              <cx:f>'Ark1'!$D$1</cx:f>
              <cx:v>Serie1</cx:v>
            </cx:txData>
          </cx:tx>
          <cx:dataPt idx="30"/>
          <cx:dataLabels pos="ctr">
            <cx:txPr>
              <a:bodyPr spcFirstLastPara="1" vertOverflow="ellipsis" horzOverflow="overflow" wrap="square" lIns="0" tIns="0" rIns="0" bIns="0" anchor="ctr" anchorCtr="1"/>
              <a:lstStyle/>
              <a:p>
                <a:pPr algn="ctr" rtl="0">
                  <a:defRPr sz="900"/>
                </a:pPr>
                <a:endParaRPr lang="da-DK" sz="900" b="0" i="0" u="none" strike="noStrike" baseline="0">
                  <a:solidFill>
                    <a:srgbClr val="FFFFFF"/>
                  </a:solidFill>
                  <a:latin typeface="Poppins"/>
                </a:endParaRPr>
              </a:p>
            </cx:txPr>
            <cx:visibility seriesName="0" categoryName="1" value="0"/>
            <cx:dataLabel idx="20">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2. Kvartal</a:t>
                  </a:r>
                </a:p>
              </cx:txPr>
            </cx:dataLabel>
            <cx:dataLabel idx="21">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Juni</a:t>
                  </a:r>
                </a:p>
              </cx:txPr>
            </cx:dataLabel>
            <cx:dataLabel idx="22">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2</a:t>
                  </a:r>
                </a:p>
              </cx:txPr>
            </cx:dataLabel>
            <cx:dataLabel idx="23">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1</a:t>
                  </a:r>
                </a:p>
              </cx:txPr>
            </cx:dataLabel>
            <cx:dataLabel idx="24">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Maj</a:t>
                  </a:r>
                </a:p>
              </cx:txPr>
            </cx:dataLabel>
            <cx:dataLabel idx="25">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2</a:t>
                  </a:r>
                </a:p>
              </cx:txPr>
            </cx:dataLabel>
            <cx:dataLabel idx="26">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1</a:t>
                  </a:r>
                </a:p>
              </cx:txPr>
            </cx:dataLabel>
            <cx:dataLabel idx="27">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April</a:t>
                  </a:r>
                </a:p>
              </cx:txPr>
            </cx:dataLabel>
            <cx:dataLabel idx="28">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2</a:t>
                  </a:r>
                </a:p>
              </cx:txPr>
            </cx:dataLabel>
            <cx:dataLabel idx="29">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1</a:t>
                  </a:r>
                </a:p>
              </cx:txPr>
            </cx:dataLabel>
            <cx:dataLabel idx="30">
              <cx:txPr>
                <a:bodyPr spcFirstLastPara="1" vertOverflow="ellipsis" horzOverflow="overflow" wrap="square" lIns="0" tIns="0" rIns="0" bIns="0" anchor="ctr" anchorCtr="1"/>
                <a:lstStyle/>
                <a:p>
                  <a:pPr algn="ctr" rtl="0">
                    <a:defRPr>
                      <a:solidFill>
                        <a:schemeClr val="tx2"/>
                      </a:solidFill>
                    </a:defRPr>
                  </a:pPr>
                  <a:r>
                    <a:rPr lang="da-DK" sz="900" b="0" i="0" u="none" strike="noStrike" baseline="0">
                      <a:solidFill>
                        <a:schemeClr val="tx2"/>
                      </a:solidFill>
                      <a:latin typeface="Poppins"/>
                    </a:rPr>
                    <a:t>1. Kvartal</a:t>
                  </a:r>
                </a:p>
              </cx:txPr>
            </cx:dataLabel>
            <cx:dataLabel idx="31">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Marts</a:t>
                  </a:r>
                </a:p>
              </cx:txPr>
            </cx:dataLabel>
            <cx:dataLabel idx="32">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2</a:t>
                  </a:r>
                </a:p>
              </cx:txPr>
            </cx:dataLabel>
            <cx:dataLabel idx="33">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1</a:t>
                  </a:r>
                </a:p>
              </cx:txPr>
            </cx:dataLabel>
            <cx:dataLabel idx="34">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Februar</a:t>
                  </a:r>
                </a:p>
              </cx:txPr>
            </cx:dataLabel>
            <cx:dataLabel idx="35">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2</a:t>
                  </a:r>
                </a:p>
              </cx:txPr>
            </cx:dataLabel>
            <cx:dataLabel idx="36">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1</a:t>
                  </a:r>
                </a:p>
              </cx:txPr>
            </cx:dataLabel>
            <cx:dataLabel idx="37">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Januar</a:t>
                  </a:r>
                </a:p>
              </cx:txPr>
            </cx:dataLabel>
            <cx:dataLabel idx="38">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2</a:t>
                  </a:r>
                </a:p>
              </cx:txPr>
            </cx:dataLabel>
            <cx:dataLabel idx="39">
              <cx:txPr>
                <a:bodyPr spcFirstLastPara="1" vertOverflow="ellipsis" horzOverflow="overflow" wrap="square" lIns="0" tIns="0" rIns="0" bIns="0" anchor="ctr" anchorCtr="1"/>
                <a:lstStyle/>
                <a:p>
                  <a:pPr algn="ctr" rtl="0">
                    <a:defRPr>
                      <a:solidFill>
                        <a:srgbClr val="400000"/>
                      </a:solidFill>
                    </a:defRPr>
                  </a:pPr>
                  <a:r>
                    <a:rPr lang="da-DK" sz="900" b="0" i="0" u="none" strike="noStrike" baseline="0">
                      <a:solidFill>
                        <a:srgbClr val="400000"/>
                      </a:solidFill>
                      <a:latin typeface="Poppins"/>
                    </a:rPr>
                    <a:t>Opgave 1</a:t>
                  </a:r>
                </a:p>
              </cx:txPr>
            </cx:dataLabel>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_rels/data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image" Target="../media/image87.jpg"/></Relationships>
</file>

<file path=ppt/diagrams/_rels/drawing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image" Target="../media/image8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71826-8DA8-824E-B647-54C1F5A1E862}"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da-DK"/>
        </a:p>
      </dgm:t>
    </dgm:pt>
    <dgm:pt modelId="{A0F8771C-C0F2-674F-A25D-84B30FFB1B09}">
      <dgm:prSet phldrT="[Tekst]"/>
      <dgm:spPr>
        <a:ln>
          <a:noFill/>
        </a:ln>
      </dgm:spPr>
      <dgm:t>
        <a:bodyPr/>
        <a:lstStyle/>
        <a:p>
          <a:r>
            <a:rPr lang="da-DK" dirty="0"/>
            <a:t>Tekst</a:t>
          </a:r>
        </a:p>
      </dgm:t>
    </dgm:pt>
    <dgm:pt modelId="{EB8463AA-883E-6C42-9C21-D89643BE10C6}" type="parTrans" cxnId="{2A585FE1-6CFF-6D4D-A71F-D3F70D1E99E4}">
      <dgm:prSet/>
      <dgm:spPr/>
      <dgm:t>
        <a:bodyPr/>
        <a:lstStyle/>
        <a:p>
          <a:endParaRPr lang="da-DK"/>
        </a:p>
      </dgm:t>
    </dgm:pt>
    <dgm:pt modelId="{C9F13CDE-4610-C643-B056-7D398BFBD4A4}" type="sibTrans" cxnId="{2A585FE1-6CFF-6D4D-A71F-D3F70D1E99E4}">
      <dgm:prSet/>
      <dgm:spPr/>
      <dgm:t>
        <a:bodyPr/>
        <a:lstStyle/>
        <a:p>
          <a:endParaRPr lang="da-DK"/>
        </a:p>
      </dgm:t>
    </dgm:pt>
    <dgm:pt modelId="{E16C796C-F1D4-7649-8B16-FA8F7303FB3C}">
      <dgm:prSet phldrT="[Tekst]"/>
      <dgm:spPr>
        <a:ln>
          <a:noFill/>
        </a:ln>
      </dgm:spPr>
      <dgm:t>
        <a:bodyPr/>
        <a:lstStyle/>
        <a:p>
          <a:r>
            <a:rPr lang="da-DK" dirty="0"/>
            <a:t>Tekst</a:t>
          </a:r>
        </a:p>
      </dgm:t>
    </dgm:pt>
    <dgm:pt modelId="{CE4A5A70-1F80-DD41-9A5A-7D1F07F0DBEA}" type="parTrans" cxnId="{729B27F9-64FB-4145-B57A-96EAF8B6E56B}">
      <dgm:prSet/>
      <dgm:spPr/>
      <dgm:t>
        <a:bodyPr/>
        <a:lstStyle/>
        <a:p>
          <a:endParaRPr lang="da-DK"/>
        </a:p>
      </dgm:t>
    </dgm:pt>
    <dgm:pt modelId="{06529406-7A3D-624B-A8FE-6CFF08FF505E}" type="sibTrans" cxnId="{729B27F9-64FB-4145-B57A-96EAF8B6E56B}">
      <dgm:prSet/>
      <dgm:spPr/>
      <dgm:t>
        <a:bodyPr/>
        <a:lstStyle/>
        <a:p>
          <a:endParaRPr lang="da-DK"/>
        </a:p>
      </dgm:t>
    </dgm:pt>
    <dgm:pt modelId="{E3ABCCCE-D14B-5741-B90D-29714628B664}">
      <dgm:prSet phldrT="[Tekst]"/>
      <dgm:spPr>
        <a:ln>
          <a:noFill/>
        </a:ln>
      </dgm:spPr>
      <dgm:t>
        <a:bodyPr/>
        <a:lstStyle/>
        <a:p>
          <a:r>
            <a:rPr lang="da-DK" dirty="0"/>
            <a:t>Tekst</a:t>
          </a:r>
        </a:p>
      </dgm:t>
    </dgm:pt>
    <dgm:pt modelId="{809A5206-9FF9-6243-B32F-5D4B27F87440}" type="parTrans" cxnId="{E60B03C2-D629-4E45-A75F-D2E839F7EAF4}">
      <dgm:prSet/>
      <dgm:spPr/>
      <dgm:t>
        <a:bodyPr/>
        <a:lstStyle/>
        <a:p>
          <a:endParaRPr lang="da-DK"/>
        </a:p>
      </dgm:t>
    </dgm:pt>
    <dgm:pt modelId="{27B898F6-E71D-1341-A0BB-07AC989D6BB6}" type="sibTrans" cxnId="{E60B03C2-D629-4E45-A75F-D2E839F7EAF4}">
      <dgm:prSet/>
      <dgm:spPr/>
      <dgm:t>
        <a:bodyPr/>
        <a:lstStyle/>
        <a:p>
          <a:endParaRPr lang="da-DK"/>
        </a:p>
      </dgm:t>
    </dgm:pt>
    <dgm:pt modelId="{08E04797-9A8D-9841-8229-E52D491CF7E5}">
      <dgm:prSet custT="1"/>
      <dgm:spPr>
        <a:solidFill>
          <a:schemeClr val="accent4">
            <a:alpha val="90000"/>
          </a:schemeClr>
        </a:solidFill>
        <a:ln>
          <a:noFill/>
        </a:ln>
      </dgm:spPr>
      <dgm:t>
        <a:bodyPr lIns="108000" tIns="144000"/>
        <a:lstStyle/>
        <a:p>
          <a:r>
            <a:rPr lang="da-DK" sz="1200" dirty="0" err="1"/>
            <a:t>Lorem</a:t>
          </a:r>
          <a:r>
            <a:rPr lang="da-DK" sz="1200" dirty="0"/>
            <a:t> </a:t>
          </a:r>
          <a:r>
            <a:rPr lang="da-DK" sz="1200" dirty="0" err="1"/>
            <a:t>ipsum</a:t>
          </a:r>
          <a:endParaRPr lang="da-DK" sz="1200" dirty="0"/>
        </a:p>
      </dgm:t>
    </dgm:pt>
    <dgm:pt modelId="{624D9AE4-D988-9D41-8D6A-CAF40DB5107B}" type="parTrans" cxnId="{B8D20F1A-B92D-CF47-8EE1-54CE32A173BF}">
      <dgm:prSet/>
      <dgm:spPr/>
      <dgm:t>
        <a:bodyPr/>
        <a:lstStyle/>
        <a:p>
          <a:endParaRPr lang="da-DK"/>
        </a:p>
      </dgm:t>
    </dgm:pt>
    <dgm:pt modelId="{9C8E342B-6B14-A040-B71C-6D86843D4CD5}" type="sibTrans" cxnId="{B8D20F1A-B92D-CF47-8EE1-54CE32A173BF}">
      <dgm:prSet/>
      <dgm:spPr/>
      <dgm:t>
        <a:bodyPr/>
        <a:lstStyle/>
        <a:p>
          <a:endParaRPr lang="da-DK"/>
        </a:p>
      </dgm:t>
    </dgm:pt>
    <dgm:pt modelId="{D22166B6-39B3-E64C-A524-29E298BA80A2}">
      <dgm:prSet custT="1"/>
      <dgm:spPr>
        <a:solidFill>
          <a:schemeClr val="accent4">
            <a:alpha val="90000"/>
          </a:schemeClr>
        </a:solidFill>
        <a:ln>
          <a:noFill/>
        </a:ln>
      </dgm:spPr>
      <dgm:t>
        <a:bodyPr lIns="108000" tIns="144000"/>
        <a:lstStyle/>
        <a:p>
          <a:r>
            <a:rPr lang="da-DK" sz="1200" dirty="0" err="1"/>
            <a:t>Lorem</a:t>
          </a:r>
          <a:r>
            <a:rPr lang="da-DK" sz="1200" dirty="0"/>
            <a:t> </a:t>
          </a:r>
          <a:r>
            <a:rPr lang="da-DK" sz="1200" dirty="0" err="1"/>
            <a:t>ipsum</a:t>
          </a:r>
          <a:endParaRPr lang="da-DK" sz="1200" dirty="0"/>
        </a:p>
      </dgm:t>
    </dgm:pt>
    <dgm:pt modelId="{A7D26AAD-13E7-704F-B42F-7BC564547F6D}" type="parTrans" cxnId="{68ADF471-48E2-5547-8B5C-F515CE75CA9C}">
      <dgm:prSet/>
      <dgm:spPr/>
      <dgm:t>
        <a:bodyPr/>
        <a:lstStyle/>
        <a:p>
          <a:endParaRPr lang="da-DK"/>
        </a:p>
      </dgm:t>
    </dgm:pt>
    <dgm:pt modelId="{EF5F560F-F3EB-C84C-B3F7-0C18BF5AAC3F}" type="sibTrans" cxnId="{68ADF471-48E2-5547-8B5C-F515CE75CA9C}">
      <dgm:prSet/>
      <dgm:spPr/>
      <dgm:t>
        <a:bodyPr/>
        <a:lstStyle/>
        <a:p>
          <a:endParaRPr lang="da-DK"/>
        </a:p>
      </dgm:t>
    </dgm:pt>
    <dgm:pt modelId="{D150AB38-AB43-A748-8148-A0ACBB664998}">
      <dgm:prSet custT="1"/>
      <dgm:spPr>
        <a:solidFill>
          <a:schemeClr val="accent4">
            <a:alpha val="90000"/>
          </a:schemeClr>
        </a:solidFill>
        <a:ln>
          <a:noFill/>
        </a:ln>
      </dgm:spPr>
      <dgm:t>
        <a:bodyPr lIns="108000" tIns="144000"/>
        <a:lstStyle/>
        <a:p>
          <a:r>
            <a:rPr lang="da-DK" sz="1200" dirty="0" err="1"/>
            <a:t>Lorem</a:t>
          </a:r>
          <a:r>
            <a:rPr lang="da-DK" sz="1200" dirty="0"/>
            <a:t> </a:t>
          </a:r>
          <a:r>
            <a:rPr lang="da-DK" sz="1200" dirty="0" err="1"/>
            <a:t>ipsum</a:t>
          </a:r>
          <a:endParaRPr lang="da-DK" sz="1200" dirty="0"/>
        </a:p>
      </dgm:t>
    </dgm:pt>
    <dgm:pt modelId="{4C284446-FF96-F44A-8280-136C6C2E6579}" type="parTrans" cxnId="{2DAD65DB-89FF-4341-A3F0-FD38E6BD5620}">
      <dgm:prSet/>
      <dgm:spPr/>
      <dgm:t>
        <a:bodyPr/>
        <a:lstStyle/>
        <a:p>
          <a:endParaRPr lang="da-DK"/>
        </a:p>
      </dgm:t>
    </dgm:pt>
    <dgm:pt modelId="{F9432299-4DB8-5446-89AF-65A41697B44E}" type="sibTrans" cxnId="{2DAD65DB-89FF-4341-A3F0-FD38E6BD5620}">
      <dgm:prSet/>
      <dgm:spPr/>
      <dgm:t>
        <a:bodyPr/>
        <a:lstStyle/>
        <a:p>
          <a:endParaRPr lang="da-DK"/>
        </a:p>
      </dgm:t>
    </dgm:pt>
    <dgm:pt modelId="{9640AAE5-B0AC-A44F-958B-BD93D546F424}">
      <dgm:prSet custT="1"/>
      <dgm:spPr>
        <a:solidFill>
          <a:schemeClr val="accent4">
            <a:alpha val="90000"/>
          </a:schemeClr>
        </a:solidFill>
        <a:ln>
          <a:noFill/>
        </a:ln>
      </dgm:spPr>
      <dgm:t>
        <a:bodyPr lIns="108000" tIns="144000"/>
        <a:lstStyle/>
        <a:p>
          <a:r>
            <a:rPr lang="da-DK" sz="1200" dirty="0" err="1"/>
            <a:t>Lorem</a:t>
          </a:r>
          <a:r>
            <a:rPr lang="da-DK" sz="1200" dirty="0"/>
            <a:t> </a:t>
          </a:r>
          <a:r>
            <a:rPr lang="da-DK" sz="1200" dirty="0" err="1"/>
            <a:t>ipsum</a:t>
          </a:r>
          <a:endParaRPr lang="da-DK" sz="1200" dirty="0"/>
        </a:p>
      </dgm:t>
    </dgm:pt>
    <dgm:pt modelId="{42DC8259-9329-384F-889F-7633B4C38B1A}" type="parTrans" cxnId="{28D2CC20-DB8B-9D43-A15B-76AFB95E4689}">
      <dgm:prSet/>
      <dgm:spPr/>
      <dgm:t>
        <a:bodyPr/>
        <a:lstStyle/>
        <a:p>
          <a:endParaRPr lang="da-DK"/>
        </a:p>
      </dgm:t>
    </dgm:pt>
    <dgm:pt modelId="{145CE74B-B7E3-054C-8099-88A77B3ACED4}" type="sibTrans" cxnId="{28D2CC20-DB8B-9D43-A15B-76AFB95E4689}">
      <dgm:prSet/>
      <dgm:spPr/>
      <dgm:t>
        <a:bodyPr/>
        <a:lstStyle/>
        <a:p>
          <a:endParaRPr lang="da-DK"/>
        </a:p>
      </dgm:t>
    </dgm:pt>
    <dgm:pt modelId="{50402CFA-857E-D44F-80C6-E59CB52C5A75}">
      <dgm:prSet custT="1"/>
      <dgm:spPr>
        <a:solidFill>
          <a:schemeClr val="accent4">
            <a:alpha val="90000"/>
          </a:schemeClr>
        </a:solidFill>
        <a:ln>
          <a:noFill/>
        </a:ln>
      </dgm:spPr>
      <dgm:t>
        <a:bodyPr lIns="108000" tIns="144000"/>
        <a:lstStyle/>
        <a:p>
          <a:r>
            <a:rPr lang="da-DK" sz="1200" dirty="0" err="1"/>
            <a:t>Lorem</a:t>
          </a:r>
          <a:r>
            <a:rPr lang="da-DK" sz="1200" dirty="0"/>
            <a:t> </a:t>
          </a:r>
          <a:r>
            <a:rPr lang="da-DK" sz="1200" dirty="0" err="1"/>
            <a:t>ipsum</a:t>
          </a:r>
          <a:endParaRPr lang="da-DK" sz="1200" dirty="0"/>
        </a:p>
      </dgm:t>
    </dgm:pt>
    <dgm:pt modelId="{B69E4A1F-CB5E-894D-91F6-E425AF193DBD}" type="parTrans" cxnId="{41F0EED8-D6E2-744A-899D-54079E3B5CD3}">
      <dgm:prSet/>
      <dgm:spPr/>
      <dgm:t>
        <a:bodyPr/>
        <a:lstStyle/>
        <a:p>
          <a:endParaRPr lang="da-DK"/>
        </a:p>
      </dgm:t>
    </dgm:pt>
    <dgm:pt modelId="{120AED4B-D2AB-CF45-B01D-5FE5473D1841}" type="sibTrans" cxnId="{41F0EED8-D6E2-744A-899D-54079E3B5CD3}">
      <dgm:prSet/>
      <dgm:spPr/>
      <dgm:t>
        <a:bodyPr/>
        <a:lstStyle/>
        <a:p>
          <a:endParaRPr lang="da-DK"/>
        </a:p>
      </dgm:t>
    </dgm:pt>
    <dgm:pt modelId="{66DB6AE1-EE2B-7A4D-9AA3-4258ACA750BC}">
      <dgm:prSet custT="1"/>
      <dgm:spPr>
        <a:solidFill>
          <a:schemeClr val="accent4">
            <a:alpha val="90000"/>
          </a:schemeClr>
        </a:solidFill>
        <a:ln>
          <a:noFill/>
        </a:ln>
      </dgm:spPr>
      <dgm:t>
        <a:bodyPr lIns="108000" tIns="144000"/>
        <a:lstStyle/>
        <a:p>
          <a:r>
            <a:rPr lang="da-DK" sz="1200" dirty="0" err="1"/>
            <a:t>Lorem</a:t>
          </a:r>
          <a:r>
            <a:rPr lang="da-DK" sz="1200" dirty="0"/>
            <a:t> </a:t>
          </a:r>
          <a:r>
            <a:rPr lang="da-DK" sz="1200" dirty="0" err="1"/>
            <a:t>ipsum</a:t>
          </a:r>
          <a:endParaRPr lang="da-DK" sz="1200" dirty="0"/>
        </a:p>
      </dgm:t>
    </dgm:pt>
    <dgm:pt modelId="{64288D45-C24D-FC44-8EB5-4E0D6F2409D8}" type="parTrans" cxnId="{312091DA-E938-AC48-B953-1BE4F4F3679E}">
      <dgm:prSet/>
      <dgm:spPr/>
      <dgm:t>
        <a:bodyPr/>
        <a:lstStyle/>
        <a:p>
          <a:endParaRPr lang="da-DK"/>
        </a:p>
      </dgm:t>
    </dgm:pt>
    <dgm:pt modelId="{0AFBE773-4AC6-6649-A646-AECACE2AC367}" type="sibTrans" cxnId="{312091DA-E938-AC48-B953-1BE4F4F3679E}">
      <dgm:prSet/>
      <dgm:spPr/>
      <dgm:t>
        <a:bodyPr/>
        <a:lstStyle/>
        <a:p>
          <a:endParaRPr lang="da-DK"/>
        </a:p>
      </dgm:t>
    </dgm:pt>
    <dgm:pt modelId="{67BE2883-3F04-5B40-85D4-24794317F324}">
      <dgm:prSet custT="1"/>
      <dgm:spPr>
        <a:solidFill>
          <a:schemeClr val="accent4">
            <a:alpha val="90000"/>
          </a:schemeClr>
        </a:solidFill>
        <a:ln>
          <a:noFill/>
        </a:ln>
      </dgm:spPr>
      <dgm:t>
        <a:bodyPr lIns="108000" tIns="144000"/>
        <a:lstStyle/>
        <a:p>
          <a:r>
            <a:rPr lang="da-DK" sz="1200" dirty="0" err="1"/>
            <a:t>Lorem</a:t>
          </a:r>
          <a:r>
            <a:rPr lang="da-DK" sz="1200" dirty="0"/>
            <a:t> </a:t>
          </a:r>
          <a:r>
            <a:rPr lang="da-DK" sz="1200" dirty="0" err="1"/>
            <a:t>ipsum</a:t>
          </a:r>
          <a:endParaRPr lang="da-DK" sz="1200" dirty="0"/>
        </a:p>
      </dgm:t>
    </dgm:pt>
    <dgm:pt modelId="{DF392535-DE73-1148-A067-45A9A16DC39D}" type="parTrans" cxnId="{8AE67F84-EE3D-BF4F-A5A1-561C0AF9EFAF}">
      <dgm:prSet/>
      <dgm:spPr/>
      <dgm:t>
        <a:bodyPr/>
        <a:lstStyle/>
        <a:p>
          <a:endParaRPr lang="da-DK"/>
        </a:p>
      </dgm:t>
    </dgm:pt>
    <dgm:pt modelId="{A893C064-E7E8-554B-94B7-EC6779A93AD6}" type="sibTrans" cxnId="{8AE67F84-EE3D-BF4F-A5A1-561C0AF9EFAF}">
      <dgm:prSet/>
      <dgm:spPr/>
      <dgm:t>
        <a:bodyPr/>
        <a:lstStyle/>
        <a:p>
          <a:endParaRPr lang="da-DK"/>
        </a:p>
      </dgm:t>
    </dgm:pt>
    <dgm:pt modelId="{ADEB8AE1-7771-794C-94C9-D9F1D0ABA8CC}">
      <dgm:prSet custT="1"/>
      <dgm:spPr>
        <a:solidFill>
          <a:schemeClr val="accent4">
            <a:alpha val="90000"/>
          </a:schemeClr>
        </a:solidFill>
        <a:ln>
          <a:noFill/>
        </a:ln>
      </dgm:spPr>
      <dgm:t>
        <a:bodyPr lIns="108000" tIns="144000"/>
        <a:lstStyle/>
        <a:p>
          <a:r>
            <a:rPr lang="da-DK" sz="1200" dirty="0" err="1"/>
            <a:t>Lorem</a:t>
          </a:r>
          <a:r>
            <a:rPr lang="da-DK" sz="1200" dirty="0"/>
            <a:t> </a:t>
          </a:r>
          <a:r>
            <a:rPr lang="da-DK" sz="1200" dirty="0" err="1"/>
            <a:t>ipsum</a:t>
          </a:r>
          <a:endParaRPr lang="da-DK" sz="1200" dirty="0"/>
        </a:p>
      </dgm:t>
    </dgm:pt>
    <dgm:pt modelId="{C6B2F524-315B-9A44-9066-8ED943E7F6C0}" type="parTrans" cxnId="{E7EC0B25-DC19-4D4B-938C-64E1225ED65B}">
      <dgm:prSet/>
      <dgm:spPr/>
      <dgm:t>
        <a:bodyPr/>
        <a:lstStyle/>
        <a:p>
          <a:endParaRPr lang="da-DK"/>
        </a:p>
      </dgm:t>
    </dgm:pt>
    <dgm:pt modelId="{1153EC51-811B-5F4B-8DE3-DDB423D413E7}" type="sibTrans" cxnId="{E7EC0B25-DC19-4D4B-938C-64E1225ED65B}">
      <dgm:prSet/>
      <dgm:spPr/>
      <dgm:t>
        <a:bodyPr/>
        <a:lstStyle/>
        <a:p>
          <a:endParaRPr lang="da-DK"/>
        </a:p>
      </dgm:t>
    </dgm:pt>
    <dgm:pt modelId="{42134646-E21A-AC44-B4A9-3D5C8862D838}">
      <dgm:prSet custT="1"/>
      <dgm:spPr>
        <a:solidFill>
          <a:schemeClr val="accent4">
            <a:alpha val="90000"/>
          </a:schemeClr>
        </a:solidFill>
        <a:ln>
          <a:noFill/>
        </a:ln>
      </dgm:spPr>
      <dgm:t>
        <a:bodyPr lIns="108000" tIns="144000"/>
        <a:lstStyle/>
        <a:p>
          <a:r>
            <a:rPr lang="da-DK" sz="1200" dirty="0" err="1"/>
            <a:t>Lorem</a:t>
          </a:r>
          <a:r>
            <a:rPr lang="da-DK" sz="1200" dirty="0"/>
            <a:t> </a:t>
          </a:r>
          <a:r>
            <a:rPr lang="da-DK" sz="1200" dirty="0" err="1"/>
            <a:t>ipsum</a:t>
          </a:r>
          <a:endParaRPr lang="da-DK" sz="1200" dirty="0"/>
        </a:p>
      </dgm:t>
    </dgm:pt>
    <dgm:pt modelId="{E4C412E8-3A38-E24E-B167-EEF0C44E3F48}" type="parTrans" cxnId="{BB874D75-B754-5746-B296-D7EEFD829EA9}">
      <dgm:prSet/>
      <dgm:spPr/>
      <dgm:t>
        <a:bodyPr/>
        <a:lstStyle/>
        <a:p>
          <a:endParaRPr lang="da-DK"/>
        </a:p>
      </dgm:t>
    </dgm:pt>
    <dgm:pt modelId="{A2FC424F-C85A-0F46-AD5A-C0E436016C95}" type="sibTrans" cxnId="{BB874D75-B754-5746-B296-D7EEFD829EA9}">
      <dgm:prSet/>
      <dgm:spPr/>
      <dgm:t>
        <a:bodyPr/>
        <a:lstStyle/>
        <a:p>
          <a:endParaRPr lang="da-DK"/>
        </a:p>
      </dgm:t>
    </dgm:pt>
    <dgm:pt modelId="{7F3BF5E2-A756-3A4F-AEC3-DB358939D254}">
      <dgm:prSet custT="1"/>
      <dgm:spPr>
        <a:solidFill>
          <a:schemeClr val="accent4">
            <a:alpha val="90000"/>
          </a:schemeClr>
        </a:solidFill>
        <a:ln>
          <a:noFill/>
        </a:ln>
      </dgm:spPr>
      <dgm:t>
        <a:bodyPr lIns="108000" tIns="144000"/>
        <a:lstStyle/>
        <a:p>
          <a:r>
            <a:rPr lang="da-DK" sz="1200" dirty="0" err="1"/>
            <a:t>Lorem</a:t>
          </a:r>
          <a:r>
            <a:rPr lang="da-DK" sz="1200" dirty="0"/>
            <a:t> </a:t>
          </a:r>
          <a:r>
            <a:rPr lang="da-DK" sz="1200" dirty="0" err="1"/>
            <a:t>ipsum</a:t>
          </a:r>
          <a:endParaRPr lang="da-DK" sz="1200" dirty="0"/>
        </a:p>
      </dgm:t>
    </dgm:pt>
    <dgm:pt modelId="{9FBBEAC8-5A87-554E-9405-AF20DE98B4DB}" type="parTrans" cxnId="{C1411942-4623-A746-BD39-0EF76380AB29}">
      <dgm:prSet/>
      <dgm:spPr/>
      <dgm:t>
        <a:bodyPr/>
        <a:lstStyle/>
        <a:p>
          <a:endParaRPr lang="da-DK"/>
        </a:p>
      </dgm:t>
    </dgm:pt>
    <dgm:pt modelId="{0305F891-E7C9-6046-8CAB-4BD50C1F8F05}" type="sibTrans" cxnId="{C1411942-4623-A746-BD39-0EF76380AB29}">
      <dgm:prSet/>
      <dgm:spPr/>
      <dgm:t>
        <a:bodyPr/>
        <a:lstStyle/>
        <a:p>
          <a:endParaRPr lang="da-DK"/>
        </a:p>
      </dgm:t>
    </dgm:pt>
    <dgm:pt modelId="{67DE5BE3-9D45-8645-A824-6D417FC965F7}">
      <dgm:prSet custT="1"/>
      <dgm:spPr>
        <a:solidFill>
          <a:schemeClr val="accent4">
            <a:alpha val="90000"/>
          </a:schemeClr>
        </a:solidFill>
        <a:ln>
          <a:noFill/>
        </a:ln>
      </dgm:spPr>
      <dgm:t>
        <a:bodyPr lIns="108000" tIns="144000"/>
        <a:lstStyle/>
        <a:p>
          <a:r>
            <a:rPr lang="da-DK" sz="1200" dirty="0" err="1"/>
            <a:t>Lorem</a:t>
          </a:r>
          <a:r>
            <a:rPr lang="da-DK" sz="1200" dirty="0"/>
            <a:t> </a:t>
          </a:r>
          <a:r>
            <a:rPr lang="da-DK" sz="1200" dirty="0" err="1"/>
            <a:t>ipsum</a:t>
          </a:r>
          <a:endParaRPr lang="da-DK" sz="1200" dirty="0"/>
        </a:p>
      </dgm:t>
    </dgm:pt>
    <dgm:pt modelId="{6F5469F7-D524-C045-8ED1-6FE3F99803C7}" type="parTrans" cxnId="{18F7B259-94F5-4440-9BC5-5C9061F417AF}">
      <dgm:prSet/>
      <dgm:spPr/>
      <dgm:t>
        <a:bodyPr/>
        <a:lstStyle/>
        <a:p>
          <a:endParaRPr lang="da-DK"/>
        </a:p>
      </dgm:t>
    </dgm:pt>
    <dgm:pt modelId="{3CFE26A8-7860-A449-81CC-9DACAE569CB7}" type="sibTrans" cxnId="{18F7B259-94F5-4440-9BC5-5C9061F417AF}">
      <dgm:prSet/>
      <dgm:spPr/>
      <dgm:t>
        <a:bodyPr/>
        <a:lstStyle/>
        <a:p>
          <a:endParaRPr lang="da-DK"/>
        </a:p>
      </dgm:t>
    </dgm:pt>
    <dgm:pt modelId="{564BE5AE-ED11-4647-881C-23B42CF1FD96}">
      <dgm:prSet custT="1"/>
      <dgm:spPr>
        <a:solidFill>
          <a:schemeClr val="accent4">
            <a:alpha val="90000"/>
          </a:schemeClr>
        </a:solidFill>
        <a:ln>
          <a:noFill/>
        </a:ln>
      </dgm:spPr>
      <dgm:t>
        <a:bodyPr lIns="108000" tIns="144000"/>
        <a:lstStyle/>
        <a:p>
          <a:endParaRPr lang="da-DK" sz="1200" dirty="0"/>
        </a:p>
      </dgm:t>
    </dgm:pt>
    <dgm:pt modelId="{493D6743-5045-9E4D-A828-3C9F00F61F27}" type="parTrans" cxnId="{40C57F98-74F8-1440-90FD-9C8A369598F1}">
      <dgm:prSet/>
      <dgm:spPr/>
      <dgm:t>
        <a:bodyPr/>
        <a:lstStyle/>
        <a:p>
          <a:endParaRPr lang="da-DK"/>
        </a:p>
      </dgm:t>
    </dgm:pt>
    <dgm:pt modelId="{D6584FAD-2A97-A849-9594-20AC99410FD0}" type="sibTrans" cxnId="{40C57F98-74F8-1440-90FD-9C8A369598F1}">
      <dgm:prSet/>
      <dgm:spPr/>
      <dgm:t>
        <a:bodyPr/>
        <a:lstStyle/>
        <a:p>
          <a:endParaRPr lang="da-DK"/>
        </a:p>
      </dgm:t>
    </dgm:pt>
    <dgm:pt modelId="{8C2A9CD2-6CF4-BB4F-A523-F5661E055E1D}">
      <dgm:prSet custT="1"/>
      <dgm:spPr>
        <a:solidFill>
          <a:schemeClr val="accent4">
            <a:alpha val="90000"/>
          </a:schemeClr>
        </a:solidFill>
        <a:ln>
          <a:noFill/>
        </a:ln>
      </dgm:spPr>
      <dgm:t>
        <a:bodyPr lIns="108000" tIns="144000"/>
        <a:lstStyle/>
        <a:p>
          <a:endParaRPr lang="da-DK" sz="1200" dirty="0"/>
        </a:p>
      </dgm:t>
    </dgm:pt>
    <dgm:pt modelId="{4EE0020A-9A10-2A45-8694-FB96328F7A97}" type="parTrans" cxnId="{E27C5C9D-821A-C64F-BF23-E251CE85D3B9}">
      <dgm:prSet/>
      <dgm:spPr/>
      <dgm:t>
        <a:bodyPr/>
        <a:lstStyle/>
        <a:p>
          <a:endParaRPr lang="da-DK"/>
        </a:p>
      </dgm:t>
    </dgm:pt>
    <dgm:pt modelId="{89C36532-2A52-F643-991D-2834D219DC9F}" type="sibTrans" cxnId="{E27C5C9D-821A-C64F-BF23-E251CE85D3B9}">
      <dgm:prSet/>
      <dgm:spPr/>
      <dgm:t>
        <a:bodyPr/>
        <a:lstStyle/>
        <a:p>
          <a:endParaRPr lang="da-DK"/>
        </a:p>
      </dgm:t>
    </dgm:pt>
    <dgm:pt modelId="{5F2A83CC-E42E-C64B-8E95-13AA7EFDF403}">
      <dgm:prSet custT="1"/>
      <dgm:spPr>
        <a:solidFill>
          <a:schemeClr val="accent4">
            <a:alpha val="90000"/>
          </a:schemeClr>
        </a:solidFill>
        <a:ln>
          <a:noFill/>
        </a:ln>
      </dgm:spPr>
      <dgm:t>
        <a:bodyPr lIns="108000" tIns="144000"/>
        <a:lstStyle/>
        <a:p>
          <a:endParaRPr lang="da-DK" sz="1200" dirty="0"/>
        </a:p>
      </dgm:t>
    </dgm:pt>
    <dgm:pt modelId="{B64130D0-AB43-F644-BA4C-F79B6D686448}" type="parTrans" cxnId="{B70BB32E-0148-4144-AFE4-DF7BA8F0E343}">
      <dgm:prSet/>
      <dgm:spPr/>
      <dgm:t>
        <a:bodyPr/>
        <a:lstStyle/>
        <a:p>
          <a:endParaRPr lang="da-DK"/>
        </a:p>
      </dgm:t>
    </dgm:pt>
    <dgm:pt modelId="{37AC00C2-6A1E-0948-8458-73C0419A2C5F}" type="sibTrans" cxnId="{B70BB32E-0148-4144-AFE4-DF7BA8F0E343}">
      <dgm:prSet/>
      <dgm:spPr/>
      <dgm:t>
        <a:bodyPr/>
        <a:lstStyle/>
        <a:p>
          <a:endParaRPr lang="da-DK"/>
        </a:p>
      </dgm:t>
    </dgm:pt>
    <dgm:pt modelId="{A2625617-B6EB-7545-9033-C9B447370112}" type="pres">
      <dgm:prSet presAssocID="{CF971826-8DA8-824E-B647-54C1F5A1E862}" presName="Name0" presStyleCnt="0">
        <dgm:presLayoutVars>
          <dgm:dir/>
          <dgm:animLvl val="lvl"/>
          <dgm:resizeHandles val="exact"/>
        </dgm:presLayoutVars>
      </dgm:prSet>
      <dgm:spPr/>
    </dgm:pt>
    <dgm:pt modelId="{7D132FDB-D27E-3E40-934A-7970C253EDB0}" type="pres">
      <dgm:prSet presAssocID="{A0F8771C-C0F2-674F-A25D-84B30FFB1B09}" presName="composite" presStyleCnt="0"/>
      <dgm:spPr/>
    </dgm:pt>
    <dgm:pt modelId="{65632936-5737-5144-868E-0684ED3F0552}" type="pres">
      <dgm:prSet presAssocID="{A0F8771C-C0F2-674F-A25D-84B30FFB1B09}" presName="parTx" presStyleLbl="alignNode1" presStyleIdx="0" presStyleCnt="3">
        <dgm:presLayoutVars>
          <dgm:chMax val="0"/>
          <dgm:chPref val="0"/>
          <dgm:bulletEnabled val="1"/>
        </dgm:presLayoutVars>
      </dgm:prSet>
      <dgm:spPr/>
    </dgm:pt>
    <dgm:pt modelId="{AE6F2C9F-FCCD-394A-9945-9FA55D6E4FB1}" type="pres">
      <dgm:prSet presAssocID="{A0F8771C-C0F2-674F-A25D-84B30FFB1B09}" presName="desTx" presStyleLbl="alignAccFollowNode1" presStyleIdx="0" presStyleCnt="3">
        <dgm:presLayoutVars>
          <dgm:bulletEnabled val="1"/>
        </dgm:presLayoutVars>
      </dgm:prSet>
      <dgm:spPr/>
    </dgm:pt>
    <dgm:pt modelId="{1C7020BB-EA50-FD46-8CE4-D400BC491A84}" type="pres">
      <dgm:prSet presAssocID="{C9F13CDE-4610-C643-B056-7D398BFBD4A4}" presName="space" presStyleCnt="0"/>
      <dgm:spPr/>
    </dgm:pt>
    <dgm:pt modelId="{CFD85D61-79D5-C246-83A2-9CD6216C3064}" type="pres">
      <dgm:prSet presAssocID="{E16C796C-F1D4-7649-8B16-FA8F7303FB3C}" presName="composite" presStyleCnt="0"/>
      <dgm:spPr/>
    </dgm:pt>
    <dgm:pt modelId="{71C04E8B-6FD5-3D44-B4A5-5B7C581D288F}" type="pres">
      <dgm:prSet presAssocID="{E16C796C-F1D4-7649-8B16-FA8F7303FB3C}" presName="parTx" presStyleLbl="alignNode1" presStyleIdx="1" presStyleCnt="3">
        <dgm:presLayoutVars>
          <dgm:chMax val="0"/>
          <dgm:chPref val="0"/>
          <dgm:bulletEnabled val="1"/>
        </dgm:presLayoutVars>
      </dgm:prSet>
      <dgm:spPr/>
    </dgm:pt>
    <dgm:pt modelId="{E6F6BCEB-AA3A-A04F-96A2-FC7CAC429527}" type="pres">
      <dgm:prSet presAssocID="{E16C796C-F1D4-7649-8B16-FA8F7303FB3C}" presName="desTx" presStyleLbl="alignAccFollowNode1" presStyleIdx="1" presStyleCnt="3">
        <dgm:presLayoutVars>
          <dgm:bulletEnabled val="1"/>
        </dgm:presLayoutVars>
      </dgm:prSet>
      <dgm:spPr/>
    </dgm:pt>
    <dgm:pt modelId="{71197C5D-C233-5748-8FB4-17E698C92EA2}" type="pres">
      <dgm:prSet presAssocID="{06529406-7A3D-624B-A8FE-6CFF08FF505E}" presName="space" presStyleCnt="0"/>
      <dgm:spPr/>
    </dgm:pt>
    <dgm:pt modelId="{9BF92395-0959-E34D-9027-34EB90DFEC9E}" type="pres">
      <dgm:prSet presAssocID="{E3ABCCCE-D14B-5741-B90D-29714628B664}" presName="composite" presStyleCnt="0"/>
      <dgm:spPr/>
    </dgm:pt>
    <dgm:pt modelId="{5D312C63-609C-8948-8B40-AE4D9F5F2855}" type="pres">
      <dgm:prSet presAssocID="{E3ABCCCE-D14B-5741-B90D-29714628B664}" presName="parTx" presStyleLbl="alignNode1" presStyleIdx="2" presStyleCnt="3">
        <dgm:presLayoutVars>
          <dgm:chMax val="0"/>
          <dgm:chPref val="0"/>
          <dgm:bulletEnabled val="1"/>
        </dgm:presLayoutVars>
      </dgm:prSet>
      <dgm:spPr/>
    </dgm:pt>
    <dgm:pt modelId="{53FB5612-5363-7149-AC53-A18AD9878998}" type="pres">
      <dgm:prSet presAssocID="{E3ABCCCE-D14B-5741-B90D-29714628B664}" presName="desTx" presStyleLbl="alignAccFollowNode1" presStyleIdx="2" presStyleCnt="3">
        <dgm:presLayoutVars>
          <dgm:bulletEnabled val="1"/>
        </dgm:presLayoutVars>
      </dgm:prSet>
      <dgm:spPr>
        <a:ln>
          <a:noFill/>
        </a:ln>
      </dgm:spPr>
    </dgm:pt>
  </dgm:ptLst>
  <dgm:cxnLst>
    <dgm:cxn modelId="{8264E80D-3DB1-BB4C-A963-3FC35310CAE7}" type="presOf" srcId="{CF971826-8DA8-824E-B647-54C1F5A1E862}" destId="{A2625617-B6EB-7545-9033-C9B447370112}" srcOrd="0" destOrd="0" presId="urn:microsoft.com/office/officeart/2005/8/layout/hList1"/>
    <dgm:cxn modelId="{ACEFF30E-7BD5-6148-B80B-3CAE511D2604}" type="presOf" srcId="{7F3BF5E2-A756-3A4F-AEC3-DB358939D254}" destId="{53FB5612-5363-7149-AC53-A18AD9878998}" srcOrd="0" destOrd="2" presId="urn:microsoft.com/office/officeart/2005/8/layout/hList1"/>
    <dgm:cxn modelId="{B8D20F1A-B92D-CF47-8EE1-54CE32A173BF}" srcId="{A0F8771C-C0F2-674F-A25D-84B30FFB1B09}" destId="{08E04797-9A8D-9841-8229-E52D491CF7E5}" srcOrd="0" destOrd="0" parTransId="{624D9AE4-D988-9D41-8D6A-CAF40DB5107B}" sibTransId="{9C8E342B-6B14-A040-B71C-6D86843D4CD5}"/>
    <dgm:cxn modelId="{103E8E1D-0269-B04C-AD6F-463105DC67ED}" type="presOf" srcId="{E16C796C-F1D4-7649-8B16-FA8F7303FB3C}" destId="{71C04E8B-6FD5-3D44-B4A5-5B7C581D288F}" srcOrd="0" destOrd="0" presId="urn:microsoft.com/office/officeart/2005/8/layout/hList1"/>
    <dgm:cxn modelId="{FC204220-EB1F-CA4F-84A3-A943189C122C}" type="presOf" srcId="{50402CFA-857E-D44F-80C6-E59CB52C5A75}" destId="{E6F6BCEB-AA3A-A04F-96A2-FC7CAC429527}" srcOrd="0" destOrd="0" presId="urn:microsoft.com/office/officeart/2005/8/layout/hList1"/>
    <dgm:cxn modelId="{28D2CC20-DB8B-9D43-A15B-76AFB95E4689}" srcId="{A0F8771C-C0F2-674F-A25D-84B30FFB1B09}" destId="{9640AAE5-B0AC-A44F-958B-BD93D546F424}" srcOrd="3" destOrd="0" parTransId="{42DC8259-9329-384F-889F-7633B4C38B1A}" sibTransId="{145CE74B-B7E3-054C-8099-88A77B3ACED4}"/>
    <dgm:cxn modelId="{E7EC0B25-DC19-4D4B-938C-64E1225ED65B}" srcId="{E3ABCCCE-D14B-5741-B90D-29714628B664}" destId="{ADEB8AE1-7771-794C-94C9-D9F1D0ABA8CC}" srcOrd="0" destOrd="0" parTransId="{C6B2F524-315B-9A44-9066-8ED943E7F6C0}" sibTransId="{1153EC51-811B-5F4B-8DE3-DDB423D413E7}"/>
    <dgm:cxn modelId="{B70BB32E-0148-4144-AFE4-DF7BA8F0E343}" srcId="{A0F8771C-C0F2-674F-A25D-84B30FFB1B09}" destId="{5F2A83CC-E42E-C64B-8E95-13AA7EFDF403}" srcOrd="5" destOrd="0" parTransId="{B64130D0-AB43-F644-BA4C-F79B6D686448}" sibTransId="{37AC00C2-6A1E-0948-8458-73C0419A2C5F}"/>
    <dgm:cxn modelId="{0785182F-4CF0-B14A-A452-A32210514224}" type="presOf" srcId="{8C2A9CD2-6CF4-BB4F-A523-F5661E055E1D}" destId="{AE6F2C9F-FCCD-394A-9945-9FA55D6E4FB1}" srcOrd="0" destOrd="4" presId="urn:microsoft.com/office/officeart/2005/8/layout/hList1"/>
    <dgm:cxn modelId="{1678A732-CDB0-9347-8A64-C568A6D9B33E}" type="presOf" srcId="{67BE2883-3F04-5B40-85D4-24794317F324}" destId="{E6F6BCEB-AA3A-A04F-96A2-FC7CAC429527}" srcOrd="0" destOrd="2" presId="urn:microsoft.com/office/officeart/2005/8/layout/hList1"/>
    <dgm:cxn modelId="{C1411942-4623-A746-BD39-0EF76380AB29}" srcId="{E3ABCCCE-D14B-5741-B90D-29714628B664}" destId="{7F3BF5E2-A756-3A4F-AEC3-DB358939D254}" srcOrd="2" destOrd="0" parTransId="{9FBBEAC8-5A87-554E-9405-AF20DE98B4DB}" sibTransId="{0305F891-E7C9-6046-8CAB-4BD50C1F8F05}"/>
    <dgm:cxn modelId="{18F7B259-94F5-4440-9BC5-5C9061F417AF}" srcId="{E3ABCCCE-D14B-5741-B90D-29714628B664}" destId="{67DE5BE3-9D45-8645-A824-6D417FC965F7}" srcOrd="3" destOrd="0" parTransId="{6F5469F7-D524-C045-8ED1-6FE3F99803C7}" sibTransId="{3CFE26A8-7860-A449-81CC-9DACAE569CB7}"/>
    <dgm:cxn modelId="{713F4D5D-9AD9-884D-9B10-5D8D2B3B4BE2}" type="presOf" srcId="{D150AB38-AB43-A748-8148-A0ACBB664998}" destId="{AE6F2C9F-FCCD-394A-9945-9FA55D6E4FB1}" srcOrd="0" destOrd="2" presId="urn:microsoft.com/office/officeart/2005/8/layout/hList1"/>
    <dgm:cxn modelId="{0427AC5E-039B-444D-A72E-CBF746D9BA85}" type="presOf" srcId="{08E04797-9A8D-9841-8229-E52D491CF7E5}" destId="{AE6F2C9F-FCCD-394A-9945-9FA55D6E4FB1}" srcOrd="0" destOrd="0" presId="urn:microsoft.com/office/officeart/2005/8/layout/hList1"/>
    <dgm:cxn modelId="{D277425F-55E8-0E4D-AC26-CB6039539A50}" type="presOf" srcId="{D22166B6-39B3-E64C-A524-29E298BA80A2}" destId="{AE6F2C9F-FCCD-394A-9945-9FA55D6E4FB1}" srcOrd="0" destOrd="1" presId="urn:microsoft.com/office/officeart/2005/8/layout/hList1"/>
    <dgm:cxn modelId="{7C5AE265-A1A1-0F44-921F-4CEF8E1DD8F5}" type="presOf" srcId="{ADEB8AE1-7771-794C-94C9-D9F1D0ABA8CC}" destId="{53FB5612-5363-7149-AC53-A18AD9878998}" srcOrd="0" destOrd="0" presId="urn:microsoft.com/office/officeart/2005/8/layout/hList1"/>
    <dgm:cxn modelId="{BCC71E69-2315-E944-9DB9-641ABF2685D7}" type="presOf" srcId="{A0F8771C-C0F2-674F-A25D-84B30FFB1B09}" destId="{65632936-5737-5144-868E-0684ED3F0552}" srcOrd="0" destOrd="0" presId="urn:microsoft.com/office/officeart/2005/8/layout/hList1"/>
    <dgm:cxn modelId="{68ADF471-48E2-5547-8B5C-F515CE75CA9C}" srcId="{A0F8771C-C0F2-674F-A25D-84B30FFB1B09}" destId="{D22166B6-39B3-E64C-A524-29E298BA80A2}" srcOrd="1" destOrd="0" parTransId="{A7D26AAD-13E7-704F-B42F-7BC564547F6D}" sibTransId="{EF5F560F-F3EB-C84C-B3F7-0C18BF5AAC3F}"/>
    <dgm:cxn modelId="{BB874D75-B754-5746-B296-D7EEFD829EA9}" srcId="{E3ABCCCE-D14B-5741-B90D-29714628B664}" destId="{42134646-E21A-AC44-B4A9-3D5C8862D838}" srcOrd="1" destOrd="0" parTransId="{E4C412E8-3A38-E24E-B167-EEF0C44E3F48}" sibTransId="{A2FC424F-C85A-0F46-AD5A-C0E436016C95}"/>
    <dgm:cxn modelId="{8AE67F84-EE3D-BF4F-A5A1-561C0AF9EFAF}" srcId="{E16C796C-F1D4-7649-8B16-FA8F7303FB3C}" destId="{67BE2883-3F04-5B40-85D4-24794317F324}" srcOrd="2" destOrd="0" parTransId="{DF392535-DE73-1148-A067-45A9A16DC39D}" sibTransId="{A893C064-E7E8-554B-94B7-EC6779A93AD6}"/>
    <dgm:cxn modelId="{40C57F98-74F8-1440-90FD-9C8A369598F1}" srcId="{A0F8771C-C0F2-674F-A25D-84B30FFB1B09}" destId="{564BE5AE-ED11-4647-881C-23B42CF1FD96}" srcOrd="6" destOrd="0" parTransId="{493D6743-5045-9E4D-A828-3C9F00F61F27}" sibTransId="{D6584FAD-2A97-A849-9594-20AC99410FD0}"/>
    <dgm:cxn modelId="{E27C5C9D-821A-C64F-BF23-E251CE85D3B9}" srcId="{A0F8771C-C0F2-674F-A25D-84B30FFB1B09}" destId="{8C2A9CD2-6CF4-BB4F-A523-F5661E055E1D}" srcOrd="4" destOrd="0" parTransId="{4EE0020A-9A10-2A45-8694-FB96328F7A97}" sibTransId="{89C36532-2A52-F643-991D-2834D219DC9F}"/>
    <dgm:cxn modelId="{32BC8EAA-8FC9-F249-9422-D8E94B0523BD}" type="presOf" srcId="{E3ABCCCE-D14B-5741-B90D-29714628B664}" destId="{5D312C63-609C-8948-8B40-AE4D9F5F2855}" srcOrd="0" destOrd="0" presId="urn:microsoft.com/office/officeart/2005/8/layout/hList1"/>
    <dgm:cxn modelId="{8D66D1B1-82BA-2D44-AC6B-CFB9288B3EF2}" type="presOf" srcId="{9640AAE5-B0AC-A44F-958B-BD93D546F424}" destId="{AE6F2C9F-FCCD-394A-9945-9FA55D6E4FB1}" srcOrd="0" destOrd="3" presId="urn:microsoft.com/office/officeart/2005/8/layout/hList1"/>
    <dgm:cxn modelId="{A58ECDB5-A050-2446-9BF4-9C14D87B0A1D}" type="presOf" srcId="{67DE5BE3-9D45-8645-A824-6D417FC965F7}" destId="{53FB5612-5363-7149-AC53-A18AD9878998}" srcOrd="0" destOrd="3" presId="urn:microsoft.com/office/officeart/2005/8/layout/hList1"/>
    <dgm:cxn modelId="{66B2A1B9-D07D-984B-BE8E-992EBF633498}" type="presOf" srcId="{66DB6AE1-EE2B-7A4D-9AA3-4258ACA750BC}" destId="{E6F6BCEB-AA3A-A04F-96A2-FC7CAC429527}" srcOrd="0" destOrd="1" presId="urn:microsoft.com/office/officeart/2005/8/layout/hList1"/>
    <dgm:cxn modelId="{E60B03C2-D629-4E45-A75F-D2E839F7EAF4}" srcId="{CF971826-8DA8-824E-B647-54C1F5A1E862}" destId="{E3ABCCCE-D14B-5741-B90D-29714628B664}" srcOrd="2" destOrd="0" parTransId="{809A5206-9FF9-6243-B32F-5D4B27F87440}" sibTransId="{27B898F6-E71D-1341-A0BB-07AC989D6BB6}"/>
    <dgm:cxn modelId="{31239AD6-DDCC-1141-8809-65711E82BDC3}" type="presOf" srcId="{5F2A83CC-E42E-C64B-8E95-13AA7EFDF403}" destId="{AE6F2C9F-FCCD-394A-9945-9FA55D6E4FB1}" srcOrd="0" destOrd="5" presId="urn:microsoft.com/office/officeart/2005/8/layout/hList1"/>
    <dgm:cxn modelId="{41F0EED8-D6E2-744A-899D-54079E3B5CD3}" srcId="{E16C796C-F1D4-7649-8B16-FA8F7303FB3C}" destId="{50402CFA-857E-D44F-80C6-E59CB52C5A75}" srcOrd="0" destOrd="0" parTransId="{B69E4A1F-CB5E-894D-91F6-E425AF193DBD}" sibTransId="{120AED4B-D2AB-CF45-B01D-5FE5473D1841}"/>
    <dgm:cxn modelId="{312091DA-E938-AC48-B953-1BE4F4F3679E}" srcId="{E16C796C-F1D4-7649-8B16-FA8F7303FB3C}" destId="{66DB6AE1-EE2B-7A4D-9AA3-4258ACA750BC}" srcOrd="1" destOrd="0" parTransId="{64288D45-C24D-FC44-8EB5-4E0D6F2409D8}" sibTransId="{0AFBE773-4AC6-6649-A646-AECACE2AC367}"/>
    <dgm:cxn modelId="{2DAD65DB-89FF-4341-A3F0-FD38E6BD5620}" srcId="{A0F8771C-C0F2-674F-A25D-84B30FFB1B09}" destId="{D150AB38-AB43-A748-8148-A0ACBB664998}" srcOrd="2" destOrd="0" parTransId="{4C284446-FF96-F44A-8280-136C6C2E6579}" sibTransId="{F9432299-4DB8-5446-89AF-65A41697B44E}"/>
    <dgm:cxn modelId="{2540C9DD-0686-DD4E-B55F-70BC9EFC9B4C}" type="presOf" srcId="{42134646-E21A-AC44-B4A9-3D5C8862D838}" destId="{53FB5612-5363-7149-AC53-A18AD9878998}" srcOrd="0" destOrd="1" presId="urn:microsoft.com/office/officeart/2005/8/layout/hList1"/>
    <dgm:cxn modelId="{2A585FE1-6CFF-6D4D-A71F-D3F70D1E99E4}" srcId="{CF971826-8DA8-824E-B647-54C1F5A1E862}" destId="{A0F8771C-C0F2-674F-A25D-84B30FFB1B09}" srcOrd="0" destOrd="0" parTransId="{EB8463AA-883E-6C42-9C21-D89643BE10C6}" sibTransId="{C9F13CDE-4610-C643-B056-7D398BFBD4A4}"/>
    <dgm:cxn modelId="{70C3E9EC-9DF3-DE42-84C3-8981E335F00F}" type="presOf" srcId="{564BE5AE-ED11-4647-881C-23B42CF1FD96}" destId="{AE6F2C9F-FCCD-394A-9945-9FA55D6E4FB1}" srcOrd="0" destOrd="6" presId="urn:microsoft.com/office/officeart/2005/8/layout/hList1"/>
    <dgm:cxn modelId="{729B27F9-64FB-4145-B57A-96EAF8B6E56B}" srcId="{CF971826-8DA8-824E-B647-54C1F5A1E862}" destId="{E16C796C-F1D4-7649-8B16-FA8F7303FB3C}" srcOrd="1" destOrd="0" parTransId="{CE4A5A70-1F80-DD41-9A5A-7D1F07F0DBEA}" sibTransId="{06529406-7A3D-624B-A8FE-6CFF08FF505E}"/>
    <dgm:cxn modelId="{1AAAFA94-CBC5-CE4B-8782-E530AFB0A5DA}" type="presParOf" srcId="{A2625617-B6EB-7545-9033-C9B447370112}" destId="{7D132FDB-D27E-3E40-934A-7970C253EDB0}" srcOrd="0" destOrd="0" presId="urn:microsoft.com/office/officeart/2005/8/layout/hList1"/>
    <dgm:cxn modelId="{8F5B0A6A-F273-E44B-A2DE-A1046DFDA776}" type="presParOf" srcId="{7D132FDB-D27E-3E40-934A-7970C253EDB0}" destId="{65632936-5737-5144-868E-0684ED3F0552}" srcOrd="0" destOrd="0" presId="urn:microsoft.com/office/officeart/2005/8/layout/hList1"/>
    <dgm:cxn modelId="{2754CC7B-83D7-244B-9186-4BE311AA7D0E}" type="presParOf" srcId="{7D132FDB-D27E-3E40-934A-7970C253EDB0}" destId="{AE6F2C9F-FCCD-394A-9945-9FA55D6E4FB1}" srcOrd="1" destOrd="0" presId="urn:microsoft.com/office/officeart/2005/8/layout/hList1"/>
    <dgm:cxn modelId="{1E9325AE-E1AA-0444-BE10-7A52BEFE85D3}" type="presParOf" srcId="{A2625617-B6EB-7545-9033-C9B447370112}" destId="{1C7020BB-EA50-FD46-8CE4-D400BC491A84}" srcOrd="1" destOrd="0" presId="urn:microsoft.com/office/officeart/2005/8/layout/hList1"/>
    <dgm:cxn modelId="{D77D9DAC-BD33-3047-A60A-21406F6A6305}" type="presParOf" srcId="{A2625617-B6EB-7545-9033-C9B447370112}" destId="{CFD85D61-79D5-C246-83A2-9CD6216C3064}" srcOrd="2" destOrd="0" presId="urn:microsoft.com/office/officeart/2005/8/layout/hList1"/>
    <dgm:cxn modelId="{590F1054-5715-6E41-95EE-71A9E68F9185}" type="presParOf" srcId="{CFD85D61-79D5-C246-83A2-9CD6216C3064}" destId="{71C04E8B-6FD5-3D44-B4A5-5B7C581D288F}" srcOrd="0" destOrd="0" presId="urn:microsoft.com/office/officeart/2005/8/layout/hList1"/>
    <dgm:cxn modelId="{8AEF10D4-0D19-AB49-A628-EE441E2C94F8}" type="presParOf" srcId="{CFD85D61-79D5-C246-83A2-9CD6216C3064}" destId="{E6F6BCEB-AA3A-A04F-96A2-FC7CAC429527}" srcOrd="1" destOrd="0" presId="urn:microsoft.com/office/officeart/2005/8/layout/hList1"/>
    <dgm:cxn modelId="{57C2F950-DAE9-1346-A8A0-364FF4CE7218}" type="presParOf" srcId="{A2625617-B6EB-7545-9033-C9B447370112}" destId="{71197C5D-C233-5748-8FB4-17E698C92EA2}" srcOrd="3" destOrd="0" presId="urn:microsoft.com/office/officeart/2005/8/layout/hList1"/>
    <dgm:cxn modelId="{846E57C1-8583-814A-9CC0-085FC71F7ED1}" type="presParOf" srcId="{A2625617-B6EB-7545-9033-C9B447370112}" destId="{9BF92395-0959-E34D-9027-34EB90DFEC9E}" srcOrd="4" destOrd="0" presId="urn:microsoft.com/office/officeart/2005/8/layout/hList1"/>
    <dgm:cxn modelId="{29CB5B74-5E3E-3544-8273-0E50163A9B4E}" type="presParOf" srcId="{9BF92395-0959-E34D-9027-34EB90DFEC9E}" destId="{5D312C63-609C-8948-8B40-AE4D9F5F2855}" srcOrd="0" destOrd="0" presId="urn:microsoft.com/office/officeart/2005/8/layout/hList1"/>
    <dgm:cxn modelId="{EB482D3D-F078-D640-B24E-0FE02D6DEFA6}" type="presParOf" srcId="{9BF92395-0959-E34D-9027-34EB90DFEC9E}" destId="{53FB5612-5363-7149-AC53-A18AD987899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CFA8A0-EFDD-4045-84DC-8F0DED2F2016}"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da-DK"/>
        </a:p>
      </dgm:t>
    </dgm:pt>
    <dgm:pt modelId="{7091237E-A0B7-8A41-A933-48D453059753}">
      <dgm:prSet phldrT="[Tekst]" phldr="1"/>
      <dgm:spPr>
        <a:solidFill>
          <a:srgbClr val="400000"/>
        </a:solidFill>
        <a:ln>
          <a:noFill/>
        </a:ln>
      </dgm:spPr>
      <dgm:t>
        <a:bodyPr/>
        <a:lstStyle/>
        <a:p>
          <a:endParaRPr lang="da-DK" dirty="0"/>
        </a:p>
      </dgm:t>
    </dgm:pt>
    <dgm:pt modelId="{B656A3AF-DF8F-0D47-943B-1482C78C8690}" type="parTrans" cxnId="{E3C239AA-6569-6A40-B07C-996BE36DEC7D}">
      <dgm:prSet/>
      <dgm:spPr/>
      <dgm:t>
        <a:bodyPr/>
        <a:lstStyle/>
        <a:p>
          <a:endParaRPr lang="da-DK"/>
        </a:p>
      </dgm:t>
    </dgm:pt>
    <dgm:pt modelId="{04AE1D08-3E6A-D645-91F3-0ACED3A92F53}" type="sibTrans" cxnId="{E3C239AA-6569-6A40-B07C-996BE36DEC7D}">
      <dgm:prSet/>
      <dgm:spPr/>
      <dgm:t>
        <a:bodyPr/>
        <a:lstStyle/>
        <a:p>
          <a:endParaRPr lang="da-DK"/>
        </a:p>
      </dgm:t>
    </dgm:pt>
    <dgm:pt modelId="{EF5B3167-8A28-3441-AA24-35E84E4E492D}" type="asst">
      <dgm:prSet phldrT="[Tekst]" phldr="1"/>
      <dgm:spPr>
        <a:ln>
          <a:noFill/>
        </a:ln>
      </dgm:spPr>
      <dgm:t>
        <a:bodyPr/>
        <a:lstStyle/>
        <a:p>
          <a:endParaRPr lang="da-DK" dirty="0"/>
        </a:p>
      </dgm:t>
    </dgm:pt>
    <dgm:pt modelId="{CD42E37E-3AE0-7D4D-8198-8B712962F909}" type="parTrans" cxnId="{AF15A2F1-6A15-9240-B92F-C8787A748578}">
      <dgm:prSet/>
      <dgm:spPr>
        <a:ln>
          <a:solidFill>
            <a:srgbClr val="400000"/>
          </a:solidFill>
        </a:ln>
      </dgm:spPr>
      <dgm:t>
        <a:bodyPr/>
        <a:lstStyle/>
        <a:p>
          <a:endParaRPr lang="da-DK"/>
        </a:p>
      </dgm:t>
    </dgm:pt>
    <dgm:pt modelId="{8AC9CE53-9397-484E-9ACE-9F7F9681DF22}" type="sibTrans" cxnId="{AF15A2F1-6A15-9240-B92F-C8787A748578}">
      <dgm:prSet/>
      <dgm:spPr/>
      <dgm:t>
        <a:bodyPr/>
        <a:lstStyle/>
        <a:p>
          <a:endParaRPr lang="da-DK"/>
        </a:p>
      </dgm:t>
    </dgm:pt>
    <dgm:pt modelId="{C1920CA3-5751-3543-8C66-51BD5CE3EF1D}">
      <dgm:prSet phldrT="[Tekst]" phldr="1"/>
      <dgm:spPr>
        <a:solidFill>
          <a:srgbClr val="EAAE93"/>
        </a:solidFill>
        <a:ln>
          <a:noFill/>
        </a:ln>
      </dgm:spPr>
      <dgm:t>
        <a:bodyPr/>
        <a:lstStyle/>
        <a:p>
          <a:endParaRPr lang="da-DK" dirty="0"/>
        </a:p>
      </dgm:t>
    </dgm:pt>
    <dgm:pt modelId="{971A5E02-473D-2245-A1BE-5B1C13FE5F45}" type="parTrans" cxnId="{7C8973F6-25D3-3A4D-9A5F-F23B5CA9DB9F}">
      <dgm:prSet/>
      <dgm:spPr>
        <a:ln>
          <a:solidFill>
            <a:srgbClr val="400000"/>
          </a:solidFill>
        </a:ln>
      </dgm:spPr>
      <dgm:t>
        <a:bodyPr/>
        <a:lstStyle/>
        <a:p>
          <a:endParaRPr lang="da-DK"/>
        </a:p>
      </dgm:t>
    </dgm:pt>
    <dgm:pt modelId="{959C8F4C-1CB9-CB4E-B9E7-EE9527AB29D7}" type="sibTrans" cxnId="{7C8973F6-25D3-3A4D-9A5F-F23B5CA9DB9F}">
      <dgm:prSet/>
      <dgm:spPr/>
      <dgm:t>
        <a:bodyPr/>
        <a:lstStyle/>
        <a:p>
          <a:endParaRPr lang="da-DK"/>
        </a:p>
      </dgm:t>
    </dgm:pt>
    <dgm:pt modelId="{A5E9CBD7-1868-614B-A81B-92394EA1279F}">
      <dgm:prSet phldrT="[Tekst]" phldr="1"/>
      <dgm:spPr>
        <a:solidFill>
          <a:srgbClr val="EAAE93"/>
        </a:solidFill>
        <a:ln>
          <a:noFill/>
        </a:ln>
      </dgm:spPr>
      <dgm:t>
        <a:bodyPr/>
        <a:lstStyle/>
        <a:p>
          <a:endParaRPr lang="da-DK" dirty="0"/>
        </a:p>
      </dgm:t>
    </dgm:pt>
    <dgm:pt modelId="{02081DF5-AAAE-894D-9317-AF16268D93E5}" type="parTrans" cxnId="{C39D4063-F1A1-F042-BA75-E1D570A2E875}">
      <dgm:prSet/>
      <dgm:spPr>
        <a:ln>
          <a:solidFill>
            <a:srgbClr val="400000"/>
          </a:solidFill>
        </a:ln>
      </dgm:spPr>
      <dgm:t>
        <a:bodyPr/>
        <a:lstStyle/>
        <a:p>
          <a:endParaRPr lang="da-DK"/>
        </a:p>
      </dgm:t>
    </dgm:pt>
    <dgm:pt modelId="{1A131AC6-8725-CA45-ACE0-89CF09C62EC2}" type="sibTrans" cxnId="{C39D4063-F1A1-F042-BA75-E1D570A2E875}">
      <dgm:prSet/>
      <dgm:spPr/>
      <dgm:t>
        <a:bodyPr/>
        <a:lstStyle/>
        <a:p>
          <a:endParaRPr lang="da-DK"/>
        </a:p>
      </dgm:t>
    </dgm:pt>
    <dgm:pt modelId="{DB4D79C0-2093-0149-9B89-7A28CE305D6A}">
      <dgm:prSet phldrT="[Tekst]" phldr="1"/>
      <dgm:spPr>
        <a:solidFill>
          <a:srgbClr val="EAAE93"/>
        </a:solidFill>
        <a:ln>
          <a:noFill/>
        </a:ln>
      </dgm:spPr>
      <dgm:t>
        <a:bodyPr/>
        <a:lstStyle/>
        <a:p>
          <a:endParaRPr lang="da-DK" dirty="0"/>
        </a:p>
      </dgm:t>
    </dgm:pt>
    <dgm:pt modelId="{3226FABC-D08F-9345-89C1-9FB259DE934F}" type="parTrans" cxnId="{36C47104-3A40-7D44-9662-0A935D67C08D}">
      <dgm:prSet/>
      <dgm:spPr>
        <a:ln>
          <a:solidFill>
            <a:srgbClr val="400000"/>
          </a:solidFill>
        </a:ln>
      </dgm:spPr>
      <dgm:t>
        <a:bodyPr/>
        <a:lstStyle/>
        <a:p>
          <a:endParaRPr lang="da-DK"/>
        </a:p>
      </dgm:t>
    </dgm:pt>
    <dgm:pt modelId="{9BCD0C14-3C62-774D-9DCC-6EBAB3F32B8B}" type="sibTrans" cxnId="{36C47104-3A40-7D44-9662-0A935D67C08D}">
      <dgm:prSet/>
      <dgm:spPr/>
      <dgm:t>
        <a:bodyPr/>
        <a:lstStyle/>
        <a:p>
          <a:endParaRPr lang="da-DK"/>
        </a:p>
      </dgm:t>
    </dgm:pt>
    <dgm:pt modelId="{5729074F-EA58-3B44-8C2D-AC7A2CA5A0F1}" type="pres">
      <dgm:prSet presAssocID="{CCCFA8A0-EFDD-4045-84DC-8F0DED2F2016}" presName="hierChild1" presStyleCnt="0">
        <dgm:presLayoutVars>
          <dgm:orgChart val="1"/>
          <dgm:chPref val="1"/>
          <dgm:dir/>
          <dgm:animOne val="branch"/>
          <dgm:animLvl val="lvl"/>
          <dgm:resizeHandles/>
        </dgm:presLayoutVars>
      </dgm:prSet>
      <dgm:spPr/>
    </dgm:pt>
    <dgm:pt modelId="{88539C00-889B-944A-A83B-314D923AB9AE}" type="pres">
      <dgm:prSet presAssocID="{7091237E-A0B7-8A41-A933-48D453059753}" presName="hierRoot1" presStyleCnt="0">
        <dgm:presLayoutVars>
          <dgm:hierBranch val="init"/>
        </dgm:presLayoutVars>
      </dgm:prSet>
      <dgm:spPr/>
    </dgm:pt>
    <dgm:pt modelId="{AE538115-1767-BC48-A7B2-0C3E25CC825A}" type="pres">
      <dgm:prSet presAssocID="{7091237E-A0B7-8A41-A933-48D453059753}" presName="rootComposite1" presStyleCnt="0"/>
      <dgm:spPr/>
    </dgm:pt>
    <dgm:pt modelId="{59279D50-6D05-994A-A1B0-197C5EB5B71E}" type="pres">
      <dgm:prSet presAssocID="{7091237E-A0B7-8A41-A933-48D453059753}" presName="rootText1" presStyleLbl="node0" presStyleIdx="0" presStyleCnt="1">
        <dgm:presLayoutVars>
          <dgm:chPref val="3"/>
        </dgm:presLayoutVars>
      </dgm:prSet>
      <dgm:spPr/>
    </dgm:pt>
    <dgm:pt modelId="{5B82A783-3670-784C-91B5-0FF3F2D16DE2}" type="pres">
      <dgm:prSet presAssocID="{7091237E-A0B7-8A41-A933-48D453059753}" presName="rootConnector1" presStyleLbl="node1" presStyleIdx="0" presStyleCnt="0"/>
      <dgm:spPr/>
    </dgm:pt>
    <dgm:pt modelId="{B261149B-3BF8-CF42-9E06-0B2AC6C13DDA}" type="pres">
      <dgm:prSet presAssocID="{7091237E-A0B7-8A41-A933-48D453059753}" presName="hierChild2" presStyleCnt="0"/>
      <dgm:spPr/>
    </dgm:pt>
    <dgm:pt modelId="{37F5576D-50DE-8147-8782-F7BC1B3DDE2E}" type="pres">
      <dgm:prSet presAssocID="{971A5E02-473D-2245-A1BE-5B1C13FE5F45}" presName="Name37" presStyleLbl="parChTrans1D2" presStyleIdx="0" presStyleCnt="4"/>
      <dgm:spPr/>
    </dgm:pt>
    <dgm:pt modelId="{90BD503A-5366-D745-8505-33A56AC0A889}" type="pres">
      <dgm:prSet presAssocID="{C1920CA3-5751-3543-8C66-51BD5CE3EF1D}" presName="hierRoot2" presStyleCnt="0">
        <dgm:presLayoutVars>
          <dgm:hierBranch val="init"/>
        </dgm:presLayoutVars>
      </dgm:prSet>
      <dgm:spPr/>
    </dgm:pt>
    <dgm:pt modelId="{17CF6D44-A9A3-2B41-AC23-18798B6EEF7F}" type="pres">
      <dgm:prSet presAssocID="{C1920CA3-5751-3543-8C66-51BD5CE3EF1D}" presName="rootComposite" presStyleCnt="0"/>
      <dgm:spPr/>
    </dgm:pt>
    <dgm:pt modelId="{A9162209-34CB-864D-85F0-616C03EE1DE5}" type="pres">
      <dgm:prSet presAssocID="{C1920CA3-5751-3543-8C66-51BD5CE3EF1D}" presName="rootText" presStyleLbl="node2" presStyleIdx="0" presStyleCnt="3">
        <dgm:presLayoutVars>
          <dgm:chPref val="3"/>
        </dgm:presLayoutVars>
      </dgm:prSet>
      <dgm:spPr/>
    </dgm:pt>
    <dgm:pt modelId="{67DF8934-4CFF-EE4A-840D-C8B856F50C15}" type="pres">
      <dgm:prSet presAssocID="{C1920CA3-5751-3543-8C66-51BD5CE3EF1D}" presName="rootConnector" presStyleLbl="node2" presStyleIdx="0" presStyleCnt="3"/>
      <dgm:spPr/>
    </dgm:pt>
    <dgm:pt modelId="{0840A8CE-1A8B-5E49-BF67-01C4298C8040}" type="pres">
      <dgm:prSet presAssocID="{C1920CA3-5751-3543-8C66-51BD5CE3EF1D}" presName="hierChild4" presStyleCnt="0"/>
      <dgm:spPr/>
    </dgm:pt>
    <dgm:pt modelId="{2CE456AB-B4F1-5046-9EC9-8AE834FAC898}" type="pres">
      <dgm:prSet presAssocID="{C1920CA3-5751-3543-8C66-51BD5CE3EF1D}" presName="hierChild5" presStyleCnt="0"/>
      <dgm:spPr/>
    </dgm:pt>
    <dgm:pt modelId="{1EAA24A5-44F0-C041-A613-ABCC272B72F8}" type="pres">
      <dgm:prSet presAssocID="{02081DF5-AAAE-894D-9317-AF16268D93E5}" presName="Name37" presStyleLbl="parChTrans1D2" presStyleIdx="1" presStyleCnt="4"/>
      <dgm:spPr/>
    </dgm:pt>
    <dgm:pt modelId="{7EB49EAE-51FE-1F46-8378-254F5E8B0DDA}" type="pres">
      <dgm:prSet presAssocID="{A5E9CBD7-1868-614B-A81B-92394EA1279F}" presName="hierRoot2" presStyleCnt="0">
        <dgm:presLayoutVars>
          <dgm:hierBranch val="init"/>
        </dgm:presLayoutVars>
      </dgm:prSet>
      <dgm:spPr/>
    </dgm:pt>
    <dgm:pt modelId="{66550F9F-A4B5-6C49-BE99-7DCF1D12F0A3}" type="pres">
      <dgm:prSet presAssocID="{A5E9CBD7-1868-614B-A81B-92394EA1279F}" presName="rootComposite" presStyleCnt="0"/>
      <dgm:spPr/>
    </dgm:pt>
    <dgm:pt modelId="{8F7BEA12-AE06-B840-BF61-712976C205DA}" type="pres">
      <dgm:prSet presAssocID="{A5E9CBD7-1868-614B-A81B-92394EA1279F}" presName="rootText" presStyleLbl="node2" presStyleIdx="1" presStyleCnt="3">
        <dgm:presLayoutVars>
          <dgm:chPref val="3"/>
        </dgm:presLayoutVars>
      </dgm:prSet>
      <dgm:spPr/>
    </dgm:pt>
    <dgm:pt modelId="{9D6E0464-0541-8647-9340-881B237E8C2E}" type="pres">
      <dgm:prSet presAssocID="{A5E9CBD7-1868-614B-A81B-92394EA1279F}" presName="rootConnector" presStyleLbl="node2" presStyleIdx="1" presStyleCnt="3"/>
      <dgm:spPr/>
    </dgm:pt>
    <dgm:pt modelId="{DF2A1317-FA29-1842-A718-D9B0E9ED390B}" type="pres">
      <dgm:prSet presAssocID="{A5E9CBD7-1868-614B-A81B-92394EA1279F}" presName="hierChild4" presStyleCnt="0"/>
      <dgm:spPr/>
    </dgm:pt>
    <dgm:pt modelId="{0E201446-A43D-234D-A320-CD862D42A27D}" type="pres">
      <dgm:prSet presAssocID="{A5E9CBD7-1868-614B-A81B-92394EA1279F}" presName="hierChild5" presStyleCnt="0"/>
      <dgm:spPr/>
    </dgm:pt>
    <dgm:pt modelId="{02EE392C-D43B-E242-A5AB-017AEB2BF8EA}" type="pres">
      <dgm:prSet presAssocID="{3226FABC-D08F-9345-89C1-9FB259DE934F}" presName="Name37" presStyleLbl="parChTrans1D2" presStyleIdx="2" presStyleCnt="4"/>
      <dgm:spPr/>
    </dgm:pt>
    <dgm:pt modelId="{AAEBE4ED-B08F-2B41-8C7D-0691FFCCA5F3}" type="pres">
      <dgm:prSet presAssocID="{DB4D79C0-2093-0149-9B89-7A28CE305D6A}" presName="hierRoot2" presStyleCnt="0">
        <dgm:presLayoutVars>
          <dgm:hierBranch val="init"/>
        </dgm:presLayoutVars>
      </dgm:prSet>
      <dgm:spPr/>
    </dgm:pt>
    <dgm:pt modelId="{8B595B89-FCF0-5A40-B11A-36C531C91F46}" type="pres">
      <dgm:prSet presAssocID="{DB4D79C0-2093-0149-9B89-7A28CE305D6A}" presName="rootComposite" presStyleCnt="0"/>
      <dgm:spPr/>
    </dgm:pt>
    <dgm:pt modelId="{0101080E-F3BE-3F42-9A15-62F2DFFEED6F}" type="pres">
      <dgm:prSet presAssocID="{DB4D79C0-2093-0149-9B89-7A28CE305D6A}" presName="rootText" presStyleLbl="node2" presStyleIdx="2" presStyleCnt="3">
        <dgm:presLayoutVars>
          <dgm:chPref val="3"/>
        </dgm:presLayoutVars>
      </dgm:prSet>
      <dgm:spPr/>
    </dgm:pt>
    <dgm:pt modelId="{53D54DB5-E3B1-7248-8619-4B204AD84254}" type="pres">
      <dgm:prSet presAssocID="{DB4D79C0-2093-0149-9B89-7A28CE305D6A}" presName="rootConnector" presStyleLbl="node2" presStyleIdx="2" presStyleCnt="3"/>
      <dgm:spPr/>
    </dgm:pt>
    <dgm:pt modelId="{B4A77406-8840-1B44-9918-930D788F3C2D}" type="pres">
      <dgm:prSet presAssocID="{DB4D79C0-2093-0149-9B89-7A28CE305D6A}" presName="hierChild4" presStyleCnt="0"/>
      <dgm:spPr/>
    </dgm:pt>
    <dgm:pt modelId="{DC7A3B38-5E31-1547-9EF8-0030EFE6E92B}" type="pres">
      <dgm:prSet presAssocID="{DB4D79C0-2093-0149-9B89-7A28CE305D6A}" presName="hierChild5" presStyleCnt="0"/>
      <dgm:spPr/>
    </dgm:pt>
    <dgm:pt modelId="{997ECA96-A423-6C42-A700-9893041FCB57}" type="pres">
      <dgm:prSet presAssocID="{7091237E-A0B7-8A41-A933-48D453059753}" presName="hierChild3" presStyleCnt="0"/>
      <dgm:spPr/>
    </dgm:pt>
    <dgm:pt modelId="{D4E935BE-7E0E-A143-B6AE-922CAC429EA1}" type="pres">
      <dgm:prSet presAssocID="{CD42E37E-3AE0-7D4D-8198-8B712962F909}" presName="Name111" presStyleLbl="parChTrans1D2" presStyleIdx="3" presStyleCnt="4"/>
      <dgm:spPr/>
    </dgm:pt>
    <dgm:pt modelId="{723B5457-1F39-DB44-95E3-06444D1EDB19}" type="pres">
      <dgm:prSet presAssocID="{EF5B3167-8A28-3441-AA24-35E84E4E492D}" presName="hierRoot3" presStyleCnt="0">
        <dgm:presLayoutVars>
          <dgm:hierBranch val="init"/>
        </dgm:presLayoutVars>
      </dgm:prSet>
      <dgm:spPr/>
    </dgm:pt>
    <dgm:pt modelId="{454BC94A-7993-7342-AAAF-AEAC1CEF86B6}" type="pres">
      <dgm:prSet presAssocID="{EF5B3167-8A28-3441-AA24-35E84E4E492D}" presName="rootComposite3" presStyleCnt="0"/>
      <dgm:spPr/>
    </dgm:pt>
    <dgm:pt modelId="{77704BEF-4851-FB48-AE0A-8A8E1959ACA8}" type="pres">
      <dgm:prSet presAssocID="{EF5B3167-8A28-3441-AA24-35E84E4E492D}" presName="rootText3" presStyleLbl="asst1" presStyleIdx="0" presStyleCnt="1">
        <dgm:presLayoutVars>
          <dgm:chPref val="3"/>
        </dgm:presLayoutVars>
      </dgm:prSet>
      <dgm:spPr/>
    </dgm:pt>
    <dgm:pt modelId="{4AB6C55E-ECFF-6D4C-BF04-345981895D10}" type="pres">
      <dgm:prSet presAssocID="{EF5B3167-8A28-3441-AA24-35E84E4E492D}" presName="rootConnector3" presStyleLbl="asst1" presStyleIdx="0" presStyleCnt="1"/>
      <dgm:spPr/>
    </dgm:pt>
    <dgm:pt modelId="{94123B38-0ADF-4F4C-BF95-2DCBBDC5C514}" type="pres">
      <dgm:prSet presAssocID="{EF5B3167-8A28-3441-AA24-35E84E4E492D}" presName="hierChild6" presStyleCnt="0"/>
      <dgm:spPr/>
    </dgm:pt>
    <dgm:pt modelId="{9A5F6646-48BB-2A4A-9E4F-B12C10B7599D}" type="pres">
      <dgm:prSet presAssocID="{EF5B3167-8A28-3441-AA24-35E84E4E492D}" presName="hierChild7" presStyleCnt="0"/>
      <dgm:spPr/>
    </dgm:pt>
  </dgm:ptLst>
  <dgm:cxnLst>
    <dgm:cxn modelId="{11265104-69FD-6B4A-9FCD-A9B32325DA56}" type="presOf" srcId="{7091237E-A0B7-8A41-A933-48D453059753}" destId="{5B82A783-3670-784C-91B5-0FF3F2D16DE2}" srcOrd="1" destOrd="0" presId="urn:microsoft.com/office/officeart/2005/8/layout/orgChart1"/>
    <dgm:cxn modelId="{36C47104-3A40-7D44-9662-0A935D67C08D}" srcId="{7091237E-A0B7-8A41-A933-48D453059753}" destId="{DB4D79C0-2093-0149-9B89-7A28CE305D6A}" srcOrd="3" destOrd="0" parTransId="{3226FABC-D08F-9345-89C1-9FB259DE934F}" sibTransId="{9BCD0C14-3C62-774D-9DCC-6EBAB3F32B8B}"/>
    <dgm:cxn modelId="{D349A914-BD14-1A45-8250-019E654B1C5B}" type="presOf" srcId="{CD42E37E-3AE0-7D4D-8198-8B712962F909}" destId="{D4E935BE-7E0E-A143-B6AE-922CAC429EA1}" srcOrd="0" destOrd="0" presId="urn:microsoft.com/office/officeart/2005/8/layout/orgChart1"/>
    <dgm:cxn modelId="{0DAC993F-1C9F-AF4E-8B05-C19F5581CA08}" type="presOf" srcId="{971A5E02-473D-2245-A1BE-5B1C13FE5F45}" destId="{37F5576D-50DE-8147-8782-F7BC1B3DDE2E}" srcOrd="0" destOrd="0" presId="urn:microsoft.com/office/officeart/2005/8/layout/orgChart1"/>
    <dgm:cxn modelId="{A683C948-5F06-F44D-A77C-7DE51B642663}" type="presOf" srcId="{C1920CA3-5751-3543-8C66-51BD5CE3EF1D}" destId="{67DF8934-4CFF-EE4A-840D-C8B856F50C15}" srcOrd="1" destOrd="0" presId="urn:microsoft.com/office/officeart/2005/8/layout/orgChart1"/>
    <dgm:cxn modelId="{97AA9F58-88D6-5D4E-96A0-4E26A708EB9B}" type="presOf" srcId="{A5E9CBD7-1868-614B-A81B-92394EA1279F}" destId="{8F7BEA12-AE06-B840-BF61-712976C205DA}" srcOrd="0" destOrd="0" presId="urn:microsoft.com/office/officeart/2005/8/layout/orgChart1"/>
    <dgm:cxn modelId="{7572715E-C85E-204D-A659-13C114D2BB20}" type="presOf" srcId="{C1920CA3-5751-3543-8C66-51BD5CE3EF1D}" destId="{A9162209-34CB-864D-85F0-616C03EE1DE5}" srcOrd="0" destOrd="0" presId="urn:microsoft.com/office/officeart/2005/8/layout/orgChart1"/>
    <dgm:cxn modelId="{C39D4063-F1A1-F042-BA75-E1D570A2E875}" srcId="{7091237E-A0B7-8A41-A933-48D453059753}" destId="{A5E9CBD7-1868-614B-A81B-92394EA1279F}" srcOrd="2" destOrd="0" parTransId="{02081DF5-AAAE-894D-9317-AF16268D93E5}" sibTransId="{1A131AC6-8725-CA45-ACE0-89CF09C62EC2}"/>
    <dgm:cxn modelId="{C788F48E-9537-3040-975B-45024F6E54E3}" type="presOf" srcId="{EF5B3167-8A28-3441-AA24-35E84E4E492D}" destId="{77704BEF-4851-FB48-AE0A-8A8E1959ACA8}" srcOrd="0" destOrd="0" presId="urn:microsoft.com/office/officeart/2005/8/layout/orgChart1"/>
    <dgm:cxn modelId="{BBF35B98-3458-524B-803B-688BB792227D}" type="presOf" srcId="{EF5B3167-8A28-3441-AA24-35E84E4E492D}" destId="{4AB6C55E-ECFF-6D4C-BF04-345981895D10}" srcOrd="1" destOrd="0" presId="urn:microsoft.com/office/officeart/2005/8/layout/orgChart1"/>
    <dgm:cxn modelId="{86A81F9D-4B0F-4B40-B092-0F0AD54DE027}" type="presOf" srcId="{CCCFA8A0-EFDD-4045-84DC-8F0DED2F2016}" destId="{5729074F-EA58-3B44-8C2D-AC7A2CA5A0F1}" srcOrd="0" destOrd="0" presId="urn:microsoft.com/office/officeart/2005/8/layout/orgChart1"/>
    <dgm:cxn modelId="{E52A4EA0-227E-C74E-9832-C06E95DABDEE}" type="presOf" srcId="{A5E9CBD7-1868-614B-A81B-92394EA1279F}" destId="{9D6E0464-0541-8647-9340-881B237E8C2E}" srcOrd="1" destOrd="0" presId="urn:microsoft.com/office/officeart/2005/8/layout/orgChart1"/>
    <dgm:cxn modelId="{E3C239AA-6569-6A40-B07C-996BE36DEC7D}" srcId="{CCCFA8A0-EFDD-4045-84DC-8F0DED2F2016}" destId="{7091237E-A0B7-8A41-A933-48D453059753}" srcOrd="0" destOrd="0" parTransId="{B656A3AF-DF8F-0D47-943B-1482C78C8690}" sibTransId="{04AE1D08-3E6A-D645-91F3-0ACED3A92F53}"/>
    <dgm:cxn modelId="{042CF3AE-7506-1040-80DB-A6B2E331568C}" type="presOf" srcId="{3226FABC-D08F-9345-89C1-9FB259DE934F}" destId="{02EE392C-D43B-E242-A5AB-017AEB2BF8EA}" srcOrd="0" destOrd="0" presId="urn:microsoft.com/office/officeart/2005/8/layout/orgChart1"/>
    <dgm:cxn modelId="{84D893BF-F35D-9F47-80E5-971F58D7D6CE}" type="presOf" srcId="{02081DF5-AAAE-894D-9317-AF16268D93E5}" destId="{1EAA24A5-44F0-C041-A613-ABCC272B72F8}" srcOrd="0" destOrd="0" presId="urn:microsoft.com/office/officeart/2005/8/layout/orgChart1"/>
    <dgm:cxn modelId="{1664EEC5-C856-494D-A3AA-E0933947CD61}" type="presOf" srcId="{7091237E-A0B7-8A41-A933-48D453059753}" destId="{59279D50-6D05-994A-A1B0-197C5EB5B71E}" srcOrd="0" destOrd="0" presId="urn:microsoft.com/office/officeart/2005/8/layout/orgChart1"/>
    <dgm:cxn modelId="{AF15A2F1-6A15-9240-B92F-C8787A748578}" srcId="{7091237E-A0B7-8A41-A933-48D453059753}" destId="{EF5B3167-8A28-3441-AA24-35E84E4E492D}" srcOrd="0" destOrd="0" parTransId="{CD42E37E-3AE0-7D4D-8198-8B712962F909}" sibTransId="{8AC9CE53-9397-484E-9ACE-9F7F9681DF22}"/>
    <dgm:cxn modelId="{E7C0D5F2-CD00-8B4C-A39E-3CD5B3A49BD9}" type="presOf" srcId="{DB4D79C0-2093-0149-9B89-7A28CE305D6A}" destId="{0101080E-F3BE-3F42-9A15-62F2DFFEED6F}" srcOrd="0" destOrd="0" presId="urn:microsoft.com/office/officeart/2005/8/layout/orgChart1"/>
    <dgm:cxn modelId="{7C8973F6-25D3-3A4D-9A5F-F23B5CA9DB9F}" srcId="{7091237E-A0B7-8A41-A933-48D453059753}" destId="{C1920CA3-5751-3543-8C66-51BD5CE3EF1D}" srcOrd="1" destOrd="0" parTransId="{971A5E02-473D-2245-A1BE-5B1C13FE5F45}" sibTransId="{959C8F4C-1CB9-CB4E-B9E7-EE9527AB29D7}"/>
    <dgm:cxn modelId="{CB1269FF-2E92-2448-9136-BAA4DABF7803}" type="presOf" srcId="{DB4D79C0-2093-0149-9B89-7A28CE305D6A}" destId="{53D54DB5-E3B1-7248-8619-4B204AD84254}" srcOrd="1" destOrd="0" presId="urn:microsoft.com/office/officeart/2005/8/layout/orgChart1"/>
    <dgm:cxn modelId="{9ECD6C87-6993-3940-9FA6-786F6A246462}" type="presParOf" srcId="{5729074F-EA58-3B44-8C2D-AC7A2CA5A0F1}" destId="{88539C00-889B-944A-A83B-314D923AB9AE}" srcOrd="0" destOrd="0" presId="urn:microsoft.com/office/officeart/2005/8/layout/orgChart1"/>
    <dgm:cxn modelId="{D3AF0D57-8905-774D-AD28-8BF94E3F3406}" type="presParOf" srcId="{88539C00-889B-944A-A83B-314D923AB9AE}" destId="{AE538115-1767-BC48-A7B2-0C3E25CC825A}" srcOrd="0" destOrd="0" presId="urn:microsoft.com/office/officeart/2005/8/layout/orgChart1"/>
    <dgm:cxn modelId="{2059D57C-058A-C143-9CCA-F2E64D36AFD1}" type="presParOf" srcId="{AE538115-1767-BC48-A7B2-0C3E25CC825A}" destId="{59279D50-6D05-994A-A1B0-197C5EB5B71E}" srcOrd="0" destOrd="0" presId="urn:microsoft.com/office/officeart/2005/8/layout/orgChart1"/>
    <dgm:cxn modelId="{0422710F-E3C5-0742-9D21-A93744C8C4EB}" type="presParOf" srcId="{AE538115-1767-BC48-A7B2-0C3E25CC825A}" destId="{5B82A783-3670-784C-91B5-0FF3F2D16DE2}" srcOrd="1" destOrd="0" presId="urn:microsoft.com/office/officeart/2005/8/layout/orgChart1"/>
    <dgm:cxn modelId="{D2E4364B-71ED-F643-80AB-B7C104A8B6BF}" type="presParOf" srcId="{88539C00-889B-944A-A83B-314D923AB9AE}" destId="{B261149B-3BF8-CF42-9E06-0B2AC6C13DDA}" srcOrd="1" destOrd="0" presId="urn:microsoft.com/office/officeart/2005/8/layout/orgChart1"/>
    <dgm:cxn modelId="{DA3019B0-001C-FE4F-A230-9A7695E69C93}" type="presParOf" srcId="{B261149B-3BF8-CF42-9E06-0B2AC6C13DDA}" destId="{37F5576D-50DE-8147-8782-F7BC1B3DDE2E}" srcOrd="0" destOrd="0" presId="urn:microsoft.com/office/officeart/2005/8/layout/orgChart1"/>
    <dgm:cxn modelId="{4397DE54-B534-EE4F-A8F6-0C628FCE0BDD}" type="presParOf" srcId="{B261149B-3BF8-CF42-9E06-0B2AC6C13DDA}" destId="{90BD503A-5366-D745-8505-33A56AC0A889}" srcOrd="1" destOrd="0" presId="urn:microsoft.com/office/officeart/2005/8/layout/orgChart1"/>
    <dgm:cxn modelId="{546DF023-16CE-9546-AA87-D307B91BE72C}" type="presParOf" srcId="{90BD503A-5366-D745-8505-33A56AC0A889}" destId="{17CF6D44-A9A3-2B41-AC23-18798B6EEF7F}" srcOrd="0" destOrd="0" presId="urn:microsoft.com/office/officeart/2005/8/layout/orgChart1"/>
    <dgm:cxn modelId="{7DC34830-5EEC-1D43-A16D-2E159DEE76DC}" type="presParOf" srcId="{17CF6D44-A9A3-2B41-AC23-18798B6EEF7F}" destId="{A9162209-34CB-864D-85F0-616C03EE1DE5}" srcOrd="0" destOrd="0" presId="urn:microsoft.com/office/officeart/2005/8/layout/orgChart1"/>
    <dgm:cxn modelId="{E30D5E15-64D0-524A-82B9-AD9224788DA8}" type="presParOf" srcId="{17CF6D44-A9A3-2B41-AC23-18798B6EEF7F}" destId="{67DF8934-4CFF-EE4A-840D-C8B856F50C15}" srcOrd="1" destOrd="0" presId="urn:microsoft.com/office/officeart/2005/8/layout/orgChart1"/>
    <dgm:cxn modelId="{4330415D-3F05-F446-B462-BA6E06E54F3B}" type="presParOf" srcId="{90BD503A-5366-D745-8505-33A56AC0A889}" destId="{0840A8CE-1A8B-5E49-BF67-01C4298C8040}" srcOrd="1" destOrd="0" presId="urn:microsoft.com/office/officeart/2005/8/layout/orgChart1"/>
    <dgm:cxn modelId="{EC03A3E0-2244-954A-835F-C448AE9676F7}" type="presParOf" srcId="{90BD503A-5366-D745-8505-33A56AC0A889}" destId="{2CE456AB-B4F1-5046-9EC9-8AE834FAC898}" srcOrd="2" destOrd="0" presId="urn:microsoft.com/office/officeart/2005/8/layout/orgChart1"/>
    <dgm:cxn modelId="{7CF93695-6B39-EC4F-A8C7-B1D221E1E33D}" type="presParOf" srcId="{B261149B-3BF8-CF42-9E06-0B2AC6C13DDA}" destId="{1EAA24A5-44F0-C041-A613-ABCC272B72F8}" srcOrd="2" destOrd="0" presId="urn:microsoft.com/office/officeart/2005/8/layout/orgChart1"/>
    <dgm:cxn modelId="{3C39EED8-FAFB-2B49-89CA-4EEE10EAF651}" type="presParOf" srcId="{B261149B-3BF8-CF42-9E06-0B2AC6C13DDA}" destId="{7EB49EAE-51FE-1F46-8378-254F5E8B0DDA}" srcOrd="3" destOrd="0" presId="urn:microsoft.com/office/officeart/2005/8/layout/orgChart1"/>
    <dgm:cxn modelId="{141FFC7D-416D-DF44-8996-C00558752398}" type="presParOf" srcId="{7EB49EAE-51FE-1F46-8378-254F5E8B0DDA}" destId="{66550F9F-A4B5-6C49-BE99-7DCF1D12F0A3}" srcOrd="0" destOrd="0" presId="urn:microsoft.com/office/officeart/2005/8/layout/orgChart1"/>
    <dgm:cxn modelId="{65982FC1-6C01-1441-B72C-3CF36B61EE6B}" type="presParOf" srcId="{66550F9F-A4B5-6C49-BE99-7DCF1D12F0A3}" destId="{8F7BEA12-AE06-B840-BF61-712976C205DA}" srcOrd="0" destOrd="0" presId="urn:microsoft.com/office/officeart/2005/8/layout/orgChart1"/>
    <dgm:cxn modelId="{E547D931-8A6C-EE4E-B88A-442A74F5D495}" type="presParOf" srcId="{66550F9F-A4B5-6C49-BE99-7DCF1D12F0A3}" destId="{9D6E0464-0541-8647-9340-881B237E8C2E}" srcOrd="1" destOrd="0" presId="urn:microsoft.com/office/officeart/2005/8/layout/orgChart1"/>
    <dgm:cxn modelId="{900E3BE2-A7EE-C042-9298-2AD8DB3085A0}" type="presParOf" srcId="{7EB49EAE-51FE-1F46-8378-254F5E8B0DDA}" destId="{DF2A1317-FA29-1842-A718-D9B0E9ED390B}" srcOrd="1" destOrd="0" presId="urn:microsoft.com/office/officeart/2005/8/layout/orgChart1"/>
    <dgm:cxn modelId="{AFC11737-AE86-0F46-BBD2-28A5CD272E47}" type="presParOf" srcId="{7EB49EAE-51FE-1F46-8378-254F5E8B0DDA}" destId="{0E201446-A43D-234D-A320-CD862D42A27D}" srcOrd="2" destOrd="0" presId="urn:microsoft.com/office/officeart/2005/8/layout/orgChart1"/>
    <dgm:cxn modelId="{7A6A5DFF-D00B-7C4E-9455-3876FB8B6516}" type="presParOf" srcId="{B261149B-3BF8-CF42-9E06-0B2AC6C13DDA}" destId="{02EE392C-D43B-E242-A5AB-017AEB2BF8EA}" srcOrd="4" destOrd="0" presId="urn:microsoft.com/office/officeart/2005/8/layout/orgChart1"/>
    <dgm:cxn modelId="{28DD2F3E-4FB6-4742-AEEB-DD039F8D947A}" type="presParOf" srcId="{B261149B-3BF8-CF42-9E06-0B2AC6C13DDA}" destId="{AAEBE4ED-B08F-2B41-8C7D-0691FFCCA5F3}" srcOrd="5" destOrd="0" presId="urn:microsoft.com/office/officeart/2005/8/layout/orgChart1"/>
    <dgm:cxn modelId="{8C468B88-585A-054A-A26E-BDFB247CF0B5}" type="presParOf" srcId="{AAEBE4ED-B08F-2B41-8C7D-0691FFCCA5F3}" destId="{8B595B89-FCF0-5A40-B11A-36C531C91F46}" srcOrd="0" destOrd="0" presId="urn:microsoft.com/office/officeart/2005/8/layout/orgChart1"/>
    <dgm:cxn modelId="{DCA53DF9-A090-CE44-B0C2-9F2831000A78}" type="presParOf" srcId="{8B595B89-FCF0-5A40-B11A-36C531C91F46}" destId="{0101080E-F3BE-3F42-9A15-62F2DFFEED6F}" srcOrd="0" destOrd="0" presId="urn:microsoft.com/office/officeart/2005/8/layout/orgChart1"/>
    <dgm:cxn modelId="{C7A89F07-7987-DA40-B6D4-606CCAAEABF3}" type="presParOf" srcId="{8B595B89-FCF0-5A40-B11A-36C531C91F46}" destId="{53D54DB5-E3B1-7248-8619-4B204AD84254}" srcOrd="1" destOrd="0" presId="urn:microsoft.com/office/officeart/2005/8/layout/orgChart1"/>
    <dgm:cxn modelId="{9A4EC5A3-AE4A-394F-B5E4-CD8FB161797A}" type="presParOf" srcId="{AAEBE4ED-B08F-2B41-8C7D-0691FFCCA5F3}" destId="{B4A77406-8840-1B44-9918-930D788F3C2D}" srcOrd="1" destOrd="0" presId="urn:microsoft.com/office/officeart/2005/8/layout/orgChart1"/>
    <dgm:cxn modelId="{E91EC900-592F-994E-953E-5364DD4C3F4A}" type="presParOf" srcId="{AAEBE4ED-B08F-2B41-8C7D-0691FFCCA5F3}" destId="{DC7A3B38-5E31-1547-9EF8-0030EFE6E92B}" srcOrd="2" destOrd="0" presId="urn:microsoft.com/office/officeart/2005/8/layout/orgChart1"/>
    <dgm:cxn modelId="{81A64CC0-737E-0C4A-B6B9-EFE103B1620B}" type="presParOf" srcId="{88539C00-889B-944A-A83B-314D923AB9AE}" destId="{997ECA96-A423-6C42-A700-9893041FCB57}" srcOrd="2" destOrd="0" presId="urn:microsoft.com/office/officeart/2005/8/layout/orgChart1"/>
    <dgm:cxn modelId="{1E822B59-89A2-6749-A8F1-BDB44AC09A25}" type="presParOf" srcId="{997ECA96-A423-6C42-A700-9893041FCB57}" destId="{D4E935BE-7E0E-A143-B6AE-922CAC429EA1}" srcOrd="0" destOrd="0" presId="urn:microsoft.com/office/officeart/2005/8/layout/orgChart1"/>
    <dgm:cxn modelId="{FEA71CEB-6BFA-D743-9D30-CD57D3B2B2CD}" type="presParOf" srcId="{997ECA96-A423-6C42-A700-9893041FCB57}" destId="{723B5457-1F39-DB44-95E3-06444D1EDB19}" srcOrd="1" destOrd="0" presId="urn:microsoft.com/office/officeart/2005/8/layout/orgChart1"/>
    <dgm:cxn modelId="{8C577EFB-9353-E849-959D-89E50E2E42B8}" type="presParOf" srcId="{723B5457-1F39-DB44-95E3-06444D1EDB19}" destId="{454BC94A-7993-7342-AAAF-AEAC1CEF86B6}" srcOrd="0" destOrd="0" presId="urn:microsoft.com/office/officeart/2005/8/layout/orgChart1"/>
    <dgm:cxn modelId="{053E2072-9CA8-8643-B896-41DD3D604BBB}" type="presParOf" srcId="{454BC94A-7993-7342-AAAF-AEAC1CEF86B6}" destId="{77704BEF-4851-FB48-AE0A-8A8E1959ACA8}" srcOrd="0" destOrd="0" presId="urn:microsoft.com/office/officeart/2005/8/layout/orgChart1"/>
    <dgm:cxn modelId="{30FACB3F-75D8-824A-AE0B-BA62162ABFFE}" type="presParOf" srcId="{454BC94A-7993-7342-AAAF-AEAC1CEF86B6}" destId="{4AB6C55E-ECFF-6D4C-BF04-345981895D10}" srcOrd="1" destOrd="0" presId="urn:microsoft.com/office/officeart/2005/8/layout/orgChart1"/>
    <dgm:cxn modelId="{C6D1AED1-4819-E649-8F45-85E230836545}" type="presParOf" srcId="{723B5457-1F39-DB44-95E3-06444D1EDB19}" destId="{94123B38-0ADF-4F4C-BF95-2DCBBDC5C514}" srcOrd="1" destOrd="0" presId="urn:microsoft.com/office/officeart/2005/8/layout/orgChart1"/>
    <dgm:cxn modelId="{EBA21ECE-41AD-9A44-8D08-407F1316E13A}" type="presParOf" srcId="{723B5457-1F39-DB44-95E3-06444D1EDB19}" destId="{9A5F6646-48BB-2A4A-9E4F-B12C10B7599D}"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FD89B2-F8C0-284C-872F-4BA23EA96EAA}" type="doc">
      <dgm:prSet loTypeId="urn:microsoft.com/office/officeart/2005/8/layout/pyramid4" loCatId="" qsTypeId="urn:microsoft.com/office/officeart/2005/8/quickstyle/simple1" qsCatId="simple" csTypeId="urn:microsoft.com/office/officeart/2005/8/colors/accent1_2" csCatId="accent1" phldr="1"/>
      <dgm:spPr/>
      <dgm:t>
        <a:bodyPr/>
        <a:lstStyle/>
        <a:p>
          <a:endParaRPr lang="da-DK"/>
        </a:p>
      </dgm:t>
    </dgm:pt>
    <dgm:pt modelId="{B879AB3E-ECA8-044E-A4AD-74DB5ADB5EBE}">
      <dgm:prSet phldrT="[Tekst]" phldr="1"/>
      <dgm:spPr>
        <a:solidFill>
          <a:srgbClr val="400000"/>
        </a:solidFill>
        <a:ln>
          <a:noFill/>
        </a:ln>
      </dgm:spPr>
      <dgm:t>
        <a:bodyPr/>
        <a:lstStyle/>
        <a:p>
          <a:endParaRPr lang="da-DK"/>
        </a:p>
      </dgm:t>
    </dgm:pt>
    <dgm:pt modelId="{C49339B1-EF21-2044-807D-2989FD6353DF}" type="parTrans" cxnId="{14E2D346-0A59-E346-8EE3-9D931EF25A09}">
      <dgm:prSet/>
      <dgm:spPr/>
      <dgm:t>
        <a:bodyPr/>
        <a:lstStyle/>
        <a:p>
          <a:endParaRPr lang="da-DK"/>
        </a:p>
      </dgm:t>
    </dgm:pt>
    <dgm:pt modelId="{11F837D5-A29E-C844-AD2D-706161C80A09}" type="sibTrans" cxnId="{14E2D346-0A59-E346-8EE3-9D931EF25A09}">
      <dgm:prSet/>
      <dgm:spPr/>
      <dgm:t>
        <a:bodyPr/>
        <a:lstStyle/>
        <a:p>
          <a:endParaRPr lang="da-DK"/>
        </a:p>
      </dgm:t>
    </dgm:pt>
    <dgm:pt modelId="{5699983C-72DF-9742-974C-C700AF13A50C}">
      <dgm:prSet phldrT="[Tekst]" phldr="1"/>
      <dgm:spPr>
        <a:solidFill>
          <a:srgbClr val="F74030"/>
        </a:solidFill>
        <a:ln>
          <a:noFill/>
        </a:ln>
      </dgm:spPr>
      <dgm:t>
        <a:bodyPr/>
        <a:lstStyle/>
        <a:p>
          <a:endParaRPr lang="da-DK"/>
        </a:p>
      </dgm:t>
    </dgm:pt>
    <dgm:pt modelId="{4D390F27-3D9E-1346-BEDD-5ADA4E480D03}" type="parTrans" cxnId="{76DAE6BC-7AC4-3B40-A4D3-829D0496F30B}">
      <dgm:prSet/>
      <dgm:spPr/>
      <dgm:t>
        <a:bodyPr/>
        <a:lstStyle/>
        <a:p>
          <a:endParaRPr lang="da-DK"/>
        </a:p>
      </dgm:t>
    </dgm:pt>
    <dgm:pt modelId="{5C5EE18D-38DF-CB42-ABC2-4AA66698D40F}" type="sibTrans" cxnId="{76DAE6BC-7AC4-3B40-A4D3-829D0496F30B}">
      <dgm:prSet/>
      <dgm:spPr/>
      <dgm:t>
        <a:bodyPr/>
        <a:lstStyle/>
        <a:p>
          <a:endParaRPr lang="da-DK"/>
        </a:p>
      </dgm:t>
    </dgm:pt>
    <dgm:pt modelId="{FB1ED017-ED74-9647-BA3C-13B01431A773}">
      <dgm:prSet phldrT="[Tekst]" phldr="1"/>
      <dgm:spPr>
        <a:solidFill>
          <a:srgbClr val="EFE6DD"/>
        </a:solidFill>
        <a:ln>
          <a:noFill/>
        </a:ln>
      </dgm:spPr>
      <dgm:t>
        <a:bodyPr/>
        <a:lstStyle/>
        <a:p>
          <a:endParaRPr lang="da-DK" dirty="0">
            <a:solidFill>
              <a:srgbClr val="400000"/>
            </a:solidFill>
          </a:endParaRPr>
        </a:p>
      </dgm:t>
    </dgm:pt>
    <dgm:pt modelId="{11C9E949-07B8-A24D-871C-224D5E4F2163}" type="parTrans" cxnId="{A687BAF2-8F5B-784B-B6E7-9095C211E0CE}">
      <dgm:prSet/>
      <dgm:spPr/>
      <dgm:t>
        <a:bodyPr/>
        <a:lstStyle/>
        <a:p>
          <a:endParaRPr lang="da-DK"/>
        </a:p>
      </dgm:t>
    </dgm:pt>
    <dgm:pt modelId="{66444A62-B0DC-BB49-B255-9C71CFDF102A}" type="sibTrans" cxnId="{A687BAF2-8F5B-784B-B6E7-9095C211E0CE}">
      <dgm:prSet/>
      <dgm:spPr/>
      <dgm:t>
        <a:bodyPr/>
        <a:lstStyle/>
        <a:p>
          <a:endParaRPr lang="da-DK"/>
        </a:p>
      </dgm:t>
    </dgm:pt>
    <dgm:pt modelId="{01144B42-7C58-0641-964C-41C119446011}">
      <dgm:prSet phldrT="[Tekst]" phldr="1"/>
      <dgm:spPr>
        <a:solidFill>
          <a:srgbClr val="EAAE93"/>
        </a:solidFill>
        <a:ln>
          <a:noFill/>
        </a:ln>
      </dgm:spPr>
      <dgm:t>
        <a:bodyPr/>
        <a:lstStyle/>
        <a:p>
          <a:endParaRPr lang="da-DK" dirty="0"/>
        </a:p>
      </dgm:t>
    </dgm:pt>
    <dgm:pt modelId="{B81FFCB4-C647-1D4E-ACEB-7092B6E78F9F}" type="parTrans" cxnId="{1050C360-9F08-694E-B340-57BB17C7AE32}">
      <dgm:prSet/>
      <dgm:spPr/>
      <dgm:t>
        <a:bodyPr/>
        <a:lstStyle/>
        <a:p>
          <a:endParaRPr lang="da-DK"/>
        </a:p>
      </dgm:t>
    </dgm:pt>
    <dgm:pt modelId="{2F22E5BE-0848-D24C-939C-880C4BE7269A}" type="sibTrans" cxnId="{1050C360-9F08-694E-B340-57BB17C7AE32}">
      <dgm:prSet/>
      <dgm:spPr/>
      <dgm:t>
        <a:bodyPr/>
        <a:lstStyle/>
        <a:p>
          <a:endParaRPr lang="da-DK"/>
        </a:p>
      </dgm:t>
    </dgm:pt>
    <dgm:pt modelId="{53F4F1C0-E8A3-6F48-8023-D466AD511850}" type="pres">
      <dgm:prSet presAssocID="{7EFD89B2-F8C0-284C-872F-4BA23EA96EAA}" presName="compositeShape" presStyleCnt="0">
        <dgm:presLayoutVars>
          <dgm:chMax val="9"/>
          <dgm:dir/>
          <dgm:resizeHandles val="exact"/>
        </dgm:presLayoutVars>
      </dgm:prSet>
      <dgm:spPr/>
    </dgm:pt>
    <dgm:pt modelId="{27650100-DD50-2A4B-8C0E-622C8B9957D5}" type="pres">
      <dgm:prSet presAssocID="{7EFD89B2-F8C0-284C-872F-4BA23EA96EAA}" presName="triangle1" presStyleLbl="node1" presStyleIdx="0" presStyleCnt="4">
        <dgm:presLayoutVars>
          <dgm:bulletEnabled val="1"/>
        </dgm:presLayoutVars>
      </dgm:prSet>
      <dgm:spPr/>
    </dgm:pt>
    <dgm:pt modelId="{CBD84A24-A334-3D45-88B8-4EE9CB8449BC}" type="pres">
      <dgm:prSet presAssocID="{7EFD89B2-F8C0-284C-872F-4BA23EA96EAA}" presName="triangle2" presStyleLbl="node1" presStyleIdx="1" presStyleCnt="4">
        <dgm:presLayoutVars>
          <dgm:bulletEnabled val="1"/>
        </dgm:presLayoutVars>
      </dgm:prSet>
      <dgm:spPr/>
    </dgm:pt>
    <dgm:pt modelId="{878252E9-FF5B-2D45-B96D-5F97AB366383}" type="pres">
      <dgm:prSet presAssocID="{7EFD89B2-F8C0-284C-872F-4BA23EA96EAA}" presName="triangle3" presStyleLbl="node1" presStyleIdx="2" presStyleCnt="4">
        <dgm:presLayoutVars>
          <dgm:bulletEnabled val="1"/>
        </dgm:presLayoutVars>
      </dgm:prSet>
      <dgm:spPr/>
    </dgm:pt>
    <dgm:pt modelId="{2D31598A-B63D-DC43-AB69-D39F8BECF827}" type="pres">
      <dgm:prSet presAssocID="{7EFD89B2-F8C0-284C-872F-4BA23EA96EAA}" presName="triangle4" presStyleLbl="node1" presStyleIdx="3" presStyleCnt="4">
        <dgm:presLayoutVars>
          <dgm:bulletEnabled val="1"/>
        </dgm:presLayoutVars>
      </dgm:prSet>
      <dgm:spPr/>
    </dgm:pt>
  </dgm:ptLst>
  <dgm:cxnLst>
    <dgm:cxn modelId="{C96F9802-D908-7942-9EED-BAF5682A8A0A}" type="presOf" srcId="{FB1ED017-ED74-9647-BA3C-13B01431A773}" destId="{878252E9-FF5B-2D45-B96D-5F97AB366383}" srcOrd="0" destOrd="0" presId="urn:microsoft.com/office/officeart/2005/8/layout/pyramid4"/>
    <dgm:cxn modelId="{EFE89A42-5EC8-7B44-9D12-C54E77496468}" type="presOf" srcId="{01144B42-7C58-0641-964C-41C119446011}" destId="{2D31598A-B63D-DC43-AB69-D39F8BECF827}" srcOrd="0" destOrd="0" presId="urn:microsoft.com/office/officeart/2005/8/layout/pyramid4"/>
    <dgm:cxn modelId="{14E2D346-0A59-E346-8EE3-9D931EF25A09}" srcId="{7EFD89B2-F8C0-284C-872F-4BA23EA96EAA}" destId="{B879AB3E-ECA8-044E-A4AD-74DB5ADB5EBE}" srcOrd="0" destOrd="0" parTransId="{C49339B1-EF21-2044-807D-2989FD6353DF}" sibTransId="{11F837D5-A29E-C844-AD2D-706161C80A09}"/>
    <dgm:cxn modelId="{1050C360-9F08-694E-B340-57BB17C7AE32}" srcId="{7EFD89B2-F8C0-284C-872F-4BA23EA96EAA}" destId="{01144B42-7C58-0641-964C-41C119446011}" srcOrd="3" destOrd="0" parTransId="{B81FFCB4-C647-1D4E-ACEB-7092B6E78F9F}" sibTransId="{2F22E5BE-0848-D24C-939C-880C4BE7269A}"/>
    <dgm:cxn modelId="{5ACC208F-DCCD-3347-AB52-78C1D6AAF6A5}" type="presOf" srcId="{5699983C-72DF-9742-974C-C700AF13A50C}" destId="{CBD84A24-A334-3D45-88B8-4EE9CB8449BC}" srcOrd="0" destOrd="0" presId="urn:microsoft.com/office/officeart/2005/8/layout/pyramid4"/>
    <dgm:cxn modelId="{98767E97-276A-C449-84F8-A2AE03F53098}" type="presOf" srcId="{7EFD89B2-F8C0-284C-872F-4BA23EA96EAA}" destId="{53F4F1C0-E8A3-6F48-8023-D466AD511850}" srcOrd="0" destOrd="0" presId="urn:microsoft.com/office/officeart/2005/8/layout/pyramid4"/>
    <dgm:cxn modelId="{ED6F36B0-B9BE-FB41-9228-2ED6C6E342D7}" type="presOf" srcId="{B879AB3E-ECA8-044E-A4AD-74DB5ADB5EBE}" destId="{27650100-DD50-2A4B-8C0E-622C8B9957D5}" srcOrd="0" destOrd="0" presId="urn:microsoft.com/office/officeart/2005/8/layout/pyramid4"/>
    <dgm:cxn modelId="{76DAE6BC-7AC4-3B40-A4D3-829D0496F30B}" srcId="{7EFD89B2-F8C0-284C-872F-4BA23EA96EAA}" destId="{5699983C-72DF-9742-974C-C700AF13A50C}" srcOrd="1" destOrd="0" parTransId="{4D390F27-3D9E-1346-BEDD-5ADA4E480D03}" sibTransId="{5C5EE18D-38DF-CB42-ABC2-4AA66698D40F}"/>
    <dgm:cxn modelId="{A687BAF2-8F5B-784B-B6E7-9095C211E0CE}" srcId="{7EFD89B2-F8C0-284C-872F-4BA23EA96EAA}" destId="{FB1ED017-ED74-9647-BA3C-13B01431A773}" srcOrd="2" destOrd="0" parTransId="{11C9E949-07B8-A24D-871C-224D5E4F2163}" sibTransId="{66444A62-B0DC-BB49-B255-9C71CFDF102A}"/>
    <dgm:cxn modelId="{5B7AA188-4A67-BB47-8A3F-8E9C07FAC367}" type="presParOf" srcId="{53F4F1C0-E8A3-6F48-8023-D466AD511850}" destId="{27650100-DD50-2A4B-8C0E-622C8B9957D5}" srcOrd="0" destOrd="0" presId="urn:microsoft.com/office/officeart/2005/8/layout/pyramid4"/>
    <dgm:cxn modelId="{C3B6F843-DFCB-1B41-BF02-8987B25E416B}" type="presParOf" srcId="{53F4F1C0-E8A3-6F48-8023-D466AD511850}" destId="{CBD84A24-A334-3D45-88B8-4EE9CB8449BC}" srcOrd="1" destOrd="0" presId="urn:microsoft.com/office/officeart/2005/8/layout/pyramid4"/>
    <dgm:cxn modelId="{171D018F-02AD-F64A-9E9C-4D00E0D64689}" type="presParOf" srcId="{53F4F1C0-E8A3-6F48-8023-D466AD511850}" destId="{878252E9-FF5B-2D45-B96D-5F97AB366383}" srcOrd="2" destOrd="0" presId="urn:microsoft.com/office/officeart/2005/8/layout/pyramid4"/>
    <dgm:cxn modelId="{44EBEC6D-2F1A-C143-8DF2-D6B0FF8722AF}" type="presParOf" srcId="{53F4F1C0-E8A3-6F48-8023-D466AD511850}" destId="{2D31598A-B63D-DC43-AB69-D39F8BECF827}" srcOrd="3" destOrd="0" presId="urn:microsoft.com/office/officeart/2005/8/layout/pyramid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180B1F-4744-2940-821D-78B2E8007AD5}" type="doc">
      <dgm:prSet loTypeId="urn:microsoft.com/office/officeart/2005/8/layout/bProcess3" loCatId="" qsTypeId="urn:microsoft.com/office/officeart/2005/8/quickstyle/simple1" qsCatId="simple" csTypeId="urn:microsoft.com/office/officeart/2005/8/colors/accent1_2" csCatId="accent1" phldr="1"/>
      <dgm:spPr/>
      <dgm:t>
        <a:bodyPr/>
        <a:lstStyle/>
        <a:p>
          <a:endParaRPr lang="da-DK"/>
        </a:p>
      </dgm:t>
    </dgm:pt>
    <dgm:pt modelId="{B27D439A-D766-4141-8BC0-F60C5FE8A7C6}">
      <dgm:prSet phldrT="[Tekst]"/>
      <dgm:spPr>
        <a:solidFill>
          <a:srgbClr val="400000"/>
        </a:solidFill>
        <a:ln>
          <a:noFill/>
        </a:ln>
      </dgm:spPr>
      <dgm:t>
        <a:bodyPr/>
        <a:lstStyle/>
        <a:p>
          <a:r>
            <a:rPr lang="da-DK" dirty="0"/>
            <a:t>1. kvartal</a:t>
          </a:r>
        </a:p>
      </dgm:t>
    </dgm:pt>
    <dgm:pt modelId="{FD38F783-961E-3441-9337-ECD8DF1A306B}" type="parTrans" cxnId="{61FF995B-B031-C740-9118-0C59A46DCE85}">
      <dgm:prSet/>
      <dgm:spPr/>
      <dgm:t>
        <a:bodyPr/>
        <a:lstStyle/>
        <a:p>
          <a:endParaRPr lang="da-DK"/>
        </a:p>
      </dgm:t>
    </dgm:pt>
    <dgm:pt modelId="{CF1ABD06-75C9-D049-AD52-375E0686B29D}" type="sibTrans" cxnId="{61FF995B-B031-C740-9118-0C59A46DCE85}">
      <dgm:prSet/>
      <dgm:spPr>
        <a:ln w="9525">
          <a:solidFill>
            <a:schemeClr val="accent2"/>
          </a:solidFill>
        </a:ln>
      </dgm:spPr>
      <dgm:t>
        <a:bodyPr/>
        <a:lstStyle/>
        <a:p>
          <a:endParaRPr lang="da-DK"/>
        </a:p>
      </dgm:t>
    </dgm:pt>
    <dgm:pt modelId="{2266F6F5-1C2F-A441-B5BB-F979800505BE}">
      <dgm:prSet phldrT="[Tekst]"/>
      <dgm:spPr>
        <a:solidFill>
          <a:srgbClr val="F74030"/>
        </a:solidFill>
        <a:ln>
          <a:noFill/>
        </a:ln>
      </dgm:spPr>
      <dgm:t>
        <a:bodyPr/>
        <a:lstStyle/>
        <a:p>
          <a:r>
            <a:rPr lang="da-DK" dirty="0"/>
            <a:t>2. kvartal</a:t>
          </a:r>
        </a:p>
      </dgm:t>
    </dgm:pt>
    <dgm:pt modelId="{F15776AE-2090-D14D-9534-6D28A52B0BDC}" type="parTrans" cxnId="{D9A78750-E98F-2F4C-A42F-C154026C30DD}">
      <dgm:prSet/>
      <dgm:spPr/>
      <dgm:t>
        <a:bodyPr/>
        <a:lstStyle/>
        <a:p>
          <a:endParaRPr lang="da-DK"/>
        </a:p>
      </dgm:t>
    </dgm:pt>
    <dgm:pt modelId="{A3F1EA18-3508-084B-B60C-3913675C060C}" type="sibTrans" cxnId="{D9A78750-E98F-2F4C-A42F-C154026C30DD}">
      <dgm:prSet/>
      <dgm:spPr>
        <a:ln w="9525">
          <a:solidFill>
            <a:schemeClr val="accent2"/>
          </a:solidFill>
        </a:ln>
      </dgm:spPr>
      <dgm:t>
        <a:bodyPr/>
        <a:lstStyle/>
        <a:p>
          <a:endParaRPr lang="da-DK"/>
        </a:p>
      </dgm:t>
    </dgm:pt>
    <dgm:pt modelId="{998CF583-01BB-9C4E-97D0-6CE888D65F76}">
      <dgm:prSet phldrT="[Tekst]"/>
      <dgm:spPr>
        <a:solidFill>
          <a:schemeClr val="accent3"/>
        </a:solidFill>
        <a:ln>
          <a:noFill/>
        </a:ln>
      </dgm:spPr>
      <dgm:t>
        <a:bodyPr/>
        <a:lstStyle/>
        <a:p>
          <a:r>
            <a:rPr lang="da-DK" dirty="0"/>
            <a:t>3. kvartal</a:t>
          </a:r>
        </a:p>
      </dgm:t>
    </dgm:pt>
    <dgm:pt modelId="{D08039EF-7844-AD42-99D8-974D7924B279}" type="parTrans" cxnId="{C6D982EA-9ED0-7C47-8010-52B4E5B8562F}">
      <dgm:prSet/>
      <dgm:spPr/>
      <dgm:t>
        <a:bodyPr/>
        <a:lstStyle/>
        <a:p>
          <a:endParaRPr lang="da-DK"/>
        </a:p>
      </dgm:t>
    </dgm:pt>
    <dgm:pt modelId="{3E471480-91C4-894B-B178-E72A94B6D36D}" type="sibTrans" cxnId="{C6D982EA-9ED0-7C47-8010-52B4E5B8562F}">
      <dgm:prSet/>
      <dgm:spPr>
        <a:ln w="9525">
          <a:solidFill>
            <a:schemeClr val="accent2"/>
          </a:solidFill>
        </a:ln>
      </dgm:spPr>
      <dgm:t>
        <a:bodyPr/>
        <a:lstStyle/>
        <a:p>
          <a:endParaRPr lang="da-DK"/>
        </a:p>
      </dgm:t>
    </dgm:pt>
    <dgm:pt modelId="{E4F95773-7719-614A-9772-2FCEB73D1032}">
      <dgm:prSet phldrT="[Tekst]"/>
      <dgm:spPr>
        <a:solidFill>
          <a:schemeClr val="accent4"/>
        </a:solidFill>
        <a:ln>
          <a:noFill/>
        </a:ln>
      </dgm:spPr>
      <dgm:t>
        <a:bodyPr/>
        <a:lstStyle/>
        <a:p>
          <a:r>
            <a:rPr lang="da-DK" dirty="0">
              <a:solidFill>
                <a:schemeClr val="accent2"/>
              </a:solidFill>
            </a:rPr>
            <a:t>4. kvartal</a:t>
          </a:r>
        </a:p>
      </dgm:t>
    </dgm:pt>
    <dgm:pt modelId="{611E5027-85E5-6A41-91F5-A34A32825883}" type="parTrans" cxnId="{BBADD4E0-FCFE-F940-8585-7A188951784A}">
      <dgm:prSet/>
      <dgm:spPr/>
      <dgm:t>
        <a:bodyPr/>
        <a:lstStyle/>
        <a:p>
          <a:endParaRPr lang="da-DK"/>
        </a:p>
      </dgm:t>
    </dgm:pt>
    <dgm:pt modelId="{1F21320F-2D9C-6D4E-AFCA-EC63DDFEDF87}" type="sibTrans" cxnId="{BBADD4E0-FCFE-F940-8585-7A188951784A}">
      <dgm:prSet/>
      <dgm:spPr>
        <a:ln w="9525">
          <a:solidFill>
            <a:schemeClr val="accent2"/>
          </a:solidFill>
        </a:ln>
      </dgm:spPr>
      <dgm:t>
        <a:bodyPr/>
        <a:lstStyle/>
        <a:p>
          <a:endParaRPr lang="da-DK"/>
        </a:p>
      </dgm:t>
    </dgm:pt>
    <dgm:pt modelId="{D2F33DBE-2B3B-C54D-A26C-AEF346B85101}" type="pres">
      <dgm:prSet presAssocID="{3B180B1F-4744-2940-821D-78B2E8007AD5}" presName="Name0" presStyleCnt="0">
        <dgm:presLayoutVars>
          <dgm:dir/>
          <dgm:resizeHandles val="exact"/>
        </dgm:presLayoutVars>
      </dgm:prSet>
      <dgm:spPr/>
    </dgm:pt>
    <dgm:pt modelId="{4915C148-75FC-D140-B7B4-8CEC17F096D1}" type="pres">
      <dgm:prSet presAssocID="{B27D439A-D766-4141-8BC0-F60C5FE8A7C6}" presName="node" presStyleLbl="node1" presStyleIdx="0" presStyleCnt="4">
        <dgm:presLayoutVars>
          <dgm:bulletEnabled val="1"/>
        </dgm:presLayoutVars>
      </dgm:prSet>
      <dgm:spPr/>
    </dgm:pt>
    <dgm:pt modelId="{B5C02AC2-4DF2-3347-855D-C476F7DF2113}" type="pres">
      <dgm:prSet presAssocID="{CF1ABD06-75C9-D049-AD52-375E0686B29D}" presName="sibTrans" presStyleLbl="sibTrans1D1" presStyleIdx="0" presStyleCnt="3"/>
      <dgm:spPr/>
    </dgm:pt>
    <dgm:pt modelId="{66D733A5-1F2D-E14E-9E27-A5067E81A2FB}" type="pres">
      <dgm:prSet presAssocID="{CF1ABD06-75C9-D049-AD52-375E0686B29D}" presName="connectorText" presStyleLbl="sibTrans1D1" presStyleIdx="0" presStyleCnt="3"/>
      <dgm:spPr/>
    </dgm:pt>
    <dgm:pt modelId="{9F1FB7BE-0D64-8240-A523-755FAB07255B}" type="pres">
      <dgm:prSet presAssocID="{2266F6F5-1C2F-A441-B5BB-F979800505BE}" presName="node" presStyleLbl="node1" presStyleIdx="1" presStyleCnt="4">
        <dgm:presLayoutVars>
          <dgm:bulletEnabled val="1"/>
        </dgm:presLayoutVars>
      </dgm:prSet>
      <dgm:spPr/>
    </dgm:pt>
    <dgm:pt modelId="{14600890-73A9-E246-8D9B-F65337F8F7FD}" type="pres">
      <dgm:prSet presAssocID="{A3F1EA18-3508-084B-B60C-3913675C060C}" presName="sibTrans" presStyleLbl="sibTrans1D1" presStyleIdx="1" presStyleCnt="3"/>
      <dgm:spPr/>
    </dgm:pt>
    <dgm:pt modelId="{4DB503CF-CE08-FA44-BE4C-2E6051099394}" type="pres">
      <dgm:prSet presAssocID="{A3F1EA18-3508-084B-B60C-3913675C060C}" presName="connectorText" presStyleLbl="sibTrans1D1" presStyleIdx="1" presStyleCnt="3"/>
      <dgm:spPr/>
    </dgm:pt>
    <dgm:pt modelId="{910F13C6-EC37-0840-89E6-486E403043E4}" type="pres">
      <dgm:prSet presAssocID="{998CF583-01BB-9C4E-97D0-6CE888D65F76}" presName="node" presStyleLbl="node1" presStyleIdx="2" presStyleCnt="4">
        <dgm:presLayoutVars>
          <dgm:bulletEnabled val="1"/>
        </dgm:presLayoutVars>
      </dgm:prSet>
      <dgm:spPr/>
    </dgm:pt>
    <dgm:pt modelId="{8C44A672-AF1B-E545-BCF8-E01B4A9F9881}" type="pres">
      <dgm:prSet presAssocID="{3E471480-91C4-894B-B178-E72A94B6D36D}" presName="sibTrans" presStyleLbl="sibTrans1D1" presStyleIdx="2" presStyleCnt="3"/>
      <dgm:spPr/>
    </dgm:pt>
    <dgm:pt modelId="{0CD70172-B858-3740-B744-89E3C4C7368D}" type="pres">
      <dgm:prSet presAssocID="{3E471480-91C4-894B-B178-E72A94B6D36D}" presName="connectorText" presStyleLbl="sibTrans1D1" presStyleIdx="2" presStyleCnt="3"/>
      <dgm:spPr/>
    </dgm:pt>
    <dgm:pt modelId="{31C95267-C6E0-A04D-B7E3-C5CAC4AC6E0C}" type="pres">
      <dgm:prSet presAssocID="{E4F95773-7719-614A-9772-2FCEB73D1032}" presName="node" presStyleLbl="node1" presStyleIdx="3" presStyleCnt="4">
        <dgm:presLayoutVars>
          <dgm:bulletEnabled val="1"/>
        </dgm:presLayoutVars>
      </dgm:prSet>
      <dgm:spPr/>
    </dgm:pt>
  </dgm:ptLst>
  <dgm:cxnLst>
    <dgm:cxn modelId="{3BBE7B00-DA7C-8749-9716-B28232169649}" type="presOf" srcId="{A3F1EA18-3508-084B-B60C-3913675C060C}" destId="{4DB503CF-CE08-FA44-BE4C-2E6051099394}" srcOrd="1" destOrd="0" presId="urn:microsoft.com/office/officeart/2005/8/layout/bProcess3"/>
    <dgm:cxn modelId="{91BEA30C-B2A8-0848-9292-A5C622189BD2}" type="presOf" srcId="{2266F6F5-1C2F-A441-B5BB-F979800505BE}" destId="{9F1FB7BE-0D64-8240-A523-755FAB07255B}" srcOrd="0" destOrd="0" presId="urn:microsoft.com/office/officeart/2005/8/layout/bProcess3"/>
    <dgm:cxn modelId="{50AB800F-DCFB-E34D-954E-E79603731385}" type="presOf" srcId="{3E471480-91C4-894B-B178-E72A94B6D36D}" destId="{8C44A672-AF1B-E545-BCF8-E01B4A9F9881}" srcOrd="0" destOrd="0" presId="urn:microsoft.com/office/officeart/2005/8/layout/bProcess3"/>
    <dgm:cxn modelId="{961ECE14-3EFF-0441-9CAB-213E874B51F6}" type="presOf" srcId="{A3F1EA18-3508-084B-B60C-3913675C060C}" destId="{14600890-73A9-E246-8D9B-F65337F8F7FD}" srcOrd="0" destOrd="0" presId="urn:microsoft.com/office/officeart/2005/8/layout/bProcess3"/>
    <dgm:cxn modelId="{0BD47540-C141-E444-9E59-E76D0CD7EC9F}" type="presOf" srcId="{CF1ABD06-75C9-D049-AD52-375E0686B29D}" destId="{B5C02AC2-4DF2-3347-855D-C476F7DF2113}" srcOrd="0" destOrd="0" presId="urn:microsoft.com/office/officeart/2005/8/layout/bProcess3"/>
    <dgm:cxn modelId="{D9A78750-E98F-2F4C-A42F-C154026C30DD}" srcId="{3B180B1F-4744-2940-821D-78B2E8007AD5}" destId="{2266F6F5-1C2F-A441-B5BB-F979800505BE}" srcOrd="1" destOrd="0" parTransId="{F15776AE-2090-D14D-9534-6D28A52B0BDC}" sibTransId="{A3F1EA18-3508-084B-B60C-3913675C060C}"/>
    <dgm:cxn modelId="{8CA5D650-766B-A343-9AEF-3CB7548692EF}" type="presOf" srcId="{B27D439A-D766-4141-8BC0-F60C5FE8A7C6}" destId="{4915C148-75FC-D140-B7B4-8CEC17F096D1}" srcOrd="0" destOrd="0" presId="urn:microsoft.com/office/officeart/2005/8/layout/bProcess3"/>
    <dgm:cxn modelId="{61FF995B-B031-C740-9118-0C59A46DCE85}" srcId="{3B180B1F-4744-2940-821D-78B2E8007AD5}" destId="{B27D439A-D766-4141-8BC0-F60C5FE8A7C6}" srcOrd="0" destOrd="0" parTransId="{FD38F783-961E-3441-9337-ECD8DF1A306B}" sibTransId="{CF1ABD06-75C9-D049-AD52-375E0686B29D}"/>
    <dgm:cxn modelId="{6401E588-555A-754D-A76A-6EF67DDFB1CC}" type="presOf" srcId="{3B180B1F-4744-2940-821D-78B2E8007AD5}" destId="{D2F33DBE-2B3B-C54D-A26C-AEF346B85101}" srcOrd="0" destOrd="0" presId="urn:microsoft.com/office/officeart/2005/8/layout/bProcess3"/>
    <dgm:cxn modelId="{89983D93-27B4-5A49-9107-EFC2397FAB11}" type="presOf" srcId="{E4F95773-7719-614A-9772-2FCEB73D1032}" destId="{31C95267-C6E0-A04D-B7E3-C5CAC4AC6E0C}" srcOrd="0" destOrd="0" presId="urn:microsoft.com/office/officeart/2005/8/layout/bProcess3"/>
    <dgm:cxn modelId="{41E83DAC-50A7-3447-9DE5-2CAFD427F4B3}" type="presOf" srcId="{CF1ABD06-75C9-D049-AD52-375E0686B29D}" destId="{66D733A5-1F2D-E14E-9E27-A5067E81A2FB}" srcOrd="1" destOrd="0" presId="urn:microsoft.com/office/officeart/2005/8/layout/bProcess3"/>
    <dgm:cxn modelId="{B24519DE-2363-AF4B-8615-F13A862C5BF6}" type="presOf" srcId="{3E471480-91C4-894B-B178-E72A94B6D36D}" destId="{0CD70172-B858-3740-B744-89E3C4C7368D}" srcOrd="1" destOrd="0" presId="urn:microsoft.com/office/officeart/2005/8/layout/bProcess3"/>
    <dgm:cxn modelId="{ED19E6DE-4792-BA4B-AF04-4CE48376A567}" type="presOf" srcId="{998CF583-01BB-9C4E-97D0-6CE888D65F76}" destId="{910F13C6-EC37-0840-89E6-486E403043E4}" srcOrd="0" destOrd="0" presId="urn:microsoft.com/office/officeart/2005/8/layout/bProcess3"/>
    <dgm:cxn modelId="{BBADD4E0-FCFE-F940-8585-7A188951784A}" srcId="{3B180B1F-4744-2940-821D-78B2E8007AD5}" destId="{E4F95773-7719-614A-9772-2FCEB73D1032}" srcOrd="3" destOrd="0" parTransId="{611E5027-85E5-6A41-91F5-A34A32825883}" sibTransId="{1F21320F-2D9C-6D4E-AFCA-EC63DDFEDF87}"/>
    <dgm:cxn modelId="{C6D982EA-9ED0-7C47-8010-52B4E5B8562F}" srcId="{3B180B1F-4744-2940-821D-78B2E8007AD5}" destId="{998CF583-01BB-9C4E-97D0-6CE888D65F76}" srcOrd="2" destOrd="0" parTransId="{D08039EF-7844-AD42-99D8-974D7924B279}" sibTransId="{3E471480-91C4-894B-B178-E72A94B6D36D}"/>
    <dgm:cxn modelId="{F03D5960-E465-B44A-8B67-D59BDE15E3EC}" type="presParOf" srcId="{D2F33DBE-2B3B-C54D-A26C-AEF346B85101}" destId="{4915C148-75FC-D140-B7B4-8CEC17F096D1}" srcOrd="0" destOrd="0" presId="urn:microsoft.com/office/officeart/2005/8/layout/bProcess3"/>
    <dgm:cxn modelId="{7E473C54-CD20-594E-9570-934622676050}" type="presParOf" srcId="{D2F33DBE-2B3B-C54D-A26C-AEF346B85101}" destId="{B5C02AC2-4DF2-3347-855D-C476F7DF2113}" srcOrd="1" destOrd="0" presId="urn:microsoft.com/office/officeart/2005/8/layout/bProcess3"/>
    <dgm:cxn modelId="{E31C1B38-0C06-2548-A2A4-A89F3F929F4F}" type="presParOf" srcId="{B5C02AC2-4DF2-3347-855D-C476F7DF2113}" destId="{66D733A5-1F2D-E14E-9E27-A5067E81A2FB}" srcOrd="0" destOrd="0" presId="urn:microsoft.com/office/officeart/2005/8/layout/bProcess3"/>
    <dgm:cxn modelId="{02446D41-9CD3-C744-848E-DA9624F465A6}" type="presParOf" srcId="{D2F33DBE-2B3B-C54D-A26C-AEF346B85101}" destId="{9F1FB7BE-0D64-8240-A523-755FAB07255B}" srcOrd="2" destOrd="0" presId="urn:microsoft.com/office/officeart/2005/8/layout/bProcess3"/>
    <dgm:cxn modelId="{9D644BC5-A630-0F4A-8440-B19319376416}" type="presParOf" srcId="{D2F33DBE-2B3B-C54D-A26C-AEF346B85101}" destId="{14600890-73A9-E246-8D9B-F65337F8F7FD}" srcOrd="3" destOrd="0" presId="urn:microsoft.com/office/officeart/2005/8/layout/bProcess3"/>
    <dgm:cxn modelId="{EF97C99B-4BC3-264C-99A5-AF8F16D5A47A}" type="presParOf" srcId="{14600890-73A9-E246-8D9B-F65337F8F7FD}" destId="{4DB503CF-CE08-FA44-BE4C-2E6051099394}" srcOrd="0" destOrd="0" presId="urn:microsoft.com/office/officeart/2005/8/layout/bProcess3"/>
    <dgm:cxn modelId="{2208003B-16D1-A94C-8653-7503EFB55076}" type="presParOf" srcId="{D2F33DBE-2B3B-C54D-A26C-AEF346B85101}" destId="{910F13C6-EC37-0840-89E6-486E403043E4}" srcOrd="4" destOrd="0" presId="urn:microsoft.com/office/officeart/2005/8/layout/bProcess3"/>
    <dgm:cxn modelId="{03266763-6966-8245-9B13-9786A4EA85C7}" type="presParOf" srcId="{D2F33DBE-2B3B-C54D-A26C-AEF346B85101}" destId="{8C44A672-AF1B-E545-BCF8-E01B4A9F9881}" srcOrd="5" destOrd="0" presId="urn:microsoft.com/office/officeart/2005/8/layout/bProcess3"/>
    <dgm:cxn modelId="{3DEA95C7-42B7-C44E-BCFE-1EE22186FAC8}" type="presParOf" srcId="{8C44A672-AF1B-E545-BCF8-E01B4A9F9881}" destId="{0CD70172-B858-3740-B744-89E3C4C7368D}" srcOrd="0" destOrd="0" presId="urn:microsoft.com/office/officeart/2005/8/layout/bProcess3"/>
    <dgm:cxn modelId="{79F6AD5C-5BC0-E842-BAB9-8A809ACB8340}" type="presParOf" srcId="{D2F33DBE-2B3B-C54D-A26C-AEF346B85101}" destId="{31C95267-C6E0-A04D-B7E3-C5CAC4AC6E0C}" srcOrd="6" destOrd="0" presId="urn:microsoft.com/office/officeart/2005/8/layout/bProcess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76E07B-1AA1-7845-90C4-4DBF464EA0FE}"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da-DK"/>
        </a:p>
      </dgm:t>
    </dgm:pt>
    <dgm:pt modelId="{B5AF37E8-A565-EA43-AA03-137E0E77545E}">
      <dgm:prSet phldrT="[Tekst]"/>
      <dgm:spPr>
        <a:solidFill>
          <a:srgbClr val="400000"/>
        </a:solidFill>
        <a:ln>
          <a:noFill/>
        </a:ln>
      </dgm:spPr>
      <dgm:t>
        <a:bodyPr/>
        <a:lstStyle/>
        <a:p>
          <a:r>
            <a:rPr lang="da-DK" dirty="0"/>
            <a:t>2024</a:t>
          </a:r>
        </a:p>
      </dgm:t>
    </dgm:pt>
    <dgm:pt modelId="{E3C36925-B877-7247-B805-244CDCCB69C1}" type="parTrans" cxnId="{5A90E40B-AD4E-A140-B98A-1C6C461E99E4}">
      <dgm:prSet/>
      <dgm:spPr/>
      <dgm:t>
        <a:bodyPr/>
        <a:lstStyle/>
        <a:p>
          <a:endParaRPr lang="da-DK"/>
        </a:p>
      </dgm:t>
    </dgm:pt>
    <dgm:pt modelId="{3DC960C0-0731-1542-9911-4D54372518CF}" type="sibTrans" cxnId="{5A90E40B-AD4E-A140-B98A-1C6C461E99E4}">
      <dgm:prSet/>
      <dgm:spPr/>
      <dgm:t>
        <a:bodyPr/>
        <a:lstStyle/>
        <a:p>
          <a:endParaRPr lang="da-DK"/>
        </a:p>
      </dgm:t>
    </dgm:pt>
    <dgm:pt modelId="{078952F5-D240-C34D-8423-EC3517ECCCCA}">
      <dgm:prSet/>
      <dgm:spPr>
        <a:ln>
          <a:noFill/>
        </a:ln>
      </dgm:spPr>
      <dgm:t>
        <a:bodyPr/>
        <a:lstStyle/>
        <a:p>
          <a:endParaRPr lang="da-DK" dirty="0"/>
        </a:p>
      </dgm:t>
    </dgm:pt>
    <dgm:pt modelId="{268246CF-3ED3-CE41-A23C-E20785D666D8}" type="parTrans" cxnId="{00A31500-3F25-F146-8207-3C8B1E265F26}">
      <dgm:prSet/>
      <dgm:spPr>
        <a:ln>
          <a:solidFill>
            <a:srgbClr val="400000"/>
          </a:solidFill>
        </a:ln>
      </dgm:spPr>
      <dgm:t>
        <a:bodyPr/>
        <a:lstStyle/>
        <a:p>
          <a:endParaRPr lang="da-DK"/>
        </a:p>
      </dgm:t>
    </dgm:pt>
    <dgm:pt modelId="{9D13282F-F6B2-C34D-9EEA-8DAD3E7D77D5}" type="sibTrans" cxnId="{00A31500-3F25-F146-8207-3C8B1E265F26}">
      <dgm:prSet/>
      <dgm:spPr/>
      <dgm:t>
        <a:bodyPr/>
        <a:lstStyle/>
        <a:p>
          <a:endParaRPr lang="da-DK"/>
        </a:p>
      </dgm:t>
    </dgm:pt>
    <dgm:pt modelId="{8153277E-F34F-8D46-9B0F-567C5F467C0F}">
      <dgm:prSet/>
      <dgm:spPr>
        <a:ln>
          <a:noFill/>
        </a:ln>
      </dgm:spPr>
      <dgm:t>
        <a:bodyPr/>
        <a:lstStyle/>
        <a:p>
          <a:endParaRPr lang="da-DK" dirty="0"/>
        </a:p>
      </dgm:t>
    </dgm:pt>
    <dgm:pt modelId="{D6A60C65-10A2-D948-B70C-B0EB15F04E51}" type="parTrans" cxnId="{FD1793CF-1371-1E42-9370-16670AFA0133}">
      <dgm:prSet/>
      <dgm:spPr>
        <a:ln>
          <a:solidFill>
            <a:srgbClr val="400000"/>
          </a:solidFill>
        </a:ln>
      </dgm:spPr>
      <dgm:t>
        <a:bodyPr/>
        <a:lstStyle/>
        <a:p>
          <a:endParaRPr lang="da-DK"/>
        </a:p>
      </dgm:t>
    </dgm:pt>
    <dgm:pt modelId="{4FC17B78-1D01-CD46-989F-3492AEEE1819}" type="sibTrans" cxnId="{FD1793CF-1371-1E42-9370-16670AFA0133}">
      <dgm:prSet/>
      <dgm:spPr/>
      <dgm:t>
        <a:bodyPr/>
        <a:lstStyle/>
        <a:p>
          <a:endParaRPr lang="da-DK"/>
        </a:p>
      </dgm:t>
    </dgm:pt>
    <dgm:pt modelId="{13FBDC84-1E77-4D43-BB39-8F26694F23E8}">
      <dgm:prSet/>
      <dgm:spPr>
        <a:ln>
          <a:noFill/>
        </a:ln>
      </dgm:spPr>
      <dgm:t>
        <a:bodyPr/>
        <a:lstStyle/>
        <a:p>
          <a:endParaRPr lang="da-DK" dirty="0"/>
        </a:p>
      </dgm:t>
    </dgm:pt>
    <dgm:pt modelId="{E7B71D95-9319-4442-97F1-E0705FCE2F90}" type="sibTrans" cxnId="{3CDB5E8E-E066-214B-AC0A-B7C44D5537E0}">
      <dgm:prSet/>
      <dgm:spPr/>
      <dgm:t>
        <a:bodyPr/>
        <a:lstStyle/>
        <a:p>
          <a:endParaRPr lang="da-DK"/>
        </a:p>
      </dgm:t>
    </dgm:pt>
    <dgm:pt modelId="{7870D4DF-75B5-3B45-ADFF-B9BEB89FD0EA}" type="parTrans" cxnId="{3CDB5E8E-E066-214B-AC0A-B7C44D5537E0}">
      <dgm:prSet/>
      <dgm:spPr>
        <a:ln>
          <a:solidFill>
            <a:srgbClr val="400000"/>
          </a:solidFill>
        </a:ln>
      </dgm:spPr>
      <dgm:t>
        <a:bodyPr/>
        <a:lstStyle/>
        <a:p>
          <a:endParaRPr lang="da-DK"/>
        </a:p>
      </dgm:t>
    </dgm:pt>
    <dgm:pt modelId="{41B9965F-FAD1-4574-83A3-AC393A9E1059}">
      <dgm:prSet/>
      <dgm:spPr>
        <a:ln>
          <a:noFill/>
        </a:ln>
      </dgm:spPr>
      <dgm:t>
        <a:bodyPr/>
        <a:lstStyle/>
        <a:p>
          <a:endParaRPr lang="da-DK" dirty="0"/>
        </a:p>
      </dgm:t>
    </dgm:pt>
    <dgm:pt modelId="{E8E1408B-A577-482B-ABBC-219EF49B7BC9}" type="parTrans" cxnId="{4E643FD6-9EEE-4822-8A3C-CBBE1576494A}">
      <dgm:prSet/>
      <dgm:spPr/>
      <dgm:t>
        <a:bodyPr/>
        <a:lstStyle/>
        <a:p>
          <a:endParaRPr lang="da-DK"/>
        </a:p>
      </dgm:t>
    </dgm:pt>
    <dgm:pt modelId="{E45B1419-481F-444F-8BEB-5B0D867FA6CE}" type="sibTrans" cxnId="{4E643FD6-9EEE-4822-8A3C-CBBE1576494A}">
      <dgm:prSet/>
      <dgm:spPr/>
      <dgm:t>
        <a:bodyPr/>
        <a:lstStyle/>
        <a:p>
          <a:endParaRPr lang="da-DK"/>
        </a:p>
      </dgm:t>
    </dgm:pt>
    <dgm:pt modelId="{F1B0D79E-DCFF-D64F-8623-965AEFD49D88}" type="pres">
      <dgm:prSet presAssocID="{1D76E07B-1AA1-7845-90C4-4DBF464EA0FE}" presName="cycle" presStyleCnt="0">
        <dgm:presLayoutVars>
          <dgm:chMax val="1"/>
          <dgm:dir/>
          <dgm:animLvl val="ctr"/>
          <dgm:resizeHandles val="exact"/>
        </dgm:presLayoutVars>
      </dgm:prSet>
      <dgm:spPr/>
    </dgm:pt>
    <dgm:pt modelId="{AFC0AA87-D1F8-B74E-8541-8DE740944483}" type="pres">
      <dgm:prSet presAssocID="{B5AF37E8-A565-EA43-AA03-137E0E77545E}" presName="centerShape" presStyleLbl="node0" presStyleIdx="0" presStyleCnt="1"/>
      <dgm:spPr/>
    </dgm:pt>
    <dgm:pt modelId="{6484AA3A-FB26-314C-A8D6-021B7B91F8AE}" type="pres">
      <dgm:prSet presAssocID="{7870D4DF-75B5-3B45-ADFF-B9BEB89FD0EA}" presName="Name9" presStyleLbl="parChTrans1D2" presStyleIdx="0" presStyleCnt="4"/>
      <dgm:spPr/>
    </dgm:pt>
    <dgm:pt modelId="{3BEB57D8-CC54-E845-9F80-8E68DEA9F348}" type="pres">
      <dgm:prSet presAssocID="{7870D4DF-75B5-3B45-ADFF-B9BEB89FD0EA}" presName="connTx" presStyleLbl="parChTrans1D2" presStyleIdx="0" presStyleCnt="4"/>
      <dgm:spPr/>
    </dgm:pt>
    <dgm:pt modelId="{8C98B340-0A47-D74E-8760-D4BE6D422972}" type="pres">
      <dgm:prSet presAssocID="{13FBDC84-1E77-4D43-BB39-8F26694F23E8}" presName="node" presStyleLbl="node1" presStyleIdx="0" presStyleCnt="4">
        <dgm:presLayoutVars>
          <dgm:bulletEnabled val="1"/>
        </dgm:presLayoutVars>
      </dgm:prSet>
      <dgm:spPr/>
    </dgm:pt>
    <dgm:pt modelId="{4FA8CB7B-31D5-4326-99E2-D252F20C52F7}" type="pres">
      <dgm:prSet presAssocID="{268246CF-3ED3-CE41-A23C-E20785D666D8}" presName="Name9" presStyleLbl="parChTrans1D2" presStyleIdx="1" presStyleCnt="4"/>
      <dgm:spPr/>
    </dgm:pt>
    <dgm:pt modelId="{9BC1C448-E7B3-40F3-B52D-242A457F25BE}" type="pres">
      <dgm:prSet presAssocID="{268246CF-3ED3-CE41-A23C-E20785D666D8}" presName="connTx" presStyleLbl="parChTrans1D2" presStyleIdx="1" presStyleCnt="4"/>
      <dgm:spPr/>
    </dgm:pt>
    <dgm:pt modelId="{88E75DBC-164F-48BA-BECF-C0737A91C5BC}" type="pres">
      <dgm:prSet presAssocID="{078952F5-D240-C34D-8423-EC3517ECCCCA}" presName="node" presStyleLbl="node1" presStyleIdx="1" presStyleCnt="4">
        <dgm:presLayoutVars>
          <dgm:bulletEnabled val="1"/>
        </dgm:presLayoutVars>
      </dgm:prSet>
      <dgm:spPr/>
    </dgm:pt>
    <dgm:pt modelId="{EEFA6453-8A02-460A-8988-59BD7A979DC1}" type="pres">
      <dgm:prSet presAssocID="{E8E1408B-A577-482B-ABBC-219EF49B7BC9}" presName="Name9" presStyleLbl="parChTrans1D2" presStyleIdx="2" presStyleCnt="4"/>
      <dgm:spPr/>
    </dgm:pt>
    <dgm:pt modelId="{F51D9AF2-8199-4A61-9F8C-1EEDF6B3C5BC}" type="pres">
      <dgm:prSet presAssocID="{E8E1408B-A577-482B-ABBC-219EF49B7BC9}" presName="connTx" presStyleLbl="parChTrans1D2" presStyleIdx="2" presStyleCnt="4"/>
      <dgm:spPr/>
    </dgm:pt>
    <dgm:pt modelId="{3E345163-02D5-4860-8564-30AC4B9DA8DF}" type="pres">
      <dgm:prSet presAssocID="{41B9965F-FAD1-4574-83A3-AC393A9E1059}" presName="node" presStyleLbl="node1" presStyleIdx="2" presStyleCnt="4">
        <dgm:presLayoutVars>
          <dgm:bulletEnabled val="1"/>
        </dgm:presLayoutVars>
      </dgm:prSet>
      <dgm:spPr/>
    </dgm:pt>
    <dgm:pt modelId="{0C3BFC9B-E2FC-4418-95B8-B081A2F0FE1D}" type="pres">
      <dgm:prSet presAssocID="{D6A60C65-10A2-D948-B70C-B0EB15F04E51}" presName="Name9" presStyleLbl="parChTrans1D2" presStyleIdx="3" presStyleCnt="4"/>
      <dgm:spPr/>
    </dgm:pt>
    <dgm:pt modelId="{6E1DE52C-F4DE-449E-8990-6151FC6E892A}" type="pres">
      <dgm:prSet presAssocID="{D6A60C65-10A2-D948-B70C-B0EB15F04E51}" presName="connTx" presStyleLbl="parChTrans1D2" presStyleIdx="3" presStyleCnt="4"/>
      <dgm:spPr/>
    </dgm:pt>
    <dgm:pt modelId="{F5D5DF98-D26C-4EE8-80ED-2D2E9A1AD3F2}" type="pres">
      <dgm:prSet presAssocID="{8153277E-F34F-8D46-9B0F-567C5F467C0F}" presName="node" presStyleLbl="node1" presStyleIdx="3" presStyleCnt="4">
        <dgm:presLayoutVars>
          <dgm:bulletEnabled val="1"/>
        </dgm:presLayoutVars>
      </dgm:prSet>
      <dgm:spPr/>
    </dgm:pt>
  </dgm:ptLst>
  <dgm:cxnLst>
    <dgm:cxn modelId="{00A31500-3F25-F146-8207-3C8B1E265F26}" srcId="{B5AF37E8-A565-EA43-AA03-137E0E77545E}" destId="{078952F5-D240-C34D-8423-EC3517ECCCCA}" srcOrd="1" destOrd="0" parTransId="{268246CF-3ED3-CE41-A23C-E20785D666D8}" sibTransId="{9D13282F-F6B2-C34D-9EEA-8DAD3E7D77D5}"/>
    <dgm:cxn modelId="{5A90E40B-AD4E-A140-B98A-1C6C461E99E4}" srcId="{1D76E07B-1AA1-7845-90C4-4DBF464EA0FE}" destId="{B5AF37E8-A565-EA43-AA03-137E0E77545E}" srcOrd="0" destOrd="0" parTransId="{E3C36925-B877-7247-B805-244CDCCB69C1}" sibTransId="{3DC960C0-0731-1542-9911-4D54372518CF}"/>
    <dgm:cxn modelId="{FC00F710-0188-450D-8A00-4F74121C23A5}" type="presOf" srcId="{268246CF-3ED3-CE41-A23C-E20785D666D8}" destId="{9BC1C448-E7B3-40F3-B52D-242A457F25BE}" srcOrd="1" destOrd="0" presId="urn:microsoft.com/office/officeart/2005/8/layout/radial1"/>
    <dgm:cxn modelId="{5E028F2A-56AB-6946-B42D-4A6417B7B290}" type="presOf" srcId="{7870D4DF-75B5-3B45-ADFF-B9BEB89FD0EA}" destId="{3BEB57D8-CC54-E845-9F80-8E68DEA9F348}" srcOrd="1" destOrd="0" presId="urn:microsoft.com/office/officeart/2005/8/layout/radial1"/>
    <dgm:cxn modelId="{06ADF82F-0BC8-465E-8F91-017E8CF63773}" type="presOf" srcId="{078952F5-D240-C34D-8423-EC3517ECCCCA}" destId="{88E75DBC-164F-48BA-BECF-C0737A91C5BC}" srcOrd="0" destOrd="0" presId="urn:microsoft.com/office/officeart/2005/8/layout/radial1"/>
    <dgm:cxn modelId="{5D337747-022D-4E18-9665-990B08CCE8A9}" type="presOf" srcId="{D6A60C65-10A2-D948-B70C-B0EB15F04E51}" destId="{6E1DE52C-F4DE-449E-8990-6151FC6E892A}" srcOrd="1" destOrd="0" presId="urn:microsoft.com/office/officeart/2005/8/layout/radial1"/>
    <dgm:cxn modelId="{429A6E4A-1E7C-489B-A536-7E499325C3A6}" type="presOf" srcId="{8153277E-F34F-8D46-9B0F-567C5F467C0F}" destId="{F5D5DF98-D26C-4EE8-80ED-2D2E9A1AD3F2}" srcOrd="0" destOrd="0" presId="urn:microsoft.com/office/officeart/2005/8/layout/radial1"/>
    <dgm:cxn modelId="{0113417F-C796-AB4D-AD10-5E5D9D33A0CE}" type="presOf" srcId="{B5AF37E8-A565-EA43-AA03-137E0E77545E}" destId="{AFC0AA87-D1F8-B74E-8541-8DE740944483}" srcOrd="0" destOrd="0" presId="urn:microsoft.com/office/officeart/2005/8/layout/radial1"/>
    <dgm:cxn modelId="{3CDB5E8E-E066-214B-AC0A-B7C44D5537E0}" srcId="{B5AF37E8-A565-EA43-AA03-137E0E77545E}" destId="{13FBDC84-1E77-4D43-BB39-8F26694F23E8}" srcOrd="0" destOrd="0" parTransId="{7870D4DF-75B5-3B45-ADFF-B9BEB89FD0EA}" sibTransId="{E7B71D95-9319-4442-97F1-E0705FCE2F90}"/>
    <dgm:cxn modelId="{59A19B9A-EF91-B74A-8A5A-6FC2FC933AA8}" type="presOf" srcId="{1D76E07B-1AA1-7845-90C4-4DBF464EA0FE}" destId="{F1B0D79E-DCFF-D64F-8623-965AEFD49D88}" srcOrd="0" destOrd="0" presId="urn:microsoft.com/office/officeart/2005/8/layout/radial1"/>
    <dgm:cxn modelId="{3C15F7A4-E32D-48DB-86FD-885B777EDB0D}" type="presOf" srcId="{41B9965F-FAD1-4574-83A3-AC393A9E1059}" destId="{3E345163-02D5-4860-8564-30AC4B9DA8DF}" srcOrd="0" destOrd="0" presId="urn:microsoft.com/office/officeart/2005/8/layout/radial1"/>
    <dgm:cxn modelId="{504DEDAE-C32C-412C-8CE3-D571F8F5D990}" type="presOf" srcId="{E8E1408B-A577-482B-ABBC-219EF49B7BC9}" destId="{EEFA6453-8A02-460A-8988-59BD7A979DC1}" srcOrd="0" destOrd="0" presId="urn:microsoft.com/office/officeart/2005/8/layout/radial1"/>
    <dgm:cxn modelId="{C2FBA4B6-AD43-44EA-9E63-B7316E1D260D}" type="presOf" srcId="{D6A60C65-10A2-D948-B70C-B0EB15F04E51}" destId="{0C3BFC9B-E2FC-4418-95B8-B081A2F0FE1D}" srcOrd="0" destOrd="0" presId="urn:microsoft.com/office/officeart/2005/8/layout/radial1"/>
    <dgm:cxn modelId="{FD1793CF-1371-1E42-9370-16670AFA0133}" srcId="{B5AF37E8-A565-EA43-AA03-137E0E77545E}" destId="{8153277E-F34F-8D46-9B0F-567C5F467C0F}" srcOrd="3" destOrd="0" parTransId="{D6A60C65-10A2-D948-B70C-B0EB15F04E51}" sibTransId="{4FC17B78-1D01-CD46-989F-3492AEEE1819}"/>
    <dgm:cxn modelId="{FF7E1DD0-CE97-4C85-8838-F36810D298E5}" type="presOf" srcId="{E8E1408B-A577-482B-ABBC-219EF49B7BC9}" destId="{F51D9AF2-8199-4A61-9F8C-1EEDF6B3C5BC}" srcOrd="1" destOrd="0" presId="urn:microsoft.com/office/officeart/2005/8/layout/radial1"/>
    <dgm:cxn modelId="{4E643FD6-9EEE-4822-8A3C-CBBE1576494A}" srcId="{B5AF37E8-A565-EA43-AA03-137E0E77545E}" destId="{41B9965F-FAD1-4574-83A3-AC393A9E1059}" srcOrd="2" destOrd="0" parTransId="{E8E1408B-A577-482B-ABBC-219EF49B7BC9}" sibTransId="{E45B1419-481F-444F-8BEB-5B0D867FA6CE}"/>
    <dgm:cxn modelId="{3126B2DA-CC5F-B843-B7CE-C5B7937B2E60}" type="presOf" srcId="{13FBDC84-1E77-4D43-BB39-8F26694F23E8}" destId="{8C98B340-0A47-D74E-8760-D4BE6D422972}" srcOrd="0" destOrd="0" presId="urn:microsoft.com/office/officeart/2005/8/layout/radial1"/>
    <dgm:cxn modelId="{612819E5-920E-3445-ABAC-17BB52D0F51C}" type="presOf" srcId="{7870D4DF-75B5-3B45-ADFF-B9BEB89FD0EA}" destId="{6484AA3A-FB26-314C-A8D6-021B7B91F8AE}" srcOrd="0" destOrd="0" presId="urn:microsoft.com/office/officeart/2005/8/layout/radial1"/>
    <dgm:cxn modelId="{AC17D2F8-CF77-4E4A-8A25-AF63FB428840}" type="presOf" srcId="{268246CF-3ED3-CE41-A23C-E20785D666D8}" destId="{4FA8CB7B-31D5-4326-99E2-D252F20C52F7}" srcOrd="0" destOrd="0" presId="urn:microsoft.com/office/officeart/2005/8/layout/radial1"/>
    <dgm:cxn modelId="{134B88A0-394A-A24D-A568-256FC173366B}" type="presParOf" srcId="{F1B0D79E-DCFF-D64F-8623-965AEFD49D88}" destId="{AFC0AA87-D1F8-B74E-8541-8DE740944483}" srcOrd="0" destOrd="0" presId="urn:microsoft.com/office/officeart/2005/8/layout/radial1"/>
    <dgm:cxn modelId="{BB448072-8376-534D-8275-03899E02F771}" type="presParOf" srcId="{F1B0D79E-DCFF-D64F-8623-965AEFD49D88}" destId="{6484AA3A-FB26-314C-A8D6-021B7B91F8AE}" srcOrd="1" destOrd="0" presId="urn:microsoft.com/office/officeart/2005/8/layout/radial1"/>
    <dgm:cxn modelId="{BF60D69C-0D46-024E-8B14-8ACE184A9A34}" type="presParOf" srcId="{6484AA3A-FB26-314C-A8D6-021B7B91F8AE}" destId="{3BEB57D8-CC54-E845-9F80-8E68DEA9F348}" srcOrd="0" destOrd="0" presId="urn:microsoft.com/office/officeart/2005/8/layout/radial1"/>
    <dgm:cxn modelId="{06E26DDD-8869-9241-BA6F-07989C3E55FC}" type="presParOf" srcId="{F1B0D79E-DCFF-D64F-8623-965AEFD49D88}" destId="{8C98B340-0A47-D74E-8760-D4BE6D422972}" srcOrd="2" destOrd="0" presId="urn:microsoft.com/office/officeart/2005/8/layout/radial1"/>
    <dgm:cxn modelId="{13095934-7680-4760-961D-7FB7CCA9C3C1}" type="presParOf" srcId="{F1B0D79E-DCFF-D64F-8623-965AEFD49D88}" destId="{4FA8CB7B-31D5-4326-99E2-D252F20C52F7}" srcOrd="3" destOrd="0" presId="urn:microsoft.com/office/officeart/2005/8/layout/radial1"/>
    <dgm:cxn modelId="{D7AEF80A-2DBC-4494-B6B7-0A3CF8EDCDF4}" type="presParOf" srcId="{4FA8CB7B-31D5-4326-99E2-D252F20C52F7}" destId="{9BC1C448-E7B3-40F3-B52D-242A457F25BE}" srcOrd="0" destOrd="0" presId="urn:microsoft.com/office/officeart/2005/8/layout/radial1"/>
    <dgm:cxn modelId="{6C1233E4-1AD7-433E-898B-A75A2EBEFA5D}" type="presParOf" srcId="{F1B0D79E-DCFF-D64F-8623-965AEFD49D88}" destId="{88E75DBC-164F-48BA-BECF-C0737A91C5BC}" srcOrd="4" destOrd="0" presId="urn:microsoft.com/office/officeart/2005/8/layout/radial1"/>
    <dgm:cxn modelId="{0C1D24A8-37CC-4455-A31E-4157009EF9C3}" type="presParOf" srcId="{F1B0D79E-DCFF-D64F-8623-965AEFD49D88}" destId="{EEFA6453-8A02-460A-8988-59BD7A979DC1}" srcOrd="5" destOrd="0" presId="urn:microsoft.com/office/officeart/2005/8/layout/radial1"/>
    <dgm:cxn modelId="{0B28FD90-BFD1-43BF-A2FA-E82AD1C754EA}" type="presParOf" srcId="{EEFA6453-8A02-460A-8988-59BD7A979DC1}" destId="{F51D9AF2-8199-4A61-9F8C-1EEDF6B3C5BC}" srcOrd="0" destOrd="0" presId="urn:microsoft.com/office/officeart/2005/8/layout/radial1"/>
    <dgm:cxn modelId="{737A4E81-625B-4767-A694-92ED2F816ABE}" type="presParOf" srcId="{F1B0D79E-DCFF-D64F-8623-965AEFD49D88}" destId="{3E345163-02D5-4860-8564-30AC4B9DA8DF}" srcOrd="6" destOrd="0" presId="urn:microsoft.com/office/officeart/2005/8/layout/radial1"/>
    <dgm:cxn modelId="{F13446AA-EA55-4D7C-949E-1714393E1CD2}" type="presParOf" srcId="{F1B0D79E-DCFF-D64F-8623-965AEFD49D88}" destId="{0C3BFC9B-E2FC-4418-95B8-B081A2F0FE1D}" srcOrd="7" destOrd="0" presId="urn:microsoft.com/office/officeart/2005/8/layout/radial1"/>
    <dgm:cxn modelId="{82BF3C4A-DC55-411A-B50A-C86C6AA020AF}" type="presParOf" srcId="{0C3BFC9B-E2FC-4418-95B8-B081A2F0FE1D}" destId="{6E1DE52C-F4DE-449E-8990-6151FC6E892A}" srcOrd="0" destOrd="0" presId="urn:microsoft.com/office/officeart/2005/8/layout/radial1"/>
    <dgm:cxn modelId="{43796F9B-E930-4B11-9D9B-B1E47780D487}" type="presParOf" srcId="{F1B0D79E-DCFF-D64F-8623-965AEFD49D88}" destId="{F5D5DF98-D26C-4EE8-80ED-2D2E9A1AD3F2}" srcOrd="8" destOrd="0" presId="urn:microsoft.com/office/officeart/2005/8/layout/radial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971826-8DA8-824E-B647-54C1F5A1E862}"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da-DK"/>
        </a:p>
      </dgm:t>
    </dgm:pt>
    <dgm:pt modelId="{A0F8771C-C0F2-674F-A25D-84B30FFB1B09}">
      <dgm:prSet phldrT="[Tekst]" custT="1"/>
      <dgm:spPr>
        <a:solidFill>
          <a:srgbClr val="CFAAF6"/>
        </a:solidFill>
        <a:ln>
          <a:noFill/>
        </a:ln>
      </dgm:spPr>
      <dgm:t>
        <a:bodyPr lIns="36000" tIns="36000" rIns="36000" bIns="36000"/>
        <a:lstStyle/>
        <a:p>
          <a:r>
            <a:rPr lang="da-DK" sz="2000" dirty="0">
              <a:solidFill>
                <a:schemeClr val="bg1"/>
              </a:solidFill>
              <a:latin typeface="+mj-lt"/>
            </a:rPr>
            <a:t>2024</a:t>
          </a:r>
        </a:p>
      </dgm:t>
    </dgm:pt>
    <dgm:pt modelId="{EB8463AA-883E-6C42-9C21-D89643BE10C6}" type="parTrans" cxnId="{2A585FE1-6CFF-6D4D-A71F-D3F70D1E99E4}">
      <dgm:prSet/>
      <dgm:spPr/>
      <dgm:t>
        <a:bodyPr/>
        <a:lstStyle/>
        <a:p>
          <a:endParaRPr lang="da-DK"/>
        </a:p>
      </dgm:t>
    </dgm:pt>
    <dgm:pt modelId="{C9F13CDE-4610-C643-B056-7D398BFBD4A4}" type="sibTrans" cxnId="{2A585FE1-6CFF-6D4D-A71F-D3F70D1E99E4}">
      <dgm:prSet/>
      <dgm:spPr/>
      <dgm:t>
        <a:bodyPr/>
        <a:lstStyle/>
        <a:p>
          <a:endParaRPr lang="da-DK"/>
        </a:p>
      </dgm:t>
    </dgm:pt>
    <dgm:pt modelId="{B446BB6A-36A6-E043-9213-677E7C3055C7}">
      <dgm:prSet/>
      <dgm:spPr>
        <a:solidFill>
          <a:srgbClr val="400000"/>
        </a:solidFill>
        <a:ln>
          <a:noFill/>
        </a:ln>
        <a:effectLst>
          <a:softEdge rad="0"/>
        </a:effectLst>
      </dgm:spPr>
      <dgm:t>
        <a:bodyPr lIns="180000" tIns="180000" rIns="180000"/>
        <a:lstStyle/>
        <a:p>
          <a:r>
            <a:rPr lang="da-DK" dirty="0"/>
            <a:t>Q1</a:t>
          </a:r>
        </a:p>
      </dgm:t>
    </dgm:pt>
    <dgm:pt modelId="{DBD403D5-8A12-1343-A981-D017DA2FA07F}" type="parTrans" cxnId="{75F65E00-5DC2-AC4C-AD48-6002F9549202}">
      <dgm:prSet/>
      <dgm:spPr/>
      <dgm:t>
        <a:bodyPr/>
        <a:lstStyle/>
        <a:p>
          <a:endParaRPr lang="da-DK"/>
        </a:p>
      </dgm:t>
    </dgm:pt>
    <dgm:pt modelId="{C08F37CB-2A6F-CF4E-8FED-92AF654BB244}" type="sibTrans" cxnId="{75F65E00-5DC2-AC4C-AD48-6002F9549202}">
      <dgm:prSet/>
      <dgm:spPr/>
      <dgm:t>
        <a:bodyPr/>
        <a:lstStyle/>
        <a:p>
          <a:endParaRPr lang="da-DK"/>
        </a:p>
      </dgm:t>
    </dgm:pt>
    <dgm:pt modelId="{658D6DCC-13F7-4143-A455-8C99FD62D3A2}">
      <dgm:prSet/>
      <dgm:spPr>
        <a:ln>
          <a:noFill/>
        </a:ln>
      </dgm:spPr>
      <dgm:t>
        <a:bodyPr lIns="180000" tIns="180000" rIns="180000"/>
        <a:lstStyle/>
        <a:p>
          <a:r>
            <a:rPr lang="da-DK" dirty="0"/>
            <a:t>Q2</a:t>
          </a:r>
        </a:p>
      </dgm:t>
    </dgm:pt>
    <dgm:pt modelId="{901F99EE-74F9-924D-9168-E06E0346D28B}" type="parTrans" cxnId="{DAEC6615-BBA4-9644-B28D-73BA4F20DACD}">
      <dgm:prSet/>
      <dgm:spPr/>
      <dgm:t>
        <a:bodyPr/>
        <a:lstStyle/>
        <a:p>
          <a:endParaRPr lang="da-DK"/>
        </a:p>
      </dgm:t>
    </dgm:pt>
    <dgm:pt modelId="{9927B905-941E-2A4E-A37D-60E988E42DFE}" type="sibTrans" cxnId="{DAEC6615-BBA4-9644-B28D-73BA4F20DACD}">
      <dgm:prSet/>
      <dgm:spPr/>
      <dgm:t>
        <a:bodyPr/>
        <a:lstStyle/>
        <a:p>
          <a:endParaRPr lang="da-DK"/>
        </a:p>
      </dgm:t>
    </dgm:pt>
    <dgm:pt modelId="{E16C796C-F1D4-7649-8B16-FA8F7303FB3C}">
      <dgm:prSet/>
      <dgm:spPr>
        <a:solidFill>
          <a:srgbClr val="EAAE93"/>
        </a:solidFill>
        <a:ln>
          <a:noFill/>
        </a:ln>
      </dgm:spPr>
      <dgm:t>
        <a:bodyPr lIns="180000" tIns="180000" rIns="180000"/>
        <a:lstStyle/>
        <a:p>
          <a:r>
            <a:rPr lang="da-DK" dirty="0"/>
            <a:t>Q3</a:t>
          </a:r>
        </a:p>
      </dgm:t>
    </dgm:pt>
    <dgm:pt modelId="{CE4A5A70-1F80-DD41-9A5A-7D1F07F0DBEA}" type="parTrans" cxnId="{729B27F9-64FB-4145-B57A-96EAF8B6E56B}">
      <dgm:prSet/>
      <dgm:spPr/>
      <dgm:t>
        <a:bodyPr/>
        <a:lstStyle/>
        <a:p>
          <a:endParaRPr lang="da-DK"/>
        </a:p>
      </dgm:t>
    </dgm:pt>
    <dgm:pt modelId="{06529406-7A3D-624B-A8FE-6CFF08FF505E}" type="sibTrans" cxnId="{729B27F9-64FB-4145-B57A-96EAF8B6E56B}">
      <dgm:prSet/>
      <dgm:spPr/>
      <dgm:t>
        <a:bodyPr/>
        <a:lstStyle/>
        <a:p>
          <a:endParaRPr lang="da-DK"/>
        </a:p>
      </dgm:t>
    </dgm:pt>
    <dgm:pt modelId="{1C246840-E052-D546-B75B-53D004F95D52}">
      <dgm:prSet/>
      <dgm:spPr>
        <a:solidFill>
          <a:srgbClr val="EAAE93"/>
        </a:solidFill>
        <a:ln>
          <a:noFill/>
        </a:ln>
      </dgm:spPr>
      <dgm:t>
        <a:bodyPr lIns="180000" tIns="180000" rIns="180000"/>
        <a:lstStyle/>
        <a:p>
          <a:r>
            <a:rPr lang="da-DK" dirty="0">
              <a:solidFill>
                <a:srgbClr val="400000"/>
              </a:solidFill>
            </a:rPr>
            <a:t>Q4</a:t>
          </a:r>
        </a:p>
      </dgm:t>
    </dgm:pt>
    <dgm:pt modelId="{972ED8A1-9CB7-EF47-84E9-667F268DF63B}" type="parTrans" cxnId="{5465D587-FC13-8549-B6D0-A64CECADDBB9}">
      <dgm:prSet/>
      <dgm:spPr/>
      <dgm:t>
        <a:bodyPr/>
        <a:lstStyle/>
        <a:p>
          <a:endParaRPr lang="da-DK"/>
        </a:p>
      </dgm:t>
    </dgm:pt>
    <dgm:pt modelId="{630EC0FD-4F91-F444-BE6A-4C6E7D04FF33}" type="sibTrans" cxnId="{5465D587-FC13-8549-B6D0-A64CECADDBB9}">
      <dgm:prSet/>
      <dgm:spPr/>
      <dgm:t>
        <a:bodyPr/>
        <a:lstStyle/>
        <a:p>
          <a:endParaRPr lang="da-DK"/>
        </a:p>
      </dgm:t>
    </dgm:pt>
    <dgm:pt modelId="{1DB271C3-0C6B-A842-9C59-C692F6B09B0F}">
      <dgm:prSet/>
      <dgm:spPr>
        <a:solidFill>
          <a:srgbClr val="400000"/>
        </a:solidFill>
        <a:ln>
          <a:noFill/>
        </a:ln>
        <a:effectLst>
          <a:softEdge rad="0"/>
        </a:effectLst>
      </dgm:spPr>
      <dgm:t>
        <a:bodyPr lIns="180000" tIns="180000" rIns="180000"/>
        <a:lstStyle/>
        <a:p>
          <a:r>
            <a:rPr lang="da-DK" dirty="0"/>
            <a:t>Tekst</a:t>
          </a:r>
        </a:p>
      </dgm:t>
    </dgm:pt>
    <dgm:pt modelId="{823BE322-2414-B84A-BF4E-A13B5F55E704}" type="parTrans" cxnId="{70301A95-5922-3545-BF7A-A1F3ECBD65C6}">
      <dgm:prSet/>
      <dgm:spPr/>
      <dgm:t>
        <a:bodyPr/>
        <a:lstStyle/>
        <a:p>
          <a:endParaRPr lang="da-DK"/>
        </a:p>
      </dgm:t>
    </dgm:pt>
    <dgm:pt modelId="{BFE64D6D-8004-8944-A600-439AD28B205F}" type="sibTrans" cxnId="{70301A95-5922-3545-BF7A-A1F3ECBD65C6}">
      <dgm:prSet/>
      <dgm:spPr/>
      <dgm:t>
        <a:bodyPr/>
        <a:lstStyle/>
        <a:p>
          <a:endParaRPr lang="da-DK"/>
        </a:p>
      </dgm:t>
    </dgm:pt>
    <dgm:pt modelId="{A4B0789A-7C2B-C84F-87D4-7B5C4780938C}">
      <dgm:prSet/>
      <dgm:spPr>
        <a:prstGeom prst="rect">
          <a:avLst/>
        </a:prstGeom>
        <a:solidFill>
          <a:srgbClr val="400000"/>
        </a:solidFill>
        <a:ln>
          <a:noFill/>
        </a:ln>
        <a:effectLst>
          <a:softEdge rad="0"/>
        </a:effectLst>
      </dgm:spPr>
      <dgm:t>
        <a:bodyPr lIns="180000" tIns="180000" rIns="180000"/>
        <a:lstStyle/>
        <a:p>
          <a:r>
            <a:rPr lang="da-DK" dirty="0"/>
            <a:t>Tekst</a:t>
          </a:r>
        </a:p>
      </dgm:t>
    </dgm:pt>
    <dgm:pt modelId="{2C4B0867-B2AB-F44D-B804-BBED74F12291}" type="parTrans" cxnId="{3E7E63EF-2BEB-4B41-B457-1EDC7D9097BB}">
      <dgm:prSet/>
      <dgm:spPr/>
      <dgm:t>
        <a:bodyPr/>
        <a:lstStyle/>
        <a:p>
          <a:endParaRPr lang="da-DK"/>
        </a:p>
      </dgm:t>
    </dgm:pt>
    <dgm:pt modelId="{65E57F34-51EF-1045-98D5-2668A6B841A1}" type="sibTrans" cxnId="{3E7E63EF-2BEB-4B41-B457-1EDC7D9097BB}">
      <dgm:prSet/>
      <dgm:spPr/>
      <dgm:t>
        <a:bodyPr/>
        <a:lstStyle/>
        <a:p>
          <a:endParaRPr lang="da-DK"/>
        </a:p>
      </dgm:t>
    </dgm:pt>
    <dgm:pt modelId="{B97E06DD-2B27-6443-950D-0AF21D1A0488}">
      <dgm:prSet/>
      <dgm:spPr>
        <a:prstGeom prst="rect">
          <a:avLst/>
        </a:prstGeom>
        <a:solidFill>
          <a:srgbClr val="400000"/>
        </a:solidFill>
        <a:ln>
          <a:noFill/>
        </a:ln>
        <a:effectLst>
          <a:softEdge rad="0"/>
        </a:effectLst>
      </dgm:spPr>
      <dgm:t>
        <a:bodyPr lIns="180000" tIns="180000" rIns="180000"/>
        <a:lstStyle/>
        <a:p>
          <a:r>
            <a:rPr lang="da-DK" dirty="0"/>
            <a:t>Tekst</a:t>
          </a:r>
        </a:p>
      </dgm:t>
    </dgm:pt>
    <dgm:pt modelId="{B9436B77-20F1-0B4A-86A7-9B0C4518ABE9}" type="parTrans" cxnId="{867282EA-DF19-9748-B2F9-595713748BE7}">
      <dgm:prSet/>
      <dgm:spPr/>
      <dgm:t>
        <a:bodyPr/>
        <a:lstStyle/>
        <a:p>
          <a:endParaRPr lang="da-DK"/>
        </a:p>
      </dgm:t>
    </dgm:pt>
    <dgm:pt modelId="{71817C5D-7D6D-B549-959D-F0A470EAA32E}" type="sibTrans" cxnId="{867282EA-DF19-9748-B2F9-595713748BE7}">
      <dgm:prSet/>
      <dgm:spPr/>
      <dgm:t>
        <a:bodyPr/>
        <a:lstStyle/>
        <a:p>
          <a:endParaRPr lang="da-DK"/>
        </a:p>
      </dgm:t>
    </dgm:pt>
    <dgm:pt modelId="{7C64D2A9-823D-F143-B405-6FAC92585684}">
      <dgm:prSet/>
      <dgm:spPr>
        <a:prstGeom prst="rect">
          <a:avLst/>
        </a:prstGeom>
        <a:solidFill>
          <a:srgbClr val="400000"/>
        </a:solidFill>
        <a:ln>
          <a:noFill/>
        </a:ln>
        <a:effectLst>
          <a:softEdge rad="0"/>
        </a:effectLst>
      </dgm:spPr>
      <dgm:t>
        <a:bodyPr lIns="180000" tIns="180000" rIns="180000"/>
        <a:lstStyle/>
        <a:p>
          <a:r>
            <a:rPr lang="da-DK" dirty="0"/>
            <a:t>Tekst</a:t>
          </a:r>
        </a:p>
      </dgm:t>
    </dgm:pt>
    <dgm:pt modelId="{F0ED192A-732D-0A4E-B5B3-6B55A8F61DA8}" type="parTrans" cxnId="{35863D61-B446-F54F-A24A-B073C403D5B8}">
      <dgm:prSet/>
      <dgm:spPr/>
      <dgm:t>
        <a:bodyPr/>
        <a:lstStyle/>
        <a:p>
          <a:endParaRPr lang="da-DK"/>
        </a:p>
      </dgm:t>
    </dgm:pt>
    <dgm:pt modelId="{3B6006D9-08CA-E74A-996D-4DF7E2D84BC2}" type="sibTrans" cxnId="{35863D61-B446-F54F-A24A-B073C403D5B8}">
      <dgm:prSet/>
      <dgm:spPr/>
      <dgm:t>
        <a:bodyPr/>
        <a:lstStyle/>
        <a:p>
          <a:endParaRPr lang="da-DK"/>
        </a:p>
      </dgm:t>
    </dgm:pt>
    <dgm:pt modelId="{B7960D2D-67D3-614F-B52C-9099808E8478}">
      <dgm:prSet/>
      <dgm:spPr>
        <a:prstGeom prst="rect">
          <a:avLst/>
        </a:prstGeom>
        <a:solidFill>
          <a:srgbClr val="400000"/>
        </a:solidFill>
        <a:ln>
          <a:noFill/>
        </a:ln>
        <a:effectLst>
          <a:softEdge rad="0"/>
        </a:effectLst>
      </dgm:spPr>
      <dgm:t>
        <a:bodyPr lIns="180000" tIns="180000" rIns="180000"/>
        <a:lstStyle/>
        <a:p>
          <a:r>
            <a:rPr lang="da-DK" dirty="0"/>
            <a:t>Tekst</a:t>
          </a:r>
        </a:p>
      </dgm:t>
    </dgm:pt>
    <dgm:pt modelId="{649A3CA6-DBF7-364A-8C8B-696FBE7C5C09}" type="parTrans" cxnId="{A65368A2-DB29-C646-83F8-D565146E2735}">
      <dgm:prSet/>
      <dgm:spPr/>
      <dgm:t>
        <a:bodyPr/>
        <a:lstStyle/>
        <a:p>
          <a:endParaRPr lang="da-DK"/>
        </a:p>
      </dgm:t>
    </dgm:pt>
    <dgm:pt modelId="{9297369E-C746-E840-86A6-00B63401F333}" type="sibTrans" cxnId="{A65368A2-DB29-C646-83F8-D565146E2735}">
      <dgm:prSet/>
      <dgm:spPr/>
      <dgm:t>
        <a:bodyPr/>
        <a:lstStyle/>
        <a:p>
          <a:endParaRPr lang="da-DK"/>
        </a:p>
      </dgm:t>
    </dgm:pt>
    <dgm:pt modelId="{D7148F62-2827-A646-82A6-545FE01ADE1D}">
      <dgm:prSet/>
      <dgm:spPr>
        <a:prstGeom prst="rect">
          <a:avLst/>
        </a:prstGeom>
        <a:solidFill>
          <a:srgbClr val="400000"/>
        </a:solidFill>
        <a:ln>
          <a:noFill/>
        </a:ln>
        <a:effectLst>
          <a:softEdge rad="0"/>
        </a:effectLst>
      </dgm:spPr>
      <dgm:t>
        <a:bodyPr lIns="180000" tIns="180000" rIns="180000"/>
        <a:lstStyle/>
        <a:p>
          <a:r>
            <a:rPr lang="da-DK" dirty="0"/>
            <a:t>Tekst</a:t>
          </a:r>
        </a:p>
      </dgm:t>
    </dgm:pt>
    <dgm:pt modelId="{AE44FFD3-2509-CC47-8CF3-F532A2BC44D9}" type="parTrans" cxnId="{7D51156A-0351-B049-ADE0-EDD3FE9623B9}">
      <dgm:prSet/>
      <dgm:spPr/>
      <dgm:t>
        <a:bodyPr/>
        <a:lstStyle/>
        <a:p>
          <a:endParaRPr lang="da-DK"/>
        </a:p>
      </dgm:t>
    </dgm:pt>
    <dgm:pt modelId="{990CEA61-A889-1148-B90F-A7356467969C}" type="sibTrans" cxnId="{7D51156A-0351-B049-ADE0-EDD3FE9623B9}">
      <dgm:prSet/>
      <dgm:spPr/>
      <dgm:t>
        <a:bodyPr/>
        <a:lstStyle/>
        <a:p>
          <a:endParaRPr lang="da-DK"/>
        </a:p>
      </dgm:t>
    </dgm:pt>
    <dgm:pt modelId="{0140DB77-3276-5543-905C-B015C9FF1F55}">
      <dgm:prSet/>
      <dgm:spPr>
        <a:prstGeom prst="rect">
          <a:avLst/>
        </a:prstGeom>
        <a:solidFill>
          <a:srgbClr val="400000"/>
        </a:solidFill>
        <a:ln>
          <a:noFill/>
        </a:ln>
        <a:effectLst>
          <a:softEdge rad="0"/>
        </a:effectLst>
      </dgm:spPr>
      <dgm:t>
        <a:bodyPr lIns="180000" tIns="180000" rIns="180000"/>
        <a:lstStyle/>
        <a:p>
          <a:r>
            <a:rPr lang="da-DK" dirty="0"/>
            <a:t>Tekst</a:t>
          </a:r>
        </a:p>
      </dgm:t>
    </dgm:pt>
    <dgm:pt modelId="{8A4E0D5A-E383-2445-9727-CE31F6DBA8F8}" type="parTrans" cxnId="{67E142DF-6A14-CB48-B4D4-BC09B2DD7133}">
      <dgm:prSet/>
      <dgm:spPr/>
      <dgm:t>
        <a:bodyPr/>
        <a:lstStyle/>
        <a:p>
          <a:endParaRPr lang="da-DK"/>
        </a:p>
      </dgm:t>
    </dgm:pt>
    <dgm:pt modelId="{C97EDFB3-4BFF-C24F-B74F-2D28E4C31F4E}" type="sibTrans" cxnId="{67E142DF-6A14-CB48-B4D4-BC09B2DD7133}">
      <dgm:prSet/>
      <dgm:spPr/>
      <dgm:t>
        <a:bodyPr/>
        <a:lstStyle/>
        <a:p>
          <a:endParaRPr lang="da-DK"/>
        </a:p>
      </dgm:t>
    </dgm:pt>
    <dgm:pt modelId="{3B7D0F8A-F900-994A-9AE9-148D5C1E399A}">
      <dgm:prSet/>
      <dgm:spPr>
        <a:prstGeom prst="rect">
          <a:avLst/>
        </a:prstGeom>
        <a:solidFill>
          <a:srgbClr val="400000"/>
        </a:solidFill>
        <a:ln>
          <a:noFill/>
        </a:ln>
        <a:effectLst>
          <a:softEdge rad="0"/>
        </a:effectLst>
      </dgm:spPr>
      <dgm:t>
        <a:bodyPr lIns="180000" tIns="180000" rIns="180000"/>
        <a:lstStyle/>
        <a:p>
          <a:r>
            <a:rPr lang="da-DK" dirty="0"/>
            <a:t>Tekst</a:t>
          </a:r>
        </a:p>
      </dgm:t>
    </dgm:pt>
    <dgm:pt modelId="{710EFB05-CA77-7F4F-A657-E1E8908ECC36}" type="parTrans" cxnId="{8CA0B3C7-25F7-5949-81D8-63C057DF13FC}">
      <dgm:prSet/>
      <dgm:spPr/>
      <dgm:t>
        <a:bodyPr/>
        <a:lstStyle/>
        <a:p>
          <a:endParaRPr lang="da-DK"/>
        </a:p>
      </dgm:t>
    </dgm:pt>
    <dgm:pt modelId="{AE6035F1-25D9-564C-BAFB-7BA6963E3136}" type="sibTrans" cxnId="{8CA0B3C7-25F7-5949-81D8-63C057DF13FC}">
      <dgm:prSet/>
      <dgm:spPr/>
      <dgm:t>
        <a:bodyPr/>
        <a:lstStyle/>
        <a:p>
          <a:endParaRPr lang="da-DK"/>
        </a:p>
      </dgm:t>
    </dgm:pt>
    <dgm:pt modelId="{3D13CD83-FD9E-1C49-80BB-8F238229EAF5}">
      <dgm:prSet/>
      <dgm:spPr>
        <a:prstGeom prst="rect">
          <a:avLst/>
        </a:prstGeom>
        <a:solidFill>
          <a:srgbClr val="400000"/>
        </a:solidFill>
        <a:ln>
          <a:noFill/>
        </a:ln>
        <a:effectLst>
          <a:softEdge rad="0"/>
        </a:effectLst>
      </dgm:spPr>
      <dgm:t>
        <a:bodyPr lIns="180000" tIns="180000" rIns="180000"/>
        <a:lstStyle/>
        <a:p>
          <a:r>
            <a:rPr lang="da-DK" dirty="0"/>
            <a:t>Tekst</a:t>
          </a:r>
        </a:p>
      </dgm:t>
    </dgm:pt>
    <dgm:pt modelId="{07064EF1-AABA-EC45-99FA-F7501F815D9E}" type="parTrans" cxnId="{D6DB0D51-3DCB-BC4C-BC5E-123C045C5681}">
      <dgm:prSet/>
      <dgm:spPr/>
      <dgm:t>
        <a:bodyPr/>
        <a:lstStyle/>
        <a:p>
          <a:endParaRPr lang="da-DK"/>
        </a:p>
      </dgm:t>
    </dgm:pt>
    <dgm:pt modelId="{A43D1CD7-6FF2-A64A-BDF5-F4A0E8C35909}" type="sibTrans" cxnId="{D6DB0D51-3DCB-BC4C-BC5E-123C045C5681}">
      <dgm:prSet/>
      <dgm:spPr/>
      <dgm:t>
        <a:bodyPr/>
        <a:lstStyle/>
        <a:p>
          <a:endParaRPr lang="da-DK"/>
        </a:p>
      </dgm:t>
    </dgm:pt>
    <dgm:pt modelId="{6DC622A9-1A66-4D46-8649-459A10BECC20}">
      <dgm:prSet/>
      <dgm:spPr>
        <a:prstGeom prst="rect">
          <a:avLst/>
        </a:prstGeom>
        <a:solidFill>
          <a:srgbClr val="400000"/>
        </a:solidFill>
        <a:ln>
          <a:noFill/>
        </a:ln>
        <a:effectLst>
          <a:softEdge rad="0"/>
        </a:effectLst>
      </dgm:spPr>
      <dgm:t>
        <a:bodyPr lIns="180000" tIns="180000" rIns="180000"/>
        <a:lstStyle/>
        <a:p>
          <a:r>
            <a:rPr lang="da-DK" dirty="0">
              <a:solidFill>
                <a:srgbClr val="400000"/>
              </a:solidFill>
            </a:rPr>
            <a:t>Tekst</a:t>
          </a:r>
        </a:p>
      </dgm:t>
    </dgm:pt>
    <dgm:pt modelId="{542DDA46-E7EF-5340-967B-1F5EA620C41C}" type="parTrans" cxnId="{17CE81F8-8B53-D941-911C-C549BAEB67F6}">
      <dgm:prSet/>
      <dgm:spPr/>
      <dgm:t>
        <a:bodyPr/>
        <a:lstStyle/>
        <a:p>
          <a:endParaRPr lang="da-DK"/>
        </a:p>
      </dgm:t>
    </dgm:pt>
    <dgm:pt modelId="{42D65E36-A826-E643-AE2E-10B4C8CFC133}" type="sibTrans" cxnId="{17CE81F8-8B53-D941-911C-C549BAEB67F6}">
      <dgm:prSet/>
      <dgm:spPr/>
      <dgm:t>
        <a:bodyPr/>
        <a:lstStyle/>
        <a:p>
          <a:endParaRPr lang="da-DK"/>
        </a:p>
      </dgm:t>
    </dgm:pt>
    <dgm:pt modelId="{6DA732FC-AD68-634A-ADC9-F129E1F4FFFC}">
      <dgm:prSet/>
      <dgm:spPr>
        <a:prstGeom prst="rect">
          <a:avLst/>
        </a:prstGeom>
        <a:solidFill>
          <a:srgbClr val="400000"/>
        </a:solidFill>
        <a:ln>
          <a:noFill/>
        </a:ln>
        <a:effectLst>
          <a:softEdge rad="0"/>
        </a:effectLst>
      </dgm:spPr>
      <dgm:t>
        <a:bodyPr lIns="180000" tIns="180000" rIns="180000"/>
        <a:lstStyle/>
        <a:p>
          <a:r>
            <a:rPr lang="da-DK" dirty="0">
              <a:solidFill>
                <a:srgbClr val="400000"/>
              </a:solidFill>
            </a:rPr>
            <a:t>Tekst</a:t>
          </a:r>
        </a:p>
      </dgm:t>
    </dgm:pt>
    <dgm:pt modelId="{05A38B0B-3DD9-AE44-8F84-43D0FA3FCDE6}" type="parTrans" cxnId="{9A14960C-7C5D-E742-B73D-684ECAD6A994}">
      <dgm:prSet/>
      <dgm:spPr/>
      <dgm:t>
        <a:bodyPr/>
        <a:lstStyle/>
        <a:p>
          <a:endParaRPr lang="da-DK"/>
        </a:p>
      </dgm:t>
    </dgm:pt>
    <dgm:pt modelId="{436F9664-1658-A448-A3AB-34BD0DFBC4CB}" type="sibTrans" cxnId="{9A14960C-7C5D-E742-B73D-684ECAD6A994}">
      <dgm:prSet/>
      <dgm:spPr/>
      <dgm:t>
        <a:bodyPr/>
        <a:lstStyle/>
        <a:p>
          <a:endParaRPr lang="da-DK"/>
        </a:p>
      </dgm:t>
    </dgm:pt>
    <dgm:pt modelId="{CAFBDD85-9992-BB4C-92C0-FAA462622A2C}">
      <dgm:prSet/>
      <dgm:spPr>
        <a:prstGeom prst="rect">
          <a:avLst/>
        </a:prstGeom>
        <a:solidFill>
          <a:srgbClr val="400000"/>
        </a:solidFill>
        <a:ln>
          <a:noFill/>
        </a:ln>
        <a:effectLst>
          <a:softEdge rad="0"/>
        </a:effectLst>
      </dgm:spPr>
      <dgm:t>
        <a:bodyPr lIns="180000" tIns="180000" rIns="180000"/>
        <a:lstStyle/>
        <a:p>
          <a:r>
            <a:rPr lang="da-DK" dirty="0">
              <a:solidFill>
                <a:srgbClr val="400000"/>
              </a:solidFill>
            </a:rPr>
            <a:t>Tekst</a:t>
          </a:r>
        </a:p>
      </dgm:t>
    </dgm:pt>
    <dgm:pt modelId="{DE8308EA-A07D-8048-B217-771A87F550B2}" type="parTrans" cxnId="{0C644795-1772-344B-8B77-65E0A59051C4}">
      <dgm:prSet/>
      <dgm:spPr/>
      <dgm:t>
        <a:bodyPr/>
        <a:lstStyle/>
        <a:p>
          <a:endParaRPr lang="da-DK"/>
        </a:p>
      </dgm:t>
    </dgm:pt>
    <dgm:pt modelId="{28FE3B04-E793-AA44-BAD7-86D27D126554}" type="sibTrans" cxnId="{0C644795-1772-344B-8B77-65E0A59051C4}">
      <dgm:prSet/>
      <dgm:spPr/>
      <dgm:t>
        <a:bodyPr/>
        <a:lstStyle/>
        <a:p>
          <a:endParaRPr lang="da-DK"/>
        </a:p>
      </dgm:t>
    </dgm:pt>
    <dgm:pt modelId="{37E153AE-D618-8843-830A-F6CECE9BCE61}" type="pres">
      <dgm:prSet presAssocID="{CF971826-8DA8-824E-B647-54C1F5A1E862}" presName="diagram" presStyleCnt="0">
        <dgm:presLayoutVars>
          <dgm:chMax val="1"/>
          <dgm:dir/>
          <dgm:animLvl val="ctr"/>
          <dgm:resizeHandles val="exact"/>
        </dgm:presLayoutVars>
      </dgm:prSet>
      <dgm:spPr/>
    </dgm:pt>
    <dgm:pt modelId="{9108CC96-2BD1-6E48-BFB9-46AB586CAA52}" type="pres">
      <dgm:prSet presAssocID="{CF971826-8DA8-824E-B647-54C1F5A1E862}" presName="matrix" presStyleCnt="0"/>
      <dgm:spPr/>
    </dgm:pt>
    <dgm:pt modelId="{4ECA301D-9160-2949-88E7-71AD48BC0EAC}" type="pres">
      <dgm:prSet presAssocID="{CF971826-8DA8-824E-B647-54C1F5A1E862}" presName="tile1" presStyleLbl="node1" presStyleIdx="0" presStyleCnt="4"/>
      <dgm:spPr>
        <a:prstGeom prst="rect">
          <a:avLst/>
        </a:prstGeom>
        <a:ln w="25400">
          <a:noFill/>
        </a:ln>
      </dgm:spPr>
    </dgm:pt>
    <dgm:pt modelId="{6BF7BF00-D121-8F4A-AEE9-7859A7A8E1C7}" type="pres">
      <dgm:prSet presAssocID="{CF971826-8DA8-824E-B647-54C1F5A1E862}" presName="tile1text" presStyleLbl="node1" presStyleIdx="0" presStyleCnt="4">
        <dgm:presLayoutVars>
          <dgm:chMax val="0"/>
          <dgm:chPref val="0"/>
          <dgm:bulletEnabled val="1"/>
        </dgm:presLayoutVars>
      </dgm:prSet>
      <dgm:spPr/>
    </dgm:pt>
    <dgm:pt modelId="{72BB816D-C779-2B46-AE56-51E83C90B942}" type="pres">
      <dgm:prSet presAssocID="{CF971826-8DA8-824E-B647-54C1F5A1E862}" presName="tile2" presStyleLbl="node1" presStyleIdx="1" presStyleCnt="4"/>
      <dgm:spPr>
        <a:prstGeom prst="rect">
          <a:avLst/>
        </a:prstGeom>
        <a:ln>
          <a:noFill/>
        </a:ln>
      </dgm:spPr>
    </dgm:pt>
    <dgm:pt modelId="{9CAAA417-95DC-D74A-A61D-786F21326BC2}" type="pres">
      <dgm:prSet presAssocID="{CF971826-8DA8-824E-B647-54C1F5A1E862}" presName="tile2text" presStyleLbl="node1" presStyleIdx="1" presStyleCnt="4">
        <dgm:presLayoutVars>
          <dgm:chMax val="0"/>
          <dgm:chPref val="0"/>
          <dgm:bulletEnabled val="1"/>
        </dgm:presLayoutVars>
      </dgm:prSet>
      <dgm:spPr/>
    </dgm:pt>
    <dgm:pt modelId="{8D3A9E65-B92D-D648-A19B-021A2277676C}" type="pres">
      <dgm:prSet presAssocID="{CF971826-8DA8-824E-B647-54C1F5A1E862}" presName="tile3" presStyleLbl="node1" presStyleIdx="2" presStyleCnt="4"/>
      <dgm:spPr>
        <a:prstGeom prst="rect">
          <a:avLst/>
        </a:prstGeom>
        <a:ln>
          <a:noFill/>
        </a:ln>
      </dgm:spPr>
    </dgm:pt>
    <dgm:pt modelId="{5D7D28AE-A4C0-E042-9449-C826275C21F6}" type="pres">
      <dgm:prSet presAssocID="{CF971826-8DA8-824E-B647-54C1F5A1E862}" presName="tile3text" presStyleLbl="node1" presStyleIdx="2" presStyleCnt="4">
        <dgm:presLayoutVars>
          <dgm:chMax val="0"/>
          <dgm:chPref val="0"/>
          <dgm:bulletEnabled val="1"/>
        </dgm:presLayoutVars>
      </dgm:prSet>
      <dgm:spPr/>
    </dgm:pt>
    <dgm:pt modelId="{01D4DBCE-8B74-874E-A5D3-EF83BB2FA1C2}" type="pres">
      <dgm:prSet presAssocID="{CF971826-8DA8-824E-B647-54C1F5A1E862}" presName="tile4" presStyleLbl="node1" presStyleIdx="3" presStyleCnt="4"/>
      <dgm:spPr>
        <a:prstGeom prst="rect">
          <a:avLst/>
        </a:prstGeom>
        <a:solidFill>
          <a:srgbClr val="EFE6DD"/>
        </a:solidFill>
        <a:ln>
          <a:noFill/>
        </a:ln>
      </dgm:spPr>
    </dgm:pt>
    <dgm:pt modelId="{A3F76B2C-C0C9-C149-8182-57723004B8EF}" type="pres">
      <dgm:prSet presAssocID="{CF971826-8DA8-824E-B647-54C1F5A1E862}" presName="tile4text" presStyleLbl="node1" presStyleIdx="3" presStyleCnt="4">
        <dgm:presLayoutVars>
          <dgm:chMax val="0"/>
          <dgm:chPref val="0"/>
          <dgm:bulletEnabled val="1"/>
        </dgm:presLayoutVars>
      </dgm:prSet>
      <dgm:spPr/>
    </dgm:pt>
    <dgm:pt modelId="{83A95186-692C-9B4D-8DAD-99879CC8A2D3}" type="pres">
      <dgm:prSet presAssocID="{CF971826-8DA8-824E-B647-54C1F5A1E862}" presName="centerTile" presStyleLbl="fgShp" presStyleIdx="0" presStyleCnt="1">
        <dgm:presLayoutVars>
          <dgm:chMax val="0"/>
          <dgm:chPref val="0"/>
        </dgm:presLayoutVars>
      </dgm:prSet>
      <dgm:spPr>
        <a:prstGeom prst="rect">
          <a:avLst/>
        </a:prstGeom>
      </dgm:spPr>
    </dgm:pt>
  </dgm:ptLst>
  <dgm:cxnLst>
    <dgm:cxn modelId="{75F65E00-5DC2-AC4C-AD48-6002F9549202}" srcId="{A0F8771C-C0F2-674F-A25D-84B30FFB1B09}" destId="{B446BB6A-36A6-E043-9213-677E7C3055C7}" srcOrd="0" destOrd="0" parTransId="{DBD403D5-8A12-1343-A981-D017DA2FA07F}" sibTransId="{C08F37CB-2A6F-CF4E-8FED-92AF654BB244}"/>
    <dgm:cxn modelId="{7F68D702-DA26-F04C-84BC-936D82EC58D8}" type="presOf" srcId="{B7960D2D-67D3-614F-B52C-9099808E8478}" destId="{72BB816D-C779-2B46-AE56-51E83C90B942}" srcOrd="0" destOrd="2" presId="urn:microsoft.com/office/officeart/2005/8/layout/matrix1"/>
    <dgm:cxn modelId="{16888D03-DE95-1942-AB85-6C7E6E474860}" type="presOf" srcId="{3B7D0F8A-F900-994A-9AE9-148D5C1E399A}" destId="{8D3A9E65-B92D-D648-A19B-021A2277676C}" srcOrd="0" destOrd="2" presId="urn:microsoft.com/office/officeart/2005/8/layout/matrix1"/>
    <dgm:cxn modelId="{9A14960C-7C5D-E742-B73D-684ECAD6A994}" srcId="{1C246840-E052-D546-B75B-53D004F95D52}" destId="{6DA732FC-AD68-634A-ADC9-F129E1F4FFFC}" srcOrd="1" destOrd="0" parTransId="{05A38B0B-3DD9-AE44-8F84-43D0FA3FCDE6}" sibTransId="{436F9664-1658-A448-A3AB-34BD0DFBC4CB}"/>
    <dgm:cxn modelId="{DAEC6615-BBA4-9644-B28D-73BA4F20DACD}" srcId="{A0F8771C-C0F2-674F-A25D-84B30FFB1B09}" destId="{658D6DCC-13F7-4143-A455-8C99FD62D3A2}" srcOrd="1" destOrd="0" parTransId="{901F99EE-74F9-924D-9168-E06E0346D28B}" sibTransId="{9927B905-941E-2A4E-A37D-60E988E42DFE}"/>
    <dgm:cxn modelId="{DC810125-C75F-D843-908E-225D26283E33}" type="presOf" srcId="{0140DB77-3276-5543-905C-B015C9FF1F55}" destId="{8D3A9E65-B92D-D648-A19B-021A2277676C}" srcOrd="0" destOrd="1" presId="urn:microsoft.com/office/officeart/2005/8/layout/matrix1"/>
    <dgm:cxn modelId="{FCC28F26-99A3-E74B-AA4A-811A7A7D2CA9}" type="presOf" srcId="{6DA732FC-AD68-634A-ADC9-F129E1F4FFFC}" destId="{A3F76B2C-C0C9-C149-8182-57723004B8EF}" srcOrd="1" destOrd="2" presId="urn:microsoft.com/office/officeart/2005/8/layout/matrix1"/>
    <dgm:cxn modelId="{56AAB129-146D-9A4B-AF2F-9006D9CAF3F6}" type="presOf" srcId="{6DC622A9-1A66-4D46-8649-459A10BECC20}" destId="{01D4DBCE-8B74-874E-A5D3-EF83BB2FA1C2}" srcOrd="0" destOrd="1" presId="urn:microsoft.com/office/officeart/2005/8/layout/matrix1"/>
    <dgm:cxn modelId="{BB90BC29-D83E-9A40-B66D-12EE75A30C2F}" type="presOf" srcId="{6DC622A9-1A66-4D46-8649-459A10BECC20}" destId="{A3F76B2C-C0C9-C149-8182-57723004B8EF}" srcOrd="1" destOrd="1" presId="urn:microsoft.com/office/officeart/2005/8/layout/matrix1"/>
    <dgm:cxn modelId="{4F52C030-C3EB-C042-B565-A1CEA232D723}" type="presOf" srcId="{658D6DCC-13F7-4143-A455-8C99FD62D3A2}" destId="{9CAAA417-95DC-D74A-A61D-786F21326BC2}" srcOrd="1" destOrd="0" presId="urn:microsoft.com/office/officeart/2005/8/layout/matrix1"/>
    <dgm:cxn modelId="{20BBE431-3A83-BD44-9B00-015E3858590C}" type="presOf" srcId="{3B7D0F8A-F900-994A-9AE9-148D5C1E399A}" destId="{5D7D28AE-A4C0-E042-9449-C826275C21F6}" srcOrd="1" destOrd="2" presId="urn:microsoft.com/office/officeart/2005/8/layout/matrix1"/>
    <dgm:cxn modelId="{57638932-1C3E-D741-BCA3-80C3EB1779E1}" type="presOf" srcId="{B7960D2D-67D3-614F-B52C-9099808E8478}" destId="{9CAAA417-95DC-D74A-A61D-786F21326BC2}" srcOrd="1" destOrd="2" presId="urn:microsoft.com/office/officeart/2005/8/layout/matrix1"/>
    <dgm:cxn modelId="{B7E3B93D-DDAC-EB49-8D20-79CB77C6F7B4}" type="presOf" srcId="{6DA732FC-AD68-634A-ADC9-F129E1F4FFFC}" destId="{01D4DBCE-8B74-874E-A5D3-EF83BB2FA1C2}" srcOrd="0" destOrd="2" presId="urn:microsoft.com/office/officeart/2005/8/layout/matrix1"/>
    <dgm:cxn modelId="{6C6E5A46-F8CF-C547-AC47-4183302E23C8}" type="presOf" srcId="{3D13CD83-FD9E-1C49-80BB-8F238229EAF5}" destId="{8D3A9E65-B92D-D648-A19B-021A2277676C}" srcOrd="0" destOrd="3" presId="urn:microsoft.com/office/officeart/2005/8/layout/matrix1"/>
    <dgm:cxn modelId="{D6DB0D51-3DCB-BC4C-BC5E-123C045C5681}" srcId="{E16C796C-F1D4-7649-8B16-FA8F7303FB3C}" destId="{3D13CD83-FD9E-1C49-80BB-8F238229EAF5}" srcOrd="2" destOrd="0" parTransId="{07064EF1-AABA-EC45-99FA-F7501F815D9E}" sibTransId="{A43D1CD7-6FF2-A64A-BDF5-F4A0E8C35909}"/>
    <dgm:cxn modelId="{1B49F857-8C70-3C46-AACE-6ED0EDDA570A}" type="presOf" srcId="{A4B0789A-7C2B-C84F-87D4-7B5C4780938C}" destId="{6BF7BF00-D121-8F4A-AEE9-7859A7A8E1C7}" srcOrd="1" destOrd="2" presId="urn:microsoft.com/office/officeart/2005/8/layout/matrix1"/>
    <dgm:cxn modelId="{4C669958-2C80-D244-8343-084245FB2B70}" type="presOf" srcId="{E16C796C-F1D4-7649-8B16-FA8F7303FB3C}" destId="{5D7D28AE-A4C0-E042-9449-C826275C21F6}" srcOrd="1" destOrd="0" presId="urn:microsoft.com/office/officeart/2005/8/layout/matrix1"/>
    <dgm:cxn modelId="{35863D61-B446-F54F-A24A-B073C403D5B8}" srcId="{658D6DCC-13F7-4143-A455-8C99FD62D3A2}" destId="{7C64D2A9-823D-F143-B405-6FAC92585684}" srcOrd="0" destOrd="0" parTransId="{F0ED192A-732D-0A4E-B5B3-6B55A8F61DA8}" sibTransId="{3B6006D9-08CA-E74A-996D-4DF7E2D84BC2}"/>
    <dgm:cxn modelId="{7D51156A-0351-B049-ADE0-EDD3FE9623B9}" srcId="{658D6DCC-13F7-4143-A455-8C99FD62D3A2}" destId="{D7148F62-2827-A646-82A6-545FE01ADE1D}" srcOrd="2" destOrd="0" parTransId="{AE44FFD3-2509-CC47-8CF3-F532A2BC44D9}" sibTransId="{990CEA61-A889-1148-B90F-A7356467969C}"/>
    <dgm:cxn modelId="{12EAEA72-FA04-5D43-A1CD-EBC8AE952669}" type="presOf" srcId="{B97E06DD-2B27-6443-950D-0AF21D1A0488}" destId="{6BF7BF00-D121-8F4A-AEE9-7859A7A8E1C7}" srcOrd="1" destOrd="3" presId="urn:microsoft.com/office/officeart/2005/8/layout/matrix1"/>
    <dgm:cxn modelId="{337F177B-C684-8A49-91D4-5673AD7DB0C5}" type="presOf" srcId="{B97E06DD-2B27-6443-950D-0AF21D1A0488}" destId="{4ECA301D-9160-2949-88E7-71AD48BC0EAC}" srcOrd="0" destOrd="3" presId="urn:microsoft.com/office/officeart/2005/8/layout/matrix1"/>
    <dgm:cxn modelId="{329B417D-3DC1-8E4B-B2B2-8BB5EA0DB117}" type="presOf" srcId="{CAFBDD85-9992-BB4C-92C0-FAA462622A2C}" destId="{01D4DBCE-8B74-874E-A5D3-EF83BB2FA1C2}" srcOrd="0" destOrd="3" presId="urn:microsoft.com/office/officeart/2005/8/layout/matrix1"/>
    <dgm:cxn modelId="{5465D587-FC13-8549-B6D0-A64CECADDBB9}" srcId="{A0F8771C-C0F2-674F-A25D-84B30FFB1B09}" destId="{1C246840-E052-D546-B75B-53D004F95D52}" srcOrd="3" destOrd="0" parTransId="{972ED8A1-9CB7-EF47-84E9-667F268DF63B}" sibTransId="{630EC0FD-4F91-F444-BE6A-4C6E7D04FF33}"/>
    <dgm:cxn modelId="{FB5A6793-5843-5F49-A427-7671622BD5AB}" type="presOf" srcId="{A4B0789A-7C2B-C84F-87D4-7B5C4780938C}" destId="{4ECA301D-9160-2949-88E7-71AD48BC0EAC}" srcOrd="0" destOrd="2" presId="urn:microsoft.com/office/officeart/2005/8/layout/matrix1"/>
    <dgm:cxn modelId="{70301A95-5922-3545-BF7A-A1F3ECBD65C6}" srcId="{B446BB6A-36A6-E043-9213-677E7C3055C7}" destId="{1DB271C3-0C6B-A842-9C59-C692F6B09B0F}" srcOrd="0" destOrd="0" parTransId="{823BE322-2414-B84A-BF4E-A13B5F55E704}" sibTransId="{BFE64D6D-8004-8944-A600-439AD28B205F}"/>
    <dgm:cxn modelId="{0C644795-1772-344B-8B77-65E0A59051C4}" srcId="{1C246840-E052-D546-B75B-53D004F95D52}" destId="{CAFBDD85-9992-BB4C-92C0-FAA462622A2C}" srcOrd="2" destOrd="0" parTransId="{DE8308EA-A07D-8048-B217-771A87F550B2}" sibTransId="{28FE3B04-E793-AA44-BAD7-86D27D126554}"/>
    <dgm:cxn modelId="{D32A6C98-3ED8-914F-9AD9-277B3820B98F}" type="presOf" srcId="{CAFBDD85-9992-BB4C-92C0-FAA462622A2C}" destId="{A3F76B2C-C0C9-C149-8182-57723004B8EF}" srcOrd="1" destOrd="3" presId="urn:microsoft.com/office/officeart/2005/8/layout/matrix1"/>
    <dgm:cxn modelId="{A936DB9F-A1DB-734F-AB4A-C76F38A0C112}" type="presOf" srcId="{0140DB77-3276-5543-905C-B015C9FF1F55}" destId="{5D7D28AE-A4C0-E042-9449-C826275C21F6}" srcOrd="1" destOrd="1" presId="urn:microsoft.com/office/officeart/2005/8/layout/matrix1"/>
    <dgm:cxn modelId="{A65368A2-DB29-C646-83F8-D565146E2735}" srcId="{658D6DCC-13F7-4143-A455-8C99FD62D3A2}" destId="{B7960D2D-67D3-614F-B52C-9099808E8478}" srcOrd="1" destOrd="0" parTransId="{649A3CA6-DBF7-364A-8C8B-696FBE7C5C09}" sibTransId="{9297369E-C746-E840-86A6-00B63401F333}"/>
    <dgm:cxn modelId="{CD1992A6-4CE8-694D-8AF5-A69BF93B92B8}" type="presOf" srcId="{7C64D2A9-823D-F143-B405-6FAC92585684}" destId="{9CAAA417-95DC-D74A-A61D-786F21326BC2}" srcOrd="1" destOrd="1" presId="urn:microsoft.com/office/officeart/2005/8/layout/matrix1"/>
    <dgm:cxn modelId="{9F0BE7AE-9909-314C-B918-4D4FADD81E67}" type="presOf" srcId="{1DB271C3-0C6B-A842-9C59-C692F6B09B0F}" destId="{6BF7BF00-D121-8F4A-AEE9-7859A7A8E1C7}" srcOrd="1" destOrd="1" presId="urn:microsoft.com/office/officeart/2005/8/layout/matrix1"/>
    <dgm:cxn modelId="{8F6FBFAF-FAB3-F943-988F-BD7E5A549167}" type="presOf" srcId="{A0F8771C-C0F2-674F-A25D-84B30FFB1B09}" destId="{83A95186-692C-9B4D-8DAD-99879CC8A2D3}" srcOrd="0" destOrd="0" presId="urn:microsoft.com/office/officeart/2005/8/layout/matrix1"/>
    <dgm:cxn modelId="{33BC7AB0-86ED-AE48-A1DA-55EEC8D37548}" type="presOf" srcId="{1C246840-E052-D546-B75B-53D004F95D52}" destId="{01D4DBCE-8B74-874E-A5D3-EF83BB2FA1C2}" srcOrd="0" destOrd="0" presId="urn:microsoft.com/office/officeart/2005/8/layout/matrix1"/>
    <dgm:cxn modelId="{A94C2DB7-C03D-FB40-9D45-53AF661C9498}" type="presOf" srcId="{D7148F62-2827-A646-82A6-545FE01ADE1D}" destId="{9CAAA417-95DC-D74A-A61D-786F21326BC2}" srcOrd="1" destOrd="3" presId="urn:microsoft.com/office/officeart/2005/8/layout/matrix1"/>
    <dgm:cxn modelId="{AE3F03C4-EB17-F343-BCD0-58D8DB6A873D}" type="presOf" srcId="{B446BB6A-36A6-E043-9213-677E7C3055C7}" destId="{4ECA301D-9160-2949-88E7-71AD48BC0EAC}" srcOrd="0" destOrd="0" presId="urn:microsoft.com/office/officeart/2005/8/layout/matrix1"/>
    <dgm:cxn modelId="{495EC7C4-E071-B04F-BDFE-E04A49FE61C6}" type="presOf" srcId="{7C64D2A9-823D-F143-B405-6FAC92585684}" destId="{72BB816D-C779-2B46-AE56-51E83C90B942}" srcOrd="0" destOrd="1" presId="urn:microsoft.com/office/officeart/2005/8/layout/matrix1"/>
    <dgm:cxn modelId="{8CA0B3C7-25F7-5949-81D8-63C057DF13FC}" srcId="{E16C796C-F1D4-7649-8B16-FA8F7303FB3C}" destId="{3B7D0F8A-F900-994A-9AE9-148D5C1E399A}" srcOrd="1" destOrd="0" parTransId="{710EFB05-CA77-7F4F-A657-E1E8908ECC36}" sibTransId="{AE6035F1-25D9-564C-BAFB-7BA6963E3136}"/>
    <dgm:cxn modelId="{2795EBC9-44AA-1C49-A7DD-C8A5C07A8477}" type="presOf" srcId="{CF971826-8DA8-824E-B647-54C1F5A1E862}" destId="{37E153AE-D618-8843-830A-F6CECE9BCE61}" srcOrd="0" destOrd="0" presId="urn:microsoft.com/office/officeart/2005/8/layout/matrix1"/>
    <dgm:cxn modelId="{A48014CE-1344-DC46-9692-34A7C55E46D0}" type="presOf" srcId="{B446BB6A-36A6-E043-9213-677E7C3055C7}" destId="{6BF7BF00-D121-8F4A-AEE9-7859A7A8E1C7}" srcOrd="1" destOrd="0" presId="urn:microsoft.com/office/officeart/2005/8/layout/matrix1"/>
    <dgm:cxn modelId="{FB72C9D1-DF56-DF4E-835C-54EF3003CC59}" type="presOf" srcId="{658D6DCC-13F7-4143-A455-8C99FD62D3A2}" destId="{72BB816D-C779-2B46-AE56-51E83C90B942}" srcOrd="0" destOrd="0" presId="urn:microsoft.com/office/officeart/2005/8/layout/matrix1"/>
    <dgm:cxn modelId="{510473D3-6343-7640-870F-D4106444E99F}" type="presOf" srcId="{3D13CD83-FD9E-1C49-80BB-8F238229EAF5}" destId="{5D7D28AE-A4C0-E042-9449-C826275C21F6}" srcOrd="1" destOrd="3" presId="urn:microsoft.com/office/officeart/2005/8/layout/matrix1"/>
    <dgm:cxn modelId="{F3ED60DE-F2BC-3B44-9BDE-F24B8CA32B3C}" type="presOf" srcId="{E16C796C-F1D4-7649-8B16-FA8F7303FB3C}" destId="{8D3A9E65-B92D-D648-A19B-021A2277676C}" srcOrd="0" destOrd="0" presId="urn:microsoft.com/office/officeart/2005/8/layout/matrix1"/>
    <dgm:cxn modelId="{67E142DF-6A14-CB48-B4D4-BC09B2DD7133}" srcId="{E16C796C-F1D4-7649-8B16-FA8F7303FB3C}" destId="{0140DB77-3276-5543-905C-B015C9FF1F55}" srcOrd="0" destOrd="0" parTransId="{8A4E0D5A-E383-2445-9727-CE31F6DBA8F8}" sibTransId="{C97EDFB3-4BFF-C24F-B74F-2D28E4C31F4E}"/>
    <dgm:cxn modelId="{2A585FE1-6CFF-6D4D-A71F-D3F70D1E99E4}" srcId="{CF971826-8DA8-824E-B647-54C1F5A1E862}" destId="{A0F8771C-C0F2-674F-A25D-84B30FFB1B09}" srcOrd="0" destOrd="0" parTransId="{EB8463AA-883E-6C42-9C21-D89643BE10C6}" sibTransId="{C9F13CDE-4610-C643-B056-7D398BFBD4A4}"/>
    <dgm:cxn modelId="{5DD7C5E4-E6D5-854B-A069-159AA1B314BF}" type="presOf" srcId="{1C246840-E052-D546-B75B-53D004F95D52}" destId="{A3F76B2C-C0C9-C149-8182-57723004B8EF}" srcOrd="1" destOrd="0" presId="urn:microsoft.com/office/officeart/2005/8/layout/matrix1"/>
    <dgm:cxn modelId="{F9E06BEA-D3F1-374C-83F3-048C264924CC}" type="presOf" srcId="{1DB271C3-0C6B-A842-9C59-C692F6B09B0F}" destId="{4ECA301D-9160-2949-88E7-71AD48BC0EAC}" srcOrd="0" destOrd="1" presId="urn:microsoft.com/office/officeart/2005/8/layout/matrix1"/>
    <dgm:cxn modelId="{867282EA-DF19-9748-B2F9-595713748BE7}" srcId="{B446BB6A-36A6-E043-9213-677E7C3055C7}" destId="{B97E06DD-2B27-6443-950D-0AF21D1A0488}" srcOrd="2" destOrd="0" parTransId="{B9436B77-20F1-0B4A-86A7-9B0C4518ABE9}" sibTransId="{71817C5D-7D6D-B549-959D-F0A470EAA32E}"/>
    <dgm:cxn modelId="{3E7E63EF-2BEB-4B41-B457-1EDC7D9097BB}" srcId="{B446BB6A-36A6-E043-9213-677E7C3055C7}" destId="{A4B0789A-7C2B-C84F-87D4-7B5C4780938C}" srcOrd="1" destOrd="0" parTransId="{2C4B0867-B2AB-F44D-B804-BBED74F12291}" sibTransId="{65E57F34-51EF-1045-98D5-2668A6B841A1}"/>
    <dgm:cxn modelId="{4324D1F3-C2FA-E64B-A704-2E9D056BA519}" type="presOf" srcId="{D7148F62-2827-A646-82A6-545FE01ADE1D}" destId="{72BB816D-C779-2B46-AE56-51E83C90B942}" srcOrd="0" destOrd="3" presId="urn:microsoft.com/office/officeart/2005/8/layout/matrix1"/>
    <dgm:cxn modelId="{17CE81F8-8B53-D941-911C-C549BAEB67F6}" srcId="{1C246840-E052-D546-B75B-53D004F95D52}" destId="{6DC622A9-1A66-4D46-8649-459A10BECC20}" srcOrd="0" destOrd="0" parTransId="{542DDA46-E7EF-5340-967B-1F5EA620C41C}" sibTransId="{42D65E36-A826-E643-AE2E-10B4C8CFC133}"/>
    <dgm:cxn modelId="{729B27F9-64FB-4145-B57A-96EAF8B6E56B}" srcId="{A0F8771C-C0F2-674F-A25D-84B30FFB1B09}" destId="{E16C796C-F1D4-7649-8B16-FA8F7303FB3C}" srcOrd="2" destOrd="0" parTransId="{CE4A5A70-1F80-DD41-9A5A-7D1F07F0DBEA}" sibTransId="{06529406-7A3D-624B-A8FE-6CFF08FF505E}"/>
    <dgm:cxn modelId="{3D039AEB-C1C2-6C4F-A28B-782A53F3AE18}" type="presParOf" srcId="{37E153AE-D618-8843-830A-F6CECE9BCE61}" destId="{9108CC96-2BD1-6E48-BFB9-46AB586CAA52}" srcOrd="0" destOrd="0" presId="urn:microsoft.com/office/officeart/2005/8/layout/matrix1"/>
    <dgm:cxn modelId="{B6E92DA8-B0BC-9746-8AE5-9921C24ADB0F}" type="presParOf" srcId="{9108CC96-2BD1-6E48-BFB9-46AB586CAA52}" destId="{4ECA301D-9160-2949-88E7-71AD48BC0EAC}" srcOrd="0" destOrd="0" presId="urn:microsoft.com/office/officeart/2005/8/layout/matrix1"/>
    <dgm:cxn modelId="{E4C148DF-2A4A-1C47-A59C-8BE336A3024F}" type="presParOf" srcId="{9108CC96-2BD1-6E48-BFB9-46AB586CAA52}" destId="{6BF7BF00-D121-8F4A-AEE9-7859A7A8E1C7}" srcOrd="1" destOrd="0" presId="urn:microsoft.com/office/officeart/2005/8/layout/matrix1"/>
    <dgm:cxn modelId="{A07812A9-0B5E-9F4E-9E59-6B4D0164E252}" type="presParOf" srcId="{9108CC96-2BD1-6E48-BFB9-46AB586CAA52}" destId="{72BB816D-C779-2B46-AE56-51E83C90B942}" srcOrd="2" destOrd="0" presId="urn:microsoft.com/office/officeart/2005/8/layout/matrix1"/>
    <dgm:cxn modelId="{98CEBB15-297F-C143-9602-A356448539A4}" type="presParOf" srcId="{9108CC96-2BD1-6E48-BFB9-46AB586CAA52}" destId="{9CAAA417-95DC-D74A-A61D-786F21326BC2}" srcOrd="3" destOrd="0" presId="urn:microsoft.com/office/officeart/2005/8/layout/matrix1"/>
    <dgm:cxn modelId="{04972BB6-B293-8047-8DF2-D17E76016622}" type="presParOf" srcId="{9108CC96-2BD1-6E48-BFB9-46AB586CAA52}" destId="{8D3A9E65-B92D-D648-A19B-021A2277676C}" srcOrd="4" destOrd="0" presId="urn:microsoft.com/office/officeart/2005/8/layout/matrix1"/>
    <dgm:cxn modelId="{D0D69443-8B14-1E44-BABD-C07F7D64283D}" type="presParOf" srcId="{9108CC96-2BD1-6E48-BFB9-46AB586CAA52}" destId="{5D7D28AE-A4C0-E042-9449-C826275C21F6}" srcOrd="5" destOrd="0" presId="urn:microsoft.com/office/officeart/2005/8/layout/matrix1"/>
    <dgm:cxn modelId="{A9B5230B-6934-3D42-B2A9-C008408409B6}" type="presParOf" srcId="{9108CC96-2BD1-6E48-BFB9-46AB586CAA52}" destId="{01D4DBCE-8B74-874E-A5D3-EF83BB2FA1C2}" srcOrd="6" destOrd="0" presId="urn:microsoft.com/office/officeart/2005/8/layout/matrix1"/>
    <dgm:cxn modelId="{1780893B-AD69-C141-A48F-99CB54A1D047}" type="presParOf" srcId="{9108CC96-2BD1-6E48-BFB9-46AB586CAA52}" destId="{A3F76B2C-C0C9-C149-8182-57723004B8EF}" srcOrd="7" destOrd="0" presId="urn:microsoft.com/office/officeart/2005/8/layout/matrix1"/>
    <dgm:cxn modelId="{AD4F96F8-CC5B-B84A-B0EF-F9B925865B8F}" type="presParOf" srcId="{37E153AE-D618-8843-830A-F6CECE9BCE61}" destId="{83A95186-692C-9B4D-8DAD-99879CC8A2D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180B1F-4744-2940-821D-78B2E8007AD5}" type="doc">
      <dgm:prSet loTypeId="urn:microsoft.com/office/officeart/2005/8/layout/pyramid1" loCatId="" qsTypeId="urn:microsoft.com/office/officeart/2005/8/quickstyle/simple1" qsCatId="simple" csTypeId="urn:microsoft.com/office/officeart/2005/8/colors/accent1_2" csCatId="accent1" phldr="1"/>
      <dgm:spPr/>
      <dgm:t>
        <a:bodyPr/>
        <a:lstStyle/>
        <a:p>
          <a:endParaRPr lang="da-DK"/>
        </a:p>
      </dgm:t>
    </dgm:pt>
    <dgm:pt modelId="{B27D439A-D766-4141-8BC0-F60C5FE8A7C6}">
      <dgm:prSet phldrT="[Tekst]" phldr="1" custT="1"/>
      <dgm:spPr>
        <a:solidFill>
          <a:srgbClr val="EFE6DD"/>
        </a:solidFill>
        <a:ln>
          <a:noFill/>
        </a:ln>
      </dgm:spPr>
      <dgm:t>
        <a:bodyPr lIns="36000" tIns="251999" rIns="36000" bIns="0"/>
        <a:lstStyle/>
        <a:p>
          <a:endParaRPr lang="da-DK" sz="1200" dirty="0">
            <a:solidFill>
              <a:srgbClr val="400000"/>
            </a:solidFill>
          </a:endParaRPr>
        </a:p>
      </dgm:t>
    </dgm:pt>
    <dgm:pt modelId="{FD38F783-961E-3441-9337-ECD8DF1A306B}" type="parTrans" cxnId="{61FF995B-B031-C740-9118-0C59A46DCE85}">
      <dgm:prSet/>
      <dgm:spPr/>
      <dgm:t>
        <a:bodyPr/>
        <a:lstStyle/>
        <a:p>
          <a:endParaRPr lang="da-DK"/>
        </a:p>
      </dgm:t>
    </dgm:pt>
    <dgm:pt modelId="{CF1ABD06-75C9-D049-AD52-375E0686B29D}" type="sibTrans" cxnId="{61FF995B-B031-C740-9118-0C59A46DCE85}">
      <dgm:prSet/>
      <dgm:spPr>
        <a:ln w="9525">
          <a:solidFill>
            <a:schemeClr val="accent2"/>
          </a:solidFill>
        </a:ln>
      </dgm:spPr>
      <dgm:t>
        <a:bodyPr/>
        <a:lstStyle/>
        <a:p>
          <a:endParaRPr lang="da-DK"/>
        </a:p>
      </dgm:t>
    </dgm:pt>
    <dgm:pt modelId="{2266F6F5-1C2F-A441-B5BB-F979800505BE}">
      <dgm:prSet phldrT="[Tekst]" phldr="1"/>
      <dgm:spPr>
        <a:solidFill>
          <a:srgbClr val="EAAE93"/>
        </a:solidFill>
        <a:ln>
          <a:noFill/>
        </a:ln>
      </dgm:spPr>
      <dgm:t>
        <a:bodyPr/>
        <a:lstStyle/>
        <a:p>
          <a:endParaRPr lang="da-DK" dirty="0">
            <a:solidFill>
              <a:schemeClr val="bg1"/>
            </a:solidFill>
          </a:endParaRPr>
        </a:p>
      </dgm:t>
    </dgm:pt>
    <dgm:pt modelId="{F15776AE-2090-D14D-9534-6D28A52B0BDC}" type="parTrans" cxnId="{D9A78750-E98F-2F4C-A42F-C154026C30DD}">
      <dgm:prSet/>
      <dgm:spPr/>
      <dgm:t>
        <a:bodyPr/>
        <a:lstStyle/>
        <a:p>
          <a:endParaRPr lang="da-DK"/>
        </a:p>
      </dgm:t>
    </dgm:pt>
    <dgm:pt modelId="{A3F1EA18-3508-084B-B60C-3913675C060C}" type="sibTrans" cxnId="{D9A78750-E98F-2F4C-A42F-C154026C30DD}">
      <dgm:prSet/>
      <dgm:spPr>
        <a:ln w="9525">
          <a:solidFill>
            <a:schemeClr val="accent2"/>
          </a:solidFill>
        </a:ln>
      </dgm:spPr>
      <dgm:t>
        <a:bodyPr/>
        <a:lstStyle/>
        <a:p>
          <a:endParaRPr lang="da-DK"/>
        </a:p>
      </dgm:t>
    </dgm:pt>
    <dgm:pt modelId="{998CF583-01BB-9C4E-97D0-6CE888D65F76}">
      <dgm:prSet phldrT="[Tekst]" phldr="1"/>
      <dgm:spPr>
        <a:solidFill>
          <a:srgbClr val="F74030"/>
        </a:solidFill>
        <a:ln>
          <a:noFill/>
        </a:ln>
      </dgm:spPr>
      <dgm:t>
        <a:bodyPr/>
        <a:lstStyle/>
        <a:p>
          <a:endParaRPr lang="da-DK" dirty="0">
            <a:solidFill>
              <a:schemeClr val="bg1"/>
            </a:solidFill>
          </a:endParaRPr>
        </a:p>
      </dgm:t>
    </dgm:pt>
    <dgm:pt modelId="{D08039EF-7844-AD42-99D8-974D7924B279}" type="parTrans" cxnId="{C6D982EA-9ED0-7C47-8010-52B4E5B8562F}">
      <dgm:prSet/>
      <dgm:spPr/>
      <dgm:t>
        <a:bodyPr/>
        <a:lstStyle/>
        <a:p>
          <a:endParaRPr lang="da-DK"/>
        </a:p>
      </dgm:t>
    </dgm:pt>
    <dgm:pt modelId="{3E471480-91C4-894B-B178-E72A94B6D36D}" type="sibTrans" cxnId="{C6D982EA-9ED0-7C47-8010-52B4E5B8562F}">
      <dgm:prSet/>
      <dgm:spPr>
        <a:ln w="9525">
          <a:solidFill>
            <a:schemeClr val="accent2"/>
          </a:solidFill>
        </a:ln>
      </dgm:spPr>
      <dgm:t>
        <a:bodyPr/>
        <a:lstStyle/>
        <a:p>
          <a:endParaRPr lang="da-DK"/>
        </a:p>
      </dgm:t>
    </dgm:pt>
    <dgm:pt modelId="{E4F95773-7719-614A-9772-2FCEB73D1032}">
      <dgm:prSet phldrT="[Tekst]" phldr="1"/>
      <dgm:spPr>
        <a:solidFill>
          <a:srgbClr val="400000"/>
        </a:solidFill>
        <a:ln>
          <a:noFill/>
        </a:ln>
      </dgm:spPr>
      <dgm:t>
        <a:bodyPr/>
        <a:lstStyle/>
        <a:p>
          <a:endParaRPr lang="da-DK" dirty="0">
            <a:solidFill>
              <a:schemeClr val="bg1"/>
            </a:solidFill>
          </a:endParaRPr>
        </a:p>
      </dgm:t>
    </dgm:pt>
    <dgm:pt modelId="{611E5027-85E5-6A41-91F5-A34A32825883}" type="parTrans" cxnId="{BBADD4E0-FCFE-F940-8585-7A188951784A}">
      <dgm:prSet/>
      <dgm:spPr/>
      <dgm:t>
        <a:bodyPr/>
        <a:lstStyle/>
        <a:p>
          <a:endParaRPr lang="da-DK"/>
        </a:p>
      </dgm:t>
    </dgm:pt>
    <dgm:pt modelId="{1F21320F-2D9C-6D4E-AFCA-EC63DDFEDF87}" type="sibTrans" cxnId="{BBADD4E0-FCFE-F940-8585-7A188951784A}">
      <dgm:prSet/>
      <dgm:spPr>
        <a:ln w="9525">
          <a:solidFill>
            <a:schemeClr val="accent2"/>
          </a:solidFill>
        </a:ln>
      </dgm:spPr>
      <dgm:t>
        <a:bodyPr/>
        <a:lstStyle/>
        <a:p>
          <a:endParaRPr lang="da-DK"/>
        </a:p>
      </dgm:t>
    </dgm:pt>
    <dgm:pt modelId="{BEBBB9DA-70F3-5844-B28D-D95519002C80}" type="pres">
      <dgm:prSet presAssocID="{3B180B1F-4744-2940-821D-78B2E8007AD5}" presName="Name0" presStyleCnt="0">
        <dgm:presLayoutVars>
          <dgm:dir/>
          <dgm:animLvl val="lvl"/>
          <dgm:resizeHandles val="exact"/>
        </dgm:presLayoutVars>
      </dgm:prSet>
      <dgm:spPr/>
    </dgm:pt>
    <dgm:pt modelId="{0D707934-3066-DB40-A591-CACA966E8830}" type="pres">
      <dgm:prSet presAssocID="{B27D439A-D766-4141-8BC0-F60C5FE8A7C6}" presName="Name8" presStyleCnt="0"/>
      <dgm:spPr/>
    </dgm:pt>
    <dgm:pt modelId="{1F6A3A30-C3DB-1648-9CCA-7FBBB30E27B5}" type="pres">
      <dgm:prSet presAssocID="{B27D439A-D766-4141-8BC0-F60C5FE8A7C6}" presName="level" presStyleLbl="node1" presStyleIdx="0" presStyleCnt="4">
        <dgm:presLayoutVars>
          <dgm:chMax val="1"/>
          <dgm:bulletEnabled val="1"/>
        </dgm:presLayoutVars>
      </dgm:prSet>
      <dgm:spPr/>
    </dgm:pt>
    <dgm:pt modelId="{029FF74F-880B-A443-AA85-F96065A3E1D2}" type="pres">
      <dgm:prSet presAssocID="{B27D439A-D766-4141-8BC0-F60C5FE8A7C6}" presName="levelTx" presStyleLbl="revTx" presStyleIdx="0" presStyleCnt="0">
        <dgm:presLayoutVars>
          <dgm:chMax val="1"/>
          <dgm:bulletEnabled val="1"/>
        </dgm:presLayoutVars>
      </dgm:prSet>
      <dgm:spPr/>
    </dgm:pt>
    <dgm:pt modelId="{8F7B6567-F77B-344D-AFE7-6712080136BB}" type="pres">
      <dgm:prSet presAssocID="{2266F6F5-1C2F-A441-B5BB-F979800505BE}" presName="Name8" presStyleCnt="0"/>
      <dgm:spPr/>
    </dgm:pt>
    <dgm:pt modelId="{043BEA65-2226-D048-9959-2DFFBFB9A1C1}" type="pres">
      <dgm:prSet presAssocID="{2266F6F5-1C2F-A441-B5BB-F979800505BE}" presName="level" presStyleLbl="node1" presStyleIdx="1" presStyleCnt="4">
        <dgm:presLayoutVars>
          <dgm:chMax val="1"/>
          <dgm:bulletEnabled val="1"/>
        </dgm:presLayoutVars>
      </dgm:prSet>
      <dgm:spPr/>
    </dgm:pt>
    <dgm:pt modelId="{2B05500A-9A3D-A645-A763-BAD8742E5335}" type="pres">
      <dgm:prSet presAssocID="{2266F6F5-1C2F-A441-B5BB-F979800505BE}" presName="levelTx" presStyleLbl="revTx" presStyleIdx="0" presStyleCnt="0">
        <dgm:presLayoutVars>
          <dgm:chMax val="1"/>
          <dgm:bulletEnabled val="1"/>
        </dgm:presLayoutVars>
      </dgm:prSet>
      <dgm:spPr/>
    </dgm:pt>
    <dgm:pt modelId="{57F19277-67CA-9445-AE0E-16C56C29C04B}" type="pres">
      <dgm:prSet presAssocID="{998CF583-01BB-9C4E-97D0-6CE888D65F76}" presName="Name8" presStyleCnt="0"/>
      <dgm:spPr/>
    </dgm:pt>
    <dgm:pt modelId="{0ECF873B-539A-3F41-AAC4-F779488EEF98}" type="pres">
      <dgm:prSet presAssocID="{998CF583-01BB-9C4E-97D0-6CE888D65F76}" presName="level" presStyleLbl="node1" presStyleIdx="2" presStyleCnt="4">
        <dgm:presLayoutVars>
          <dgm:chMax val="1"/>
          <dgm:bulletEnabled val="1"/>
        </dgm:presLayoutVars>
      </dgm:prSet>
      <dgm:spPr/>
    </dgm:pt>
    <dgm:pt modelId="{C185362F-663B-A341-A0A4-AE507630ADEC}" type="pres">
      <dgm:prSet presAssocID="{998CF583-01BB-9C4E-97D0-6CE888D65F76}" presName="levelTx" presStyleLbl="revTx" presStyleIdx="0" presStyleCnt="0">
        <dgm:presLayoutVars>
          <dgm:chMax val="1"/>
          <dgm:bulletEnabled val="1"/>
        </dgm:presLayoutVars>
      </dgm:prSet>
      <dgm:spPr/>
    </dgm:pt>
    <dgm:pt modelId="{6B47D973-C8A8-2949-95E4-EA5536A12CB9}" type="pres">
      <dgm:prSet presAssocID="{E4F95773-7719-614A-9772-2FCEB73D1032}" presName="Name8" presStyleCnt="0"/>
      <dgm:spPr/>
    </dgm:pt>
    <dgm:pt modelId="{D7E52D02-6FF7-EB42-947B-5548643CFDDA}" type="pres">
      <dgm:prSet presAssocID="{E4F95773-7719-614A-9772-2FCEB73D1032}" presName="level" presStyleLbl="node1" presStyleIdx="3" presStyleCnt="4">
        <dgm:presLayoutVars>
          <dgm:chMax val="1"/>
          <dgm:bulletEnabled val="1"/>
        </dgm:presLayoutVars>
      </dgm:prSet>
      <dgm:spPr/>
    </dgm:pt>
    <dgm:pt modelId="{7051EB93-4879-AC4D-9C11-112178AFB53C}" type="pres">
      <dgm:prSet presAssocID="{E4F95773-7719-614A-9772-2FCEB73D1032}" presName="levelTx" presStyleLbl="revTx" presStyleIdx="0" presStyleCnt="0">
        <dgm:presLayoutVars>
          <dgm:chMax val="1"/>
          <dgm:bulletEnabled val="1"/>
        </dgm:presLayoutVars>
      </dgm:prSet>
      <dgm:spPr/>
    </dgm:pt>
  </dgm:ptLst>
  <dgm:cxnLst>
    <dgm:cxn modelId="{5A59230D-9C72-6F4C-859C-9FEF0D213495}" type="presOf" srcId="{998CF583-01BB-9C4E-97D0-6CE888D65F76}" destId="{C185362F-663B-A341-A0A4-AE507630ADEC}" srcOrd="1" destOrd="0" presId="urn:microsoft.com/office/officeart/2005/8/layout/pyramid1"/>
    <dgm:cxn modelId="{08478917-53BE-A741-90CA-6CFE0995D9F8}" type="presOf" srcId="{3B180B1F-4744-2940-821D-78B2E8007AD5}" destId="{BEBBB9DA-70F3-5844-B28D-D95519002C80}" srcOrd="0" destOrd="0" presId="urn:microsoft.com/office/officeart/2005/8/layout/pyramid1"/>
    <dgm:cxn modelId="{1C083B4A-812D-E642-A054-4CFCE71568E6}" type="presOf" srcId="{E4F95773-7719-614A-9772-2FCEB73D1032}" destId="{D7E52D02-6FF7-EB42-947B-5548643CFDDA}" srcOrd="0" destOrd="0" presId="urn:microsoft.com/office/officeart/2005/8/layout/pyramid1"/>
    <dgm:cxn modelId="{D9A78750-E98F-2F4C-A42F-C154026C30DD}" srcId="{3B180B1F-4744-2940-821D-78B2E8007AD5}" destId="{2266F6F5-1C2F-A441-B5BB-F979800505BE}" srcOrd="1" destOrd="0" parTransId="{F15776AE-2090-D14D-9534-6D28A52B0BDC}" sibTransId="{A3F1EA18-3508-084B-B60C-3913675C060C}"/>
    <dgm:cxn modelId="{61FF995B-B031-C740-9118-0C59A46DCE85}" srcId="{3B180B1F-4744-2940-821D-78B2E8007AD5}" destId="{B27D439A-D766-4141-8BC0-F60C5FE8A7C6}" srcOrd="0" destOrd="0" parTransId="{FD38F783-961E-3441-9337-ECD8DF1A306B}" sibTransId="{CF1ABD06-75C9-D049-AD52-375E0686B29D}"/>
    <dgm:cxn modelId="{C7695062-FDF9-C64C-BD68-0F8567801726}" type="presOf" srcId="{B27D439A-D766-4141-8BC0-F60C5FE8A7C6}" destId="{1F6A3A30-C3DB-1648-9CCA-7FBBB30E27B5}" srcOrd="0" destOrd="0" presId="urn:microsoft.com/office/officeart/2005/8/layout/pyramid1"/>
    <dgm:cxn modelId="{18FB9164-B37F-8049-A21A-301B170594DF}" type="presOf" srcId="{2266F6F5-1C2F-A441-B5BB-F979800505BE}" destId="{2B05500A-9A3D-A645-A763-BAD8742E5335}" srcOrd="1" destOrd="0" presId="urn:microsoft.com/office/officeart/2005/8/layout/pyramid1"/>
    <dgm:cxn modelId="{D073628F-16CB-B345-B866-6C080DDB3E67}" type="presOf" srcId="{998CF583-01BB-9C4E-97D0-6CE888D65F76}" destId="{0ECF873B-539A-3F41-AAC4-F779488EEF98}" srcOrd="0" destOrd="0" presId="urn:microsoft.com/office/officeart/2005/8/layout/pyramid1"/>
    <dgm:cxn modelId="{BBA11EA0-EC75-2447-9E51-23C79646AAA7}" type="presOf" srcId="{B27D439A-D766-4141-8BC0-F60C5FE8A7C6}" destId="{029FF74F-880B-A443-AA85-F96065A3E1D2}" srcOrd="1" destOrd="0" presId="urn:microsoft.com/office/officeart/2005/8/layout/pyramid1"/>
    <dgm:cxn modelId="{BF05A1BC-7113-2542-A6BA-E20E60AE9027}" type="presOf" srcId="{E4F95773-7719-614A-9772-2FCEB73D1032}" destId="{7051EB93-4879-AC4D-9C11-112178AFB53C}" srcOrd="1" destOrd="0" presId="urn:microsoft.com/office/officeart/2005/8/layout/pyramid1"/>
    <dgm:cxn modelId="{BBADD4E0-FCFE-F940-8585-7A188951784A}" srcId="{3B180B1F-4744-2940-821D-78B2E8007AD5}" destId="{E4F95773-7719-614A-9772-2FCEB73D1032}" srcOrd="3" destOrd="0" parTransId="{611E5027-85E5-6A41-91F5-A34A32825883}" sibTransId="{1F21320F-2D9C-6D4E-AFCA-EC63DDFEDF87}"/>
    <dgm:cxn modelId="{C6D982EA-9ED0-7C47-8010-52B4E5B8562F}" srcId="{3B180B1F-4744-2940-821D-78B2E8007AD5}" destId="{998CF583-01BB-9C4E-97D0-6CE888D65F76}" srcOrd="2" destOrd="0" parTransId="{D08039EF-7844-AD42-99D8-974D7924B279}" sibTransId="{3E471480-91C4-894B-B178-E72A94B6D36D}"/>
    <dgm:cxn modelId="{D4DF76F9-1BE3-3A4E-8150-EE41406909C1}" type="presOf" srcId="{2266F6F5-1C2F-A441-B5BB-F979800505BE}" destId="{043BEA65-2226-D048-9959-2DFFBFB9A1C1}" srcOrd="0" destOrd="0" presId="urn:microsoft.com/office/officeart/2005/8/layout/pyramid1"/>
    <dgm:cxn modelId="{C23C1C00-5E72-7D40-945B-92DD9138354D}" type="presParOf" srcId="{BEBBB9DA-70F3-5844-B28D-D95519002C80}" destId="{0D707934-3066-DB40-A591-CACA966E8830}" srcOrd="0" destOrd="0" presId="urn:microsoft.com/office/officeart/2005/8/layout/pyramid1"/>
    <dgm:cxn modelId="{C55D4829-3648-7A44-B133-5F5069AF2B43}" type="presParOf" srcId="{0D707934-3066-DB40-A591-CACA966E8830}" destId="{1F6A3A30-C3DB-1648-9CCA-7FBBB30E27B5}" srcOrd="0" destOrd="0" presId="urn:microsoft.com/office/officeart/2005/8/layout/pyramid1"/>
    <dgm:cxn modelId="{22BA4363-C02D-F449-B801-DB193C7124E7}" type="presParOf" srcId="{0D707934-3066-DB40-A591-CACA966E8830}" destId="{029FF74F-880B-A443-AA85-F96065A3E1D2}" srcOrd="1" destOrd="0" presId="urn:microsoft.com/office/officeart/2005/8/layout/pyramid1"/>
    <dgm:cxn modelId="{950AD926-EA1D-A84E-86E7-60E07D7AEDA4}" type="presParOf" srcId="{BEBBB9DA-70F3-5844-B28D-D95519002C80}" destId="{8F7B6567-F77B-344D-AFE7-6712080136BB}" srcOrd="1" destOrd="0" presId="urn:microsoft.com/office/officeart/2005/8/layout/pyramid1"/>
    <dgm:cxn modelId="{BC99537B-D27E-554B-82DF-77F1636BFCB2}" type="presParOf" srcId="{8F7B6567-F77B-344D-AFE7-6712080136BB}" destId="{043BEA65-2226-D048-9959-2DFFBFB9A1C1}" srcOrd="0" destOrd="0" presId="urn:microsoft.com/office/officeart/2005/8/layout/pyramid1"/>
    <dgm:cxn modelId="{6F955F67-C3AB-8645-B743-61B0B107F3D8}" type="presParOf" srcId="{8F7B6567-F77B-344D-AFE7-6712080136BB}" destId="{2B05500A-9A3D-A645-A763-BAD8742E5335}" srcOrd="1" destOrd="0" presId="urn:microsoft.com/office/officeart/2005/8/layout/pyramid1"/>
    <dgm:cxn modelId="{EA182FAE-4F9C-3942-93D3-215E0D8C1E2C}" type="presParOf" srcId="{BEBBB9DA-70F3-5844-B28D-D95519002C80}" destId="{57F19277-67CA-9445-AE0E-16C56C29C04B}" srcOrd="2" destOrd="0" presId="urn:microsoft.com/office/officeart/2005/8/layout/pyramid1"/>
    <dgm:cxn modelId="{F1AF6197-816D-C94E-93B8-BB65084F6400}" type="presParOf" srcId="{57F19277-67CA-9445-AE0E-16C56C29C04B}" destId="{0ECF873B-539A-3F41-AAC4-F779488EEF98}" srcOrd="0" destOrd="0" presId="urn:microsoft.com/office/officeart/2005/8/layout/pyramid1"/>
    <dgm:cxn modelId="{151AC65C-8BF8-DC40-B20A-217EE6889AD9}" type="presParOf" srcId="{57F19277-67CA-9445-AE0E-16C56C29C04B}" destId="{C185362F-663B-A341-A0A4-AE507630ADEC}" srcOrd="1" destOrd="0" presId="urn:microsoft.com/office/officeart/2005/8/layout/pyramid1"/>
    <dgm:cxn modelId="{195CA80B-C37E-954B-A235-569D5357C723}" type="presParOf" srcId="{BEBBB9DA-70F3-5844-B28D-D95519002C80}" destId="{6B47D973-C8A8-2949-95E4-EA5536A12CB9}" srcOrd="3" destOrd="0" presId="urn:microsoft.com/office/officeart/2005/8/layout/pyramid1"/>
    <dgm:cxn modelId="{9CECA6D0-B817-EE43-BBBD-1EDA425A6A1E}" type="presParOf" srcId="{6B47D973-C8A8-2949-95E4-EA5536A12CB9}" destId="{D7E52D02-6FF7-EB42-947B-5548643CFDDA}" srcOrd="0" destOrd="0" presId="urn:microsoft.com/office/officeart/2005/8/layout/pyramid1"/>
    <dgm:cxn modelId="{269E14EB-E105-E548-8746-35E98798D38A}" type="presParOf" srcId="{6B47D973-C8A8-2949-95E4-EA5536A12CB9}" destId="{7051EB93-4879-AC4D-9C11-112178AFB53C}"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B091D0-2820-3646-A8AC-9056F2EBEB26}"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da-DK"/>
        </a:p>
      </dgm:t>
    </dgm:pt>
    <dgm:pt modelId="{633EDB98-0203-E741-BEA2-09ED51AD5926}">
      <dgm:prSet phldrT="[Tekst]"/>
      <dgm:spPr>
        <a:solidFill>
          <a:schemeClr val="accent4"/>
        </a:solidFill>
        <a:ln>
          <a:noFill/>
        </a:ln>
      </dgm:spPr>
      <dgm:t>
        <a:bodyPr/>
        <a:lstStyle/>
        <a:p>
          <a:r>
            <a:rPr lang="da-DK" dirty="0">
              <a:solidFill>
                <a:srgbClr val="400000"/>
              </a:solidFill>
            </a:rPr>
            <a:t>Tæt på mennesker</a:t>
          </a:r>
        </a:p>
      </dgm:t>
    </dgm:pt>
    <dgm:pt modelId="{0B82EF1B-6152-2840-B23C-1B5512022E1F}" type="parTrans" cxnId="{DB80DB63-824A-0742-B6AC-7ED9238CD705}">
      <dgm:prSet/>
      <dgm:spPr/>
      <dgm:t>
        <a:bodyPr/>
        <a:lstStyle/>
        <a:p>
          <a:endParaRPr lang="da-DK"/>
        </a:p>
      </dgm:t>
    </dgm:pt>
    <dgm:pt modelId="{1B5FAC69-C86D-CD4D-9007-7FB8E8B496EB}" type="sibTrans" cxnId="{DB80DB63-824A-0742-B6AC-7ED9238CD705}">
      <dgm:prSet/>
      <dgm:spPr/>
      <dgm:t>
        <a:bodyPr/>
        <a:lstStyle/>
        <a:p>
          <a:endParaRPr lang="da-DK"/>
        </a:p>
      </dgm:t>
    </dgm:pt>
    <dgm:pt modelId="{4F098C6F-6082-A546-AE61-EE91BB08D169}">
      <dgm:prSet phldrT="[Tekst]" phldr="1"/>
      <dgm:spPr>
        <a:solidFill>
          <a:schemeClr val="accent4"/>
        </a:solidFill>
        <a:ln>
          <a:noFill/>
        </a:ln>
      </dgm:spPr>
      <dgm:t>
        <a:bodyPr/>
        <a:lstStyle/>
        <a:p>
          <a:endParaRPr lang="da-DK" dirty="0">
            <a:solidFill>
              <a:srgbClr val="400000"/>
            </a:solidFill>
          </a:endParaRPr>
        </a:p>
      </dgm:t>
    </dgm:pt>
    <dgm:pt modelId="{989F502A-6D6F-884E-964B-07E9C15103AC}" type="parTrans" cxnId="{87C482F8-870B-3043-87DC-2D84E18F1437}">
      <dgm:prSet/>
      <dgm:spPr/>
      <dgm:t>
        <a:bodyPr/>
        <a:lstStyle/>
        <a:p>
          <a:endParaRPr lang="da-DK"/>
        </a:p>
      </dgm:t>
    </dgm:pt>
    <dgm:pt modelId="{5532294F-7332-D249-910D-4E1E5839F8FD}" type="sibTrans" cxnId="{87C482F8-870B-3043-87DC-2D84E18F1437}">
      <dgm:prSet/>
      <dgm:spPr/>
      <dgm:t>
        <a:bodyPr/>
        <a:lstStyle/>
        <a:p>
          <a:endParaRPr lang="da-DK"/>
        </a:p>
      </dgm:t>
    </dgm:pt>
    <dgm:pt modelId="{ABE5BC4D-4953-0145-B349-F542F09584C1}">
      <dgm:prSet phldrT="[Tekst]" phldr="1"/>
      <dgm:spPr>
        <a:solidFill>
          <a:schemeClr val="accent4"/>
        </a:solidFill>
        <a:ln>
          <a:noFill/>
        </a:ln>
      </dgm:spPr>
      <dgm:t>
        <a:bodyPr/>
        <a:lstStyle/>
        <a:p>
          <a:endParaRPr lang="da-DK" dirty="0">
            <a:solidFill>
              <a:srgbClr val="400000"/>
            </a:solidFill>
          </a:endParaRPr>
        </a:p>
      </dgm:t>
    </dgm:pt>
    <dgm:pt modelId="{31E1F2D6-FDAD-784C-9DB1-80F28D28868C}" type="parTrans" cxnId="{F49A7799-7992-DB45-9F1B-8BF48C502265}">
      <dgm:prSet/>
      <dgm:spPr/>
      <dgm:t>
        <a:bodyPr/>
        <a:lstStyle/>
        <a:p>
          <a:endParaRPr lang="da-DK"/>
        </a:p>
      </dgm:t>
    </dgm:pt>
    <dgm:pt modelId="{6DBAE04E-09F9-4A48-967E-D78D9704FE66}" type="sibTrans" cxnId="{F49A7799-7992-DB45-9F1B-8BF48C502265}">
      <dgm:prSet/>
      <dgm:spPr/>
      <dgm:t>
        <a:bodyPr/>
        <a:lstStyle/>
        <a:p>
          <a:endParaRPr lang="da-DK"/>
        </a:p>
      </dgm:t>
    </dgm:pt>
    <dgm:pt modelId="{6EFF960E-7031-CB4E-8846-E03D3D6BACB6}">
      <dgm:prSet phldrT="[Tekst]"/>
      <dgm:spPr>
        <a:solidFill>
          <a:srgbClr val="EFE6DD"/>
        </a:solidFill>
        <a:ln>
          <a:noFill/>
        </a:ln>
      </dgm:spPr>
      <dgm:t>
        <a:bodyPr/>
        <a:lstStyle/>
        <a:p>
          <a:r>
            <a:rPr lang="da-DK" dirty="0">
              <a:solidFill>
                <a:srgbClr val="400000"/>
              </a:solidFill>
            </a:rPr>
            <a:t>Tæt på hjertesygdomme</a:t>
          </a:r>
        </a:p>
      </dgm:t>
    </dgm:pt>
    <dgm:pt modelId="{7C8D30C3-4AE9-4F40-B963-EB2FD8E39EEA}" type="parTrans" cxnId="{11BB8D18-5C31-1D4B-82F7-DBA3AAA2439B}">
      <dgm:prSet/>
      <dgm:spPr/>
      <dgm:t>
        <a:bodyPr/>
        <a:lstStyle/>
        <a:p>
          <a:endParaRPr lang="da-DK"/>
        </a:p>
      </dgm:t>
    </dgm:pt>
    <dgm:pt modelId="{386D44AC-0D7A-8841-826D-CB5DF380CDF7}" type="sibTrans" cxnId="{11BB8D18-5C31-1D4B-82F7-DBA3AAA2439B}">
      <dgm:prSet/>
      <dgm:spPr/>
      <dgm:t>
        <a:bodyPr/>
        <a:lstStyle/>
        <a:p>
          <a:endParaRPr lang="da-DK"/>
        </a:p>
      </dgm:t>
    </dgm:pt>
    <dgm:pt modelId="{B6D7AABD-9C35-D542-8AA5-7DBB9C828129}">
      <dgm:prSet phldrT="[Tekst]" phldr="1"/>
      <dgm:spPr>
        <a:solidFill>
          <a:srgbClr val="EFE6DD"/>
        </a:solidFill>
        <a:ln>
          <a:noFill/>
        </a:ln>
      </dgm:spPr>
      <dgm:t>
        <a:bodyPr/>
        <a:lstStyle/>
        <a:p>
          <a:endParaRPr lang="da-DK" dirty="0">
            <a:solidFill>
              <a:srgbClr val="400000"/>
            </a:solidFill>
          </a:endParaRPr>
        </a:p>
      </dgm:t>
    </dgm:pt>
    <dgm:pt modelId="{5CF1D80F-70D2-6F46-B6AB-7E039186175A}" type="parTrans" cxnId="{8DE9233E-7D38-234E-B999-59E483644F76}">
      <dgm:prSet/>
      <dgm:spPr/>
      <dgm:t>
        <a:bodyPr/>
        <a:lstStyle/>
        <a:p>
          <a:endParaRPr lang="da-DK"/>
        </a:p>
      </dgm:t>
    </dgm:pt>
    <dgm:pt modelId="{43E81E5E-159B-3F4B-969C-D3D8E80F3A81}" type="sibTrans" cxnId="{8DE9233E-7D38-234E-B999-59E483644F76}">
      <dgm:prSet/>
      <dgm:spPr/>
      <dgm:t>
        <a:bodyPr/>
        <a:lstStyle/>
        <a:p>
          <a:endParaRPr lang="da-DK"/>
        </a:p>
      </dgm:t>
    </dgm:pt>
    <dgm:pt modelId="{C593229B-4FFB-4540-BEF8-89BD4E5A817C}">
      <dgm:prSet phldrT="[Tekst]" phldr="1"/>
      <dgm:spPr>
        <a:solidFill>
          <a:srgbClr val="EFE6DD"/>
        </a:solidFill>
        <a:ln>
          <a:noFill/>
        </a:ln>
      </dgm:spPr>
      <dgm:t>
        <a:bodyPr/>
        <a:lstStyle/>
        <a:p>
          <a:endParaRPr lang="da-DK" dirty="0">
            <a:solidFill>
              <a:srgbClr val="400000"/>
            </a:solidFill>
          </a:endParaRPr>
        </a:p>
      </dgm:t>
    </dgm:pt>
    <dgm:pt modelId="{A419D36D-4280-0440-922B-03EBC00F34EC}" type="parTrans" cxnId="{23869017-43C7-FF43-8F98-93BAE5051CB9}">
      <dgm:prSet/>
      <dgm:spPr/>
      <dgm:t>
        <a:bodyPr/>
        <a:lstStyle/>
        <a:p>
          <a:endParaRPr lang="da-DK"/>
        </a:p>
      </dgm:t>
    </dgm:pt>
    <dgm:pt modelId="{AD224E31-C0DB-2B46-A5E8-5AF1FC9BA04A}" type="sibTrans" cxnId="{23869017-43C7-FF43-8F98-93BAE5051CB9}">
      <dgm:prSet/>
      <dgm:spPr/>
      <dgm:t>
        <a:bodyPr/>
        <a:lstStyle/>
        <a:p>
          <a:endParaRPr lang="da-DK"/>
        </a:p>
      </dgm:t>
    </dgm:pt>
    <dgm:pt modelId="{7C40561B-A533-4F47-B911-4D62BCDBBA1B}">
      <dgm:prSet phldrT="[Tekst]"/>
      <dgm:spPr>
        <a:solidFill>
          <a:srgbClr val="EFE6DD"/>
        </a:solidFill>
        <a:ln>
          <a:noFill/>
        </a:ln>
      </dgm:spPr>
      <dgm:t>
        <a:bodyPr/>
        <a:lstStyle/>
        <a:p>
          <a:r>
            <a:rPr lang="da-DK" dirty="0">
              <a:solidFill>
                <a:srgbClr val="400000"/>
              </a:solidFill>
            </a:rPr>
            <a:t>Tæt på relationer</a:t>
          </a:r>
        </a:p>
      </dgm:t>
    </dgm:pt>
    <dgm:pt modelId="{B203CFA8-654B-B842-A5D2-E75136D6D643}" type="parTrans" cxnId="{70F17204-438A-9646-8541-C1FCEB9E4E01}">
      <dgm:prSet/>
      <dgm:spPr/>
      <dgm:t>
        <a:bodyPr/>
        <a:lstStyle/>
        <a:p>
          <a:endParaRPr lang="da-DK"/>
        </a:p>
      </dgm:t>
    </dgm:pt>
    <dgm:pt modelId="{A13580CE-0160-854A-A596-005F0F877CA6}" type="sibTrans" cxnId="{70F17204-438A-9646-8541-C1FCEB9E4E01}">
      <dgm:prSet/>
      <dgm:spPr/>
      <dgm:t>
        <a:bodyPr/>
        <a:lstStyle/>
        <a:p>
          <a:endParaRPr lang="da-DK"/>
        </a:p>
      </dgm:t>
    </dgm:pt>
    <dgm:pt modelId="{E7CA6602-5C79-3A4A-986F-093543F5F1AD}">
      <dgm:prSet phldrT="[Tekst]" phldr="1"/>
      <dgm:spPr>
        <a:solidFill>
          <a:srgbClr val="EFE6DD"/>
        </a:solidFill>
        <a:ln>
          <a:noFill/>
        </a:ln>
      </dgm:spPr>
      <dgm:t>
        <a:bodyPr/>
        <a:lstStyle/>
        <a:p>
          <a:endParaRPr lang="da-DK" dirty="0">
            <a:solidFill>
              <a:srgbClr val="400000"/>
            </a:solidFill>
          </a:endParaRPr>
        </a:p>
      </dgm:t>
    </dgm:pt>
    <dgm:pt modelId="{91ECA63D-4962-674C-9EA5-009EA03A065E}" type="parTrans" cxnId="{98D747C8-854F-9248-BF6C-045D35737171}">
      <dgm:prSet/>
      <dgm:spPr/>
      <dgm:t>
        <a:bodyPr/>
        <a:lstStyle/>
        <a:p>
          <a:endParaRPr lang="da-DK"/>
        </a:p>
      </dgm:t>
    </dgm:pt>
    <dgm:pt modelId="{1E84C078-BF40-B748-A8FB-B2641C498E7D}" type="sibTrans" cxnId="{98D747C8-854F-9248-BF6C-045D35737171}">
      <dgm:prSet/>
      <dgm:spPr/>
      <dgm:t>
        <a:bodyPr/>
        <a:lstStyle/>
        <a:p>
          <a:endParaRPr lang="da-DK"/>
        </a:p>
      </dgm:t>
    </dgm:pt>
    <dgm:pt modelId="{9C7C32F2-3B17-7C46-BDF2-AF44F17A5369}">
      <dgm:prSet phldrT="[Tekst]" phldr="1"/>
      <dgm:spPr>
        <a:solidFill>
          <a:srgbClr val="EFE6DD"/>
        </a:solidFill>
        <a:ln>
          <a:noFill/>
        </a:ln>
      </dgm:spPr>
      <dgm:t>
        <a:bodyPr/>
        <a:lstStyle/>
        <a:p>
          <a:endParaRPr lang="da-DK" dirty="0">
            <a:solidFill>
              <a:srgbClr val="400000"/>
            </a:solidFill>
          </a:endParaRPr>
        </a:p>
      </dgm:t>
    </dgm:pt>
    <dgm:pt modelId="{90DAD8A5-9A01-E341-A007-A8287A0487DF}" type="parTrans" cxnId="{369422C4-41FA-BC4D-A5BE-D4C5E7183D5F}">
      <dgm:prSet/>
      <dgm:spPr/>
      <dgm:t>
        <a:bodyPr/>
        <a:lstStyle/>
        <a:p>
          <a:endParaRPr lang="da-DK"/>
        </a:p>
      </dgm:t>
    </dgm:pt>
    <dgm:pt modelId="{D1B51264-544E-EB42-A9A7-82DBE437D57C}" type="sibTrans" cxnId="{369422C4-41FA-BC4D-A5BE-D4C5E7183D5F}">
      <dgm:prSet/>
      <dgm:spPr/>
      <dgm:t>
        <a:bodyPr/>
        <a:lstStyle/>
        <a:p>
          <a:endParaRPr lang="da-DK"/>
        </a:p>
      </dgm:t>
    </dgm:pt>
    <dgm:pt modelId="{660F1F2E-A976-794A-B787-83E52827D688}" type="pres">
      <dgm:prSet presAssocID="{29B091D0-2820-3646-A8AC-9056F2EBEB26}" presName="linear" presStyleCnt="0">
        <dgm:presLayoutVars>
          <dgm:dir/>
          <dgm:resizeHandles val="exact"/>
        </dgm:presLayoutVars>
      </dgm:prSet>
      <dgm:spPr/>
    </dgm:pt>
    <dgm:pt modelId="{9F46687E-F47E-AA40-8779-B111714A672E}" type="pres">
      <dgm:prSet presAssocID="{633EDB98-0203-E741-BEA2-09ED51AD5926}" presName="comp" presStyleCnt="0"/>
      <dgm:spPr/>
    </dgm:pt>
    <dgm:pt modelId="{3132AE25-79AD-F147-AA89-7789DF6169AC}" type="pres">
      <dgm:prSet presAssocID="{633EDB98-0203-E741-BEA2-09ED51AD5926}" presName="box" presStyleLbl="node1" presStyleIdx="0" presStyleCnt="3" custLinFactY="-10335" custLinFactNeighborX="-39043" custLinFactNeighborY="-100000"/>
      <dgm:spPr>
        <a:prstGeom prst="rect">
          <a:avLst/>
        </a:prstGeom>
      </dgm:spPr>
    </dgm:pt>
    <dgm:pt modelId="{23034473-C222-4E4E-85B1-B888B5EDE5FD}" type="pres">
      <dgm:prSet presAssocID="{633EDB98-0203-E741-BEA2-09ED51AD5926}" presName="img" presStyleLbl="fgImgPlace1" presStyleIdx="0" presStyleCnt="3"/>
      <dgm:spPr>
        <a:prstGeom prst="rect">
          <a:avLst/>
        </a:prstGeom>
        <a:blipFill>
          <a:blip xmlns:r="http://schemas.openxmlformats.org/officeDocument/2006/relationships" r:embed="rId1"/>
          <a:srcRect/>
          <a:stretch>
            <a:fillRect l="-11000" r="-11000"/>
          </a:stretch>
        </a:blipFill>
        <a:ln>
          <a:noFill/>
        </a:ln>
      </dgm:spPr>
    </dgm:pt>
    <dgm:pt modelId="{A4151343-1E05-2343-8D65-EEEAE8AA8F6E}" type="pres">
      <dgm:prSet presAssocID="{633EDB98-0203-E741-BEA2-09ED51AD5926}" presName="text" presStyleLbl="node1" presStyleIdx="0" presStyleCnt="3">
        <dgm:presLayoutVars>
          <dgm:bulletEnabled val="1"/>
        </dgm:presLayoutVars>
      </dgm:prSet>
      <dgm:spPr/>
    </dgm:pt>
    <dgm:pt modelId="{2DF96F0F-3E36-5242-8B2E-386B08CCE6F4}" type="pres">
      <dgm:prSet presAssocID="{1B5FAC69-C86D-CD4D-9007-7FB8E8B496EB}" presName="spacer" presStyleCnt="0"/>
      <dgm:spPr/>
    </dgm:pt>
    <dgm:pt modelId="{3952B366-C134-0E44-8F53-F8E376CEB861}" type="pres">
      <dgm:prSet presAssocID="{6EFF960E-7031-CB4E-8846-E03D3D6BACB6}" presName="comp" presStyleCnt="0"/>
      <dgm:spPr/>
    </dgm:pt>
    <dgm:pt modelId="{0D313AF3-157C-2F4D-8991-C4ADF5FB2791}" type="pres">
      <dgm:prSet presAssocID="{6EFF960E-7031-CB4E-8846-E03D3D6BACB6}" presName="box" presStyleLbl="node1" presStyleIdx="1" presStyleCnt="3" custLinFactNeighborY="-243"/>
      <dgm:spPr>
        <a:prstGeom prst="rect">
          <a:avLst/>
        </a:prstGeom>
      </dgm:spPr>
    </dgm:pt>
    <dgm:pt modelId="{A5F8C7EE-139E-7847-A377-E471C8B4EC71}" type="pres">
      <dgm:prSet presAssocID="{6EFF960E-7031-CB4E-8846-E03D3D6BACB6}" presName="img" presStyleLbl="fgImgPlace1" presStyleIdx="1" presStyleCnt="3" custLinFactNeighborY="-304"/>
      <dgm:spPr>
        <a:prstGeom prst="rect">
          <a:avLst/>
        </a:prstGeom>
        <a:blipFill>
          <a:blip xmlns:r="http://schemas.openxmlformats.org/officeDocument/2006/relationships" r:embed="rId2"/>
          <a:srcRect/>
          <a:stretch>
            <a:fillRect l="-11000" r="-11000"/>
          </a:stretch>
        </a:blipFill>
        <a:ln>
          <a:noFill/>
        </a:ln>
      </dgm:spPr>
    </dgm:pt>
    <dgm:pt modelId="{81FCA587-97FA-034A-9AD1-DD4CA54E24AF}" type="pres">
      <dgm:prSet presAssocID="{6EFF960E-7031-CB4E-8846-E03D3D6BACB6}" presName="text" presStyleLbl="node1" presStyleIdx="1" presStyleCnt="3">
        <dgm:presLayoutVars>
          <dgm:bulletEnabled val="1"/>
        </dgm:presLayoutVars>
      </dgm:prSet>
      <dgm:spPr/>
    </dgm:pt>
    <dgm:pt modelId="{05EECD55-F092-E342-9347-E1146466AD19}" type="pres">
      <dgm:prSet presAssocID="{386D44AC-0D7A-8841-826D-CB5DF380CDF7}" presName="spacer" presStyleCnt="0"/>
      <dgm:spPr/>
    </dgm:pt>
    <dgm:pt modelId="{214F87BF-DD26-9543-8D4C-A2C91056B997}" type="pres">
      <dgm:prSet presAssocID="{7C40561B-A533-4F47-B911-4D62BCDBBA1B}" presName="comp" presStyleCnt="0"/>
      <dgm:spPr/>
    </dgm:pt>
    <dgm:pt modelId="{13F3FB03-5B41-F048-B4D5-B726B1D9EA50}" type="pres">
      <dgm:prSet presAssocID="{7C40561B-A533-4F47-B911-4D62BCDBBA1B}" presName="box" presStyleLbl="node1" presStyleIdx="2" presStyleCnt="3"/>
      <dgm:spPr>
        <a:prstGeom prst="rect">
          <a:avLst/>
        </a:prstGeom>
      </dgm:spPr>
    </dgm:pt>
    <dgm:pt modelId="{B9DB54CC-5EB3-4C4F-B0FF-E5646C4F8705}" type="pres">
      <dgm:prSet presAssocID="{7C40561B-A533-4F47-B911-4D62BCDBBA1B}" presName="img" presStyleLbl="fgImgPlace1" presStyleIdx="2" presStyleCnt="3"/>
      <dgm:spPr>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a:noFill/>
        </a:ln>
      </dgm:spPr>
    </dgm:pt>
    <dgm:pt modelId="{7F42C571-5742-8945-B4EA-C8833787ABAB}" type="pres">
      <dgm:prSet presAssocID="{7C40561B-A533-4F47-B911-4D62BCDBBA1B}" presName="text" presStyleLbl="node1" presStyleIdx="2" presStyleCnt="3">
        <dgm:presLayoutVars>
          <dgm:bulletEnabled val="1"/>
        </dgm:presLayoutVars>
      </dgm:prSet>
      <dgm:spPr/>
    </dgm:pt>
  </dgm:ptLst>
  <dgm:cxnLst>
    <dgm:cxn modelId="{70F17204-438A-9646-8541-C1FCEB9E4E01}" srcId="{29B091D0-2820-3646-A8AC-9056F2EBEB26}" destId="{7C40561B-A533-4F47-B911-4D62BCDBBA1B}" srcOrd="2" destOrd="0" parTransId="{B203CFA8-654B-B842-A5D2-E75136D6D643}" sibTransId="{A13580CE-0160-854A-A596-005F0F877CA6}"/>
    <dgm:cxn modelId="{436FF50C-214A-9143-8A35-CF5D3578BAC3}" type="presOf" srcId="{633EDB98-0203-E741-BEA2-09ED51AD5926}" destId="{3132AE25-79AD-F147-AA89-7789DF6169AC}" srcOrd="0" destOrd="0" presId="urn:microsoft.com/office/officeart/2005/8/layout/vList4"/>
    <dgm:cxn modelId="{373F4D10-E77F-114F-A364-E206DCE821CE}" type="presOf" srcId="{4F098C6F-6082-A546-AE61-EE91BB08D169}" destId="{3132AE25-79AD-F147-AA89-7789DF6169AC}" srcOrd="0" destOrd="1" presId="urn:microsoft.com/office/officeart/2005/8/layout/vList4"/>
    <dgm:cxn modelId="{23869017-43C7-FF43-8F98-93BAE5051CB9}" srcId="{6EFF960E-7031-CB4E-8846-E03D3D6BACB6}" destId="{C593229B-4FFB-4540-BEF8-89BD4E5A817C}" srcOrd="1" destOrd="0" parTransId="{A419D36D-4280-0440-922B-03EBC00F34EC}" sibTransId="{AD224E31-C0DB-2B46-A5E8-5AF1FC9BA04A}"/>
    <dgm:cxn modelId="{11BB8D18-5C31-1D4B-82F7-DBA3AAA2439B}" srcId="{29B091D0-2820-3646-A8AC-9056F2EBEB26}" destId="{6EFF960E-7031-CB4E-8846-E03D3D6BACB6}" srcOrd="1" destOrd="0" parTransId="{7C8D30C3-4AE9-4F40-B963-EB2FD8E39EEA}" sibTransId="{386D44AC-0D7A-8841-826D-CB5DF380CDF7}"/>
    <dgm:cxn modelId="{9459D324-B5A2-BA4E-AA20-A5CC8CB9DFD3}" type="presOf" srcId="{C593229B-4FFB-4540-BEF8-89BD4E5A817C}" destId="{0D313AF3-157C-2F4D-8991-C4ADF5FB2791}" srcOrd="0" destOrd="2" presId="urn:microsoft.com/office/officeart/2005/8/layout/vList4"/>
    <dgm:cxn modelId="{87041531-5017-2945-8CF3-575D32D62E57}" type="presOf" srcId="{9C7C32F2-3B17-7C46-BDF2-AF44F17A5369}" destId="{13F3FB03-5B41-F048-B4D5-B726B1D9EA50}" srcOrd="0" destOrd="2" presId="urn:microsoft.com/office/officeart/2005/8/layout/vList4"/>
    <dgm:cxn modelId="{8DE9233E-7D38-234E-B999-59E483644F76}" srcId="{6EFF960E-7031-CB4E-8846-E03D3D6BACB6}" destId="{B6D7AABD-9C35-D542-8AA5-7DBB9C828129}" srcOrd="0" destOrd="0" parTransId="{5CF1D80F-70D2-6F46-B6AB-7E039186175A}" sibTransId="{43E81E5E-159B-3F4B-969C-D3D8E80F3A81}"/>
    <dgm:cxn modelId="{348CBC4F-5C71-0B42-BE9D-FED5A6636A2D}" type="presOf" srcId="{6EFF960E-7031-CB4E-8846-E03D3D6BACB6}" destId="{81FCA587-97FA-034A-9AD1-DD4CA54E24AF}" srcOrd="1" destOrd="0" presId="urn:microsoft.com/office/officeart/2005/8/layout/vList4"/>
    <dgm:cxn modelId="{29DDA751-EA41-1740-9F3B-338F54050A5F}" type="presOf" srcId="{7C40561B-A533-4F47-B911-4D62BCDBBA1B}" destId="{13F3FB03-5B41-F048-B4D5-B726B1D9EA50}" srcOrd="0" destOrd="0" presId="urn:microsoft.com/office/officeart/2005/8/layout/vList4"/>
    <dgm:cxn modelId="{DB80DB63-824A-0742-B6AC-7ED9238CD705}" srcId="{29B091D0-2820-3646-A8AC-9056F2EBEB26}" destId="{633EDB98-0203-E741-BEA2-09ED51AD5926}" srcOrd="0" destOrd="0" parTransId="{0B82EF1B-6152-2840-B23C-1B5512022E1F}" sibTransId="{1B5FAC69-C86D-CD4D-9007-7FB8E8B496EB}"/>
    <dgm:cxn modelId="{7885AA82-0F7E-B441-90F5-27FA94135E2F}" type="presOf" srcId="{29B091D0-2820-3646-A8AC-9056F2EBEB26}" destId="{660F1F2E-A976-794A-B787-83E52827D688}" srcOrd="0" destOrd="0" presId="urn:microsoft.com/office/officeart/2005/8/layout/vList4"/>
    <dgm:cxn modelId="{EF465787-7C23-6C41-9F69-F94465F60143}" type="presOf" srcId="{ABE5BC4D-4953-0145-B349-F542F09584C1}" destId="{A4151343-1E05-2343-8D65-EEEAE8AA8F6E}" srcOrd="1" destOrd="2" presId="urn:microsoft.com/office/officeart/2005/8/layout/vList4"/>
    <dgm:cxn modelId="{7BB90C99-A03F-B74A-90CA-FB988FCADB15}" type="presOf" srcId="{E7CA6602-5C79-3A4A-986F-093543F5F1AD}" destId="{13F3FB03-5B41-F048-B4D5-B726B1D9EA50}" srcOrd="0" destOrd="1" presId="urn:microsoft.com/office/officeart/2005/8/layout/vList4"/>
    <dgm:cxn modelId="{F49A7799-7992-DB45-9F1B-8BF48C502265}" srcId="{633EDB98-0203-E741-BEA2-09ED51AD5926}" destId="{ABE5BC4D-4953-0145-B349-F542F09584C1}" srcOrd="1" destOrd="0" parTransId="{31E1F2D6-FDAD-784C-9DB1-80F28D28868C}" sibTransId="{6DBAE04E-09F9-4A48-967E-D78D9704FE66}"/>
    <dgm:cxn modelId="{4C8B789C-50C2-6C42-BA9F-4508BF7D7350}" type="presOf" srcId="{B6D7AABD-9C35-D542-8AA5-7DBB9C828129}" destId="{81FCA587-97FA-034A-9AD1-DD4CA54E24AF}" srcOrd="1" destOrd="1" presId="urn:microsoft.com/office/officeart/2005/8/layout/vList4"/>
    <dgm:cxn modelId="{4458A2A9-B167-774F-A63E-F497916BCD0F}" type="presOf" srcId="{E7CA6602-5C79-3A4A-986F-093543F5F1AD}" destId="{7F42C571-5742-8945-B4EA-C8833787ABAB}" srcOrd="1" destOrd="1" presId="urn:microsoft.com/office/officeart/2005/8/layout/vList4"/>
    <dgm:cxn modelId="{95CB83B6-8A00-6E4E-ADA1-FFEB81653D2E}" type="presOf" srcId="{6EFF960E-7031-CB4E-8846-E03D3D6BACB6}" destId="{0D313AF3-157C-2F4D-8991-C4ADF5FB2791}" srcOrd="0" destOrd="0" presId="urn:microsoft.com/office/officeart/2005/8/layout/vList4"/>
    <dgm:cxn modelId="{FCB9BAB7-29E2-DB4E-BCEF-07059A74DAEF}" type="presOf" srcId="{9C7C32F2-3B17-7C46-BDF2-AF44F17A5369}" destId="{7F42C571-5742-8945-B4EA-C8833787ABAB}" srcOrd="1" destOrd="2" presId="urn:microsoft.com/office/officeart/2005/8/layout/vList4"/>
    <dgm:cxn modelId="{F2903EBB-055D-6348-B9CE-A4F4A7D2176C}" type="presOf" srcId="{C593229B-4FFB-4540-BEF8-89BD4E5A817C}" destId="{81FCA587-97FA-034A-9AD1-DD4CA54E24AF}" srcOrd="1" destOrd="2" presId="urn:microsoft.com/office/officeart/2005/8/layout/vList4"/>
    <dgm:cxn modelId="{C88076BF-5167-2D42-A0C1-9A214BE86367}" type="presOf" srcId="{ABE5BC4D-4953-0145-B349-F542F09584C1}" destId="{3132AE25-79AD-F147-AA89-7789DF6169AC}" srcOrd="0" destOrd="2" presId="urn:microsoft.com/office/officeart/2005/8/layout/vList4"/>
    <dgm:cxn modelId="{369422C4-41FA-BC4D-A5BE-D4C5E7183D5F}" srcId="{7C40561B-A533-4F47-B911-4D62BCDBBA1B}" destId="{9C7C32F2-3B17-7C46-BDF2-AF44F17A5369}" srcOrd="1" destOrd="0" parTransId="{90DAD8A5-9A01-E341-A007-A8287A0487DF}" sibTransId="{D1B51264-544E-EB42-A9A7-82DBE437D57C}"/>
    <dgm:cxn modelId="{98D747C8-854F-9248-BF6C-045D35737171}" srcId="{7C40561B-A533-4F47-B911-4D62BCDBBA1B}" destId="{E7CA6602-5C79-3A4A-986F-093543F5F1AD}" srcOrd="0" destOrd="0" parTransId="{91ECA63D-4962-674C-9EA5-009EA03A065E}" sibTransId="{1E84C078-BF40-B748-A8FB-B2641C498E7D}"/>
    <dgm:cxn modelId="{046533CD-C99E-F54B-87D3-875E8164A929}" type="presOf" srcId="{7C40561B-A533-4F47-B911-4D62BCDBBA1B}" destId="{7F42C571-5742-8945-B4EA-C8833787ABAB}" srcOrd="1" destOrd="0" presId="urn:microsoft.com/office/officeart/2005/8/layout/vList4"/>
    <dgm:cxn modelId="{D29CEFEB-CC6A-044B-860C-C4B5A084AEAE}" type="presOf" srcId="{4F098C6F-6082-A546-AE61-EE91BB08D169}" destId="{A4151343-1E05-2343-8D65-EEEAE8AA8F6E}" srcOrd="1" destOrd="1" presId="urn:microsoft.com/office/officeart/2005/8/layout/vList4"/>
    <dgm:cxn modelId="{87C482F8-870B-3043-87DC-2D84E18F1437}" srcId="{633EDB98-0203-E741-BEA2-09ED51AD5926}" destId="{4F098C6F-6082-A546-AE61-EE91BB08D169}" srcOrd="0" destOrd="0" parTransId="{989F502A-6D6F-884E-964B-07E9C15103AC}" sibTransId="{5532294F-7332-D249-910D-4E1E5839F8FD}"/>
    <dgm:cxn modelId="{E4E5D6F8-04F1-F94B-9435-633E2A93F6E7}" type="presOf" srcId="{633EDB98-0203-E741-BEA2-09ED51AD5926}" destId="{A4151343-1E05-2343-8D65-EEEAE8AA8F6E}" srcOrd="1" destOrd="0" presId="urn:microsoft.com/office/officeart/2005/8/layout/vList4"/>
    <dgm:cxn modelId="{AC1B62FD-956C-C140-8358-05FEE8C43AA9}" type="presOf" srcId="{B6D7AABD-9C35-D542-8AA5-7DBB9C828129}" destId="{0D313AF3-157C-2F4D-8991-C4ADF5FB2791}" srcOrd="0" destOrd="1" presId="urn:microsoft.com/office/officeart/2005/8/layout/vList4"/>
    <dgm:cxn modelId="{77926AA8-B193-4A4F-8EAD-F4B908542588}" type="presParOf" srcId="{660F1F2E-A976-794A-B787-83E52827D688}" destId="{9F46687E-F47E-AA40-8779-B111714A672E}" srcOrd="0" destOrd="0" presId="urn:microsoft.com/office/officeart/2005/8/layout/vList4"/>
    <dgm:cxn modelId="{2A8110A4-EB13-D745-A42C-D0583C449AE0}" type="presParOf" srcId="{9F46687E-F47E-AA40-8779-B111714A672E}" destId="{3132AE25-79AD-F147-AA89-7789DF6169AC}" srcOrd="0" destOrd="0" presId="urn:microsoft.com/office/officeart/2005/8/layout/vList4"/>
    <dgm:cxn modelId="{756172AA-E086-344A-BFBE-5E7A4BE3B2CF}" type="presParOf" srcId="{9F46687E-F47E-AA40-8779-B111714A672E}" destId="{23034473-C222-4E4E-85B1-B888B5EDE5FD}" srcOrd="1" destOrd="0" presId="urn:microsoft.com/office/officeart/2005/8/layout/vList4"/>
    <dgm:cxn modelId="{5D3E2D47-60A5-484B-90D3-32FA041096AD}" type="presParOf" srcId="{9F46687E-F47E-AA40-8779-B111714A672E}" destId="{A4151343-1E05-2343-8D65-EEEAE8AA8F6E}" srcOrd="2" destOrd="0" presId="urn:microsoft.com/office/officeart/2005/8/layout/vList4"/>
    <dgm:cxn modelId="{8DA57767-A840-544F-9DDB-14F8767DB8FB}" type="presParOf" srcId="{660F1F2E-A976-794A-B787-83E52827D688}" destId="{2DF96F0F-3E36-5242-8B2E-386B08CCE6F4}" srcOrd="1" destOrd="0" presId="urn:microsoft.com/office/officeart/2005/8/layout/vList4"/>
    <dgm:cxn modelId="{8CB7330B-6F6B-F849-AB82-B3FB81600868}" type="presParOf" srcId="{660F1F2E-A976-794A-B787-83E52827D688}" destId="{3952B366-C134-0E44-8F53-F8E376CEB861}" srcOrd="2" destOrd="0" presId="urn:microsoft.com/office/officeart/2005/8/layout/vList4"/>
    <dgm:cxn modelId="{4A55B0E3-C86A-284B-B31D-FC64BE1B5723}" type="presParOf" srcId="{3952B366-C134-0E44-8F53-F8E376CEB861}" destId="{0D313AF3-157C-2F4D-8991-C4ADF5FB2791}" srcOrd="0" destOrd="0" presId="urn:microsoft.com/office/officeart/2005/8/layout/vList4"/>
    <dgm:cxn modelId="{0E917331-2409-D54B-8B67-38F28189F3EF}" type="presParOf" srcId="{3952B366-C134-0E44-8F53-F8E376CEB861}" destId="{A5F8C7EE-139E-7847-A377-E471C8B4EC71}" srcOrd="1" destOrd="0" presId="urn:microsoft.com/office/officeart/2005/8/layout/vList4"/>
    <dgm:cxn modelId="{C6C3D1F4-3BE0-8F4E-98F2-E35BA79F4968}" type="presParOf" srcId="{3952B366-C134-0E44-8F53-F8E376CEB861}" destId="{81FCA587-97FA-034A-9AD1-DD4CA54E24AF}" srcOrd="2" destOrd="0" presId="urn:microsoft.com/office/officeart/2005/8/layout/vList4"/>
    <dgm:cxn modelId="{BB279A21-1801-3E41-93A0-7E48F6E897F9}" type="presParOf" srcId="{660F1F2E-A976-794A-B787-83E52827D688}" destId="{05EECD55-F092-E342-9347-E1146466AD19}" srcOrd="3" destOrd="0" presId="urn:microsoft.com/office/officeart/2005/8/layout/vList4"/>
    <dgm:cxn modelId="{CF9833F6-87CD-5F4D-AA53-AB725035CA38}" type="presParOf" srcId="{660F1F2E-A976-794A-B787-83E52827D688}" destId="{214F87BF-DD26-9543-8D4C-A2C91056B997}" srcOrd="4" destOrd="0" presId="urn:microsoft.com/office/officeart/2005/8/layout/vList4"/>
    <dgm:cxn modelId="{6638A1D7-CE5E-984D-93B4-90CC303A349C}" type="presParOf" srcId="{214F87BF-DD26-9543-8D4C-A2C91056B997}" destId="{13F3FB03-5B41-F048-B4D5-B726B1D9EA50}" srcOrd="0" destOrd="0" presId="urn:microsoft.com/office/officeart/2005/8/layout/vList4"/>
    <dgm:cxn modelId="{ADCE3226-BA20-594C-AB62-FC5976FFFDC8}" type="presParOf" srcId="{214F87BF-DD26-9543-8D4C-A2C91056B997}" destId="{B9DB54CC-5EB3-4C4F-B0FF-E5646C4F8705}" srcOrd="1" destOrd="0" presId="urn:microsoft.com/office/officeart/2005/8/layout/vList4"/>
    <dgm:cxn modelId="{61108984-2809-5346-9951-D7FE94B52D57}" type="presParOf" srcId="{214F87BF-DD26-9543-8D4C-A2C91056B997}" destId="{7F42C571-5742-8945-B4EA-C8833787ABAB}" srcOrd="2" destOrd="0" presId="urn:microsoft.com/office/officeart/2005/8/layout/vList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32936-5737-5144-868E-0684ED3F0552}">
      <dsp:nvSpPr>
        <dsp:cNvPr id="0" name=""/>
        <dsp:cNvSpPr/>
      </dsp:nvSpPr>
      <dsp:spPr>
        <a:xfrm>
          <a:off x="1119" y="419214"/>
          <a:ext cx="1091615" cy="436646"/>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da-DK" sz="1700" kern="1200" dirty="0"/>
            <a:t>Tekst</a:t>
          </a:r>
        </a:p>
      </dsp:txBody>
      <dsp:txXfrm>
        <a:off x="1119" y="419214"/>
        <a:ext cx="1091615" cy="436646"/>
      </dsp:txXfrm>
    </dsp:sp>
    <dsp:sp modelId="{AE6F2C9F-FCCD-394A-9945-9FA55D6E4FB1}">
      <dsp:nvSpPr>
        <dsp:cNvPr id="0" name=""/>
        <dsp:cNvSpPr/>
      </dsp:nvSpPr>
      <dsp:spPr>
        <a:xfrm>
          <a:off x="1119" y="855860"/>
          <a:ext cx="1091615" cy="2753235"/>
        </a:xfrm>
        <a:prstGeom prst="rect">
          <a:avLst/>
        </a:prstGeom>
        <a:solidFill>
          <a:schemeClr val="accent4">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8000" tIns="144000" rIns="85344" bIns="96012" numCol="1" spcCol="1270" anchor="t" anchorCtr="0">
          <a:noAutofit/>
        </a:bodyPr>
        <a:lstStyle/>
        <a:p>
          <a:pPr marL="114300" lvl="1" indent="-114300" algn="l" defTabSz="533400">
            <a:lnSpc>
              <a:spcPct val="90000"/>
            </a:lnSpc>
            <a:spcBef>
              <a:spcPct val="0"/>
            </a:spcBef>
            <a:spcAft>
              <a:spcPct val="15000"/>
            </a:spcAft>
            <a:buChar char="•"/>
          </a:pPr>
          <a:r>
            <a:rPr lang="da-DK" sz="1200" kern="1200" dirty="0" err="1"/>
            <a:t>Lorem</a:t>
          </a:r>
          <a:r>
            <a:rPr lang="da-DK" sz="1200" kern="1200" dirty="0"/>
            <a:t> </a:t>
          </a:r>
          <a:r>
            <a:rPr lang="da-DK" sz="1200" kern="1200" dirty="0" err="1"/>
            <a:t>ipsum</a:t>
          </a:r>
          <a:endParaRPr lang="da-DK" sz="1200" kern="1200" dirty="0"/>
        </a:p>
        <a:p>
          <a:pPr marL="114300" lvl="1" indent="-114300" algn="l" defTabSz="533400">
            <a:lnSpc>
              <a:spcPct val="90000"/>
            </a:lnSpc>
            <a:spcBef>
              <a:spcPct val="0"/>
            </a:spcBef>
            <a:spcAft>
              <a:spcPct val="15000"/>
            </a:spcAft>
            <a:buChar char="•"/>
          </a:pPr>
          <a:r>
            <a:rPr lang="da-DK" sz="1200" kern="1200" dirty="0" err="1"/>
            <a:t>Lorem</a:t>
          </a:r>
          <a:r>
            <a:rPr lang="da-DK" sz="1200" kern="1200" dirty="0"/>
            <a:t> </a:t>
          </a:r>
          <a:r>
            <a:rPr lang="da-DK" sz="1200" kern="1200" dirty="0" err="1"/>
            <a:t>ipsum</a:t>
          </a:r>
          <a:endParaRPr lang="da-DK" sz="1200" kern="1200" dirty="0"/>
        </a:p>
        <a:p>
          <a:pPr marL="114300" lvl="1" indent="-114300" algn="l" defTabSz="533400">
            <a:lnSpc>
              <a:spcPct val="90000"/>
            </a:lnSpc>
            <a:spcBef>
              <a:spcPct val="0"/>
            </a:spcBef>
            <a:spcAft>
              <a:spcPct val="15000"/>
            </a:spcAft>
            <a:buChar char="•"/>
          </a:pPr>
          <a:r>
            <a:rPr lang="da-DK" sz="1200" kern="1200" dirty="0" err="1"/>
            <a:t>Lorem</a:t>
          </a:r>
          <a:r>
            <a:rPr lang="da-DK" sz="1200" kern="1200" dirty="0"/>
            <a:t> </a:t>
          </a:r>
          <a:r>
            <a:rPr lang="da-DK" sz="1200" kern="1200" dirty="0" err="1"/>
            <a:t>ipsum</a:t>
          </a:r>
          <a:endParaRPr lang="da-DK" sz="1200" kern="1200" dirty="0"/>
        </a:p>
        <a:p>
          <a:pPr marL="114300" lvl="1" indent="-114300" algn="l" defTabSz="533400">
            <a:lnSpc>
              <a:spcPct val="90000"/>
            </a:lnSpc>
            <a:spcBef>
              <a:spcPct val="0"/>
            </a:spcBef>
            <a:spcAft>
              <a:spcPct val="15000"/>
            </a:spcAft>
            <a:buChar char="•"/>
          </a:pPr>
          <a:r>
            <a:rPr lang="da-DK" sz="1200" kern="1200" dirty="0" err="1"/>
            <a:t>Lorem</a:t>
          </a:r>
          <a:r>
            <a:rPr lang="da-DK" sz="1200" kern="1200" dirty="0"/>
            <a:t> </a:t>
          </a:r>
          <a:r>
            <a:rPr lang="da-DK" sz="1200" kern="1200" dirty="0" err="1"/>
            <a:t>ipsum</a:t>
          </a:r>
          <a:endParaRPr lang="da-DK" sz="1200" kern="1200" dirty="0"/>
        </a:p>
        <a:p>
          <a:pPr marL="114300" lvl="1" indent="-114300" algn="l" defTabSz="533400">
            <a:lnSpc>
              <a:spcPct val="90000"/>
            </a:lnSpc>
            <a:spcBef>
              <a:spcPct val="0"/>
            </a:spcBef>
            <a:spcAft>
              <a:spcPct val="15000"/>
            </a:spcAft>
            <a:buChar char="•"/>
          </a:pPr>
          <a:endParaRPr lang="da-DK" sz="1200" kern="1200" dirty="0"/>
        </a:p>
        <a:p>
          <a:pPr marL="114300" lvl="1" indent="-114300" algn="l" defTabSz="533400">
            <a:lnSpc>
              <a:spcPct val="90000"/>
            </a:lnSpc>
            <a:spcBef>
              <a:spcPct val="0"/>
            </a:spcBef>
            <a:spcAft>
              <a:spcPct val="15000"/>
            </a:spcAft>
            <a:buChar char="•"/>
          </a:pPr>
          <a:endParaRPr lang="da-DK" sz="1200" kern="1200" dirty="0"/>
        </a:p>
        <a:p>
          <a:pPr marL="114300" lvl="1" indent="-114300" algn="l" defTabSz="533400">
            <a:lnSpc>
              <a:spcPct val="90000"/>
            </a:lnSpc>
            <a:spcBef>
              <a:spcPct val="0"/>
            </a:spcBef>
            <a:spcAft>
              <a:spcPct val="15000"/>
            </a:spcAft>
            <a:buChar char="•"/>
          </a:pPr>
          <a:endParaRPr lang="da-DK" sz="1200" kern="1200" dirty="0"/>
        </a:p>
      </dsp:txBody>
      <dsp:txXfrm>
        <a:off x="1119" y="855860"/>
        <a:ext cx="1091615" cy="2753235"/>
      </dsp:txXfrm>
    </dsp:sp>
    <dsp:sp modelId="{71C04E8B-6FD5-3D44-B4A5-5B7C581D288F}">
      <dsp:nvSpPr>
        <dsp:cNvPr id="0" name=""/>
        <dsp:cNvSpPr/>
      </dsp:nvSpPr>
      <dsp:spPr>
        <a:xfrm>
          <a:off x="1245561" y="419214"/>
          <a:ext cx="1091615" cy="436646"/>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da-DK" sz="1700" kern="1200" dirty="0"/>
            <a:t>Tekst</a:t>
          </a:r>
        </a:p>
      </dsp:txBody>
      <dsp:txXfrm>
        <a:off x="1245561" y="419214"/>
        <a:ext cx="1091615" cy="436646"/>
      </dsp:txXfrm>
    </dsp:sp>
    <dsp:sp modelId="{E6F6BCEB-AA3A-A04F-96A2-FC7CAC429527}">
      <dsp:nvSpPr>
        <dsp:cNvPr id="0" name=""/>
        <dsp:cNvSpPr/>
      </dsp:nvSpPr>
      <dsp:spPr>
        <a:xfrm>
          <a:off x="1245561" y="855860"/>
          <a:ext cx="1091615" cy="2753235"/>
        </a:xfrm>
        <a:prstGeom prst="rect">
          <a:avLst/>
        </a:prstGeom>
        <a:solidFill>
          <a:schemeClr val="accent4">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8000" tIns="144000" rIns="85344" bIns="96012" numCol="1" spcCol="1270" anchor="t" anchorCtr="0">
          <a:noAutofit/>
        </a:bodyPr>
        <a:lstStyle/>
        <a:p>
          <a:pPr marL="114300" lvl="1" indent="-114300" algn="l" defTabSz="533400">
            <a:lnSpc>
              <a:spcPct val="90000"/>
            </a:lnSpc>
            <a:spcBef>
              <a:spcPct val="0"/>
            </a:spcBef>
            <a:spcAft>
              <a:spcPct val="15000"/>
            </a:spcAft>
            <a:buChar char="•"/>
          </a:pPr>
          <a:r>
            <a:rPr lang="da-DK" sz="1200" kern="1200" dirty="0" err="1"/>
            <a:t>Lorem</a:t>
          </a:r>
          <a:r>
            <a:rPr lang="da-DK" sz="1200" kern="1200" dirty="0"/>
            <a:t> </a:t>
          </a:r>
          <a:r>
            <a:rPr lang="da-DK" sz="1200" kern="1200" dirty="0" err="1"/>
            <a:t>ipsum</a:t>
          </a:r>
          <a:endParaRPr lang="da-DK" sz="1200" kern="1200" dirty="0"/>
        </a:p>
        <a:p>
          <a:pPr marL="114300" lvl="1" indent="-114300" algn="l" defTabSz="533400">
            <a:lnSpc>
              <a:spcPct val="90000"/>
            </a:lnSpc>
            <a:spcBef>
              <a:spcPct val="0"/>
            </a:spcBef>
            <a:spcAft>
              <a:spcPct val="15000"/>
            </a:spcAft>
            <a:buChar char="•"/>
          </a:pPr>
          <a:r>
            <a:rPr lang="da-DK" sz="1200" kern="1200" dirty="0" err="1"/>
            <a:t>Lorem</a:t>
          </a:r>
          <a:r>
            <a:rPr lang="da-DK" sz="1200" kern="1200" dirty="0"/>
            <a:t> </a:t>
          </a:r>
          <a:r>
            <a:rPr lang="da-DK" sz="1200" kern="1200" dirty="0" err="1"/>
            <a:t>ipsum</a:t>
          </a:r>
          <a:endParaRPr lang="da-DK" sz="1200" kern="1200" dirty="0"/>
        </a:p>
        <a:p>
          <a:pPr marL="114300" lvl="1" indent="-114300" algn="l" defTabSz="533400">
            <a:lnSpc>
              <a:spcPct val="90000"/>
            </a:lnSpc>
            <a:spcBef>
              <a:spcPct val="0"/>
            </a:spcBef>
            <a:spcAft>
              <a:spcPct val="15000"/>
            </a:spcAft>
            <a:buChar char="•"/>
          </a:pPr>
          <a:r>
            <a:rPr lang="da-DK" sz="1200" kern="1200" dirty="0" err="1"/>
            <a:t>Lorem</a:t>
          </a:r>
          <a:r>
            <a:rPr lang="da-DK" sz="1200" kern="1200" dirty="0"/>
            <a:t> </a:t>
          </a:r>
          <a:r>
            <a:rPr lang="da-DK" sz="1200" kern="1200" dirty="0" err="1"/>
            <a:t>ipsum</a:t>
          </a:r>
          <a:endParaRPr lang="da-DK" sz="1200" kern="1200" dirty="0"/>
        </a:p>
      </dsp:txBody>
      <dsp:txXfrm>
        <a:off x="1245561" y="855860"/>
        <a:ext cx="1091615" cy="2753235"/>
      </dsp:txXfrm>
    </dsp:sp>
    <dsp:sp modelId="{5D312C63-609C-8948-8B40-AE4D9F5F2855}">
      <dsp:nvSpPr>
        <dsp:cNvPr id="0" name=""/>
        <dsp:cNvSpPr/>
      </dsp:nvSpPr>
      <dsp:spPr>
        <a:xfrm>
          <a:off x="2490002" y="419214"/>
          <a:ext cx="1091615" cy="436646"/>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da-DK" sz="1700" kern="1200" dirty="0"/>
            <a:t>Tekst</a:t>
          </a:r>
        </a:p>
      </dsp:txBody>
      <dsp:txXfrm>
        <a:off x="2490002" y="419214"/>
        <a:ext cx="1091615" cy="436646"/>
      </dsp:txXfrm>
    </dsp:sp>
    <dsp:sp modelId="{53FB5612-5363-7149-AC53-A18AD9878998}">
      <dsp:nvSpPr>
        <dsp:cNvPr id="0" name=""/>
        <dsp:cNvSpPr/>
      </dsp:nvSpPr>
      <dsp:spPr>
        <a:xfrm>
          <a:off x="2490002" y="855860"/>
          <a:ext cx="1091615" cy="2753235"/>
        </a:xfrm>
        <a:prstGeom prst="rect">
          <a:avLst/>
        </a:prstGeom>
        <a:solidFill>
          <a:schemeClr val="accent4">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8000" tIns="144000" rIns="85344" bIns="96012" numCol="1" spcCol="1270" anchor="t" anchorCtr="0">
          <a:noAutofit/>
        </a:bodyPr>
        <a:lstStyle/>
        <a:p>
          <a:pPr marL="114300" lvl="1" indent="-114300" algn="l" defTabSz="533400">
            <a:lnSpc>
              <a:spcPct val="90000"/>
            </a:lnSpc>
            <a:spcBef>
              <a:spcPct val="0"/>
            </a:spcBef>
            <a:spcAft>
              <a:spcPct val="15000"/>
            </a:spcAft>
            <a:buChar char="•"/>
          </a:pPr>
          <a:r>
            <a:rPr lang="da-DK" sz="1200" kern="1200" dirty="0" err="1"/>
            <a:t>Lorem</a:t>
          </a:r>
          <a:r>
            <a:rPr lang="da-DK" sz="1200" kern="1200" dirty="0"/>
            <a:t> </a:t>
          </a:r>
          <a:r>
            <a:rPr lang="da-DK" sz="1200" kern="1200" dirty="0" err="1"/>
            <a:t>ipsum</a:t>
          </a:r>
          <a:endParaRPr lang="da-DK" sz="1200" kern="1200" dirty="0"/>
        </a:p>
        <a:p>
          <a:pPr marL="114300" lvl="1" indent="-114300" algn="l" defTabSz="533400">
            <a:lnSpc>
              <a:spcPct val="90000"/>
            </a:lnSpc>
            <a:spcBef>
              <a:spcPct val="0"/>
            </a:spcBef>
            <a:spcAft>
              <a:spcPct val="15000"/>
            </a:spcAft>
            <a:buChar char="•"/>
          </a:pPr>
          <a:r>
            <a:rPr lang="da-DK" sz="1200" kern="1200" dirty="0" err="1"/>
            <a:t>Lorem</a:t>
          </a:r>
          <a:r>
            <a:rPr lang="da-DK" sz="1200" kern="1200" dirty="0"/>
            <a:t> </a:t>
          </a:r>
          <a:r>
            <a:rPr lang="da-DK" sz="1200" kern="1200" dirty="0" err="1"/>
            <a:t>ipsum</a:t>
          </a:r>
          <a:endParaRPr lang="da-DK" sz="1200" kern="1200" dirty="0"/>
        </a:p>
        <a:p>
          <a:pPr marL="114300" lvl="1" indent="-114300" algn="l" defTabSz="533400">
            <a:lnSpc>
              <a:spcPct val="90000"/>
            </a:lnSpc>
            <a:spcBef>
              <a:spcPct val="0"/>
            </a:spcBef>
            <a:spcAft>
              <a:spcPct val="15000"/>
            </a:spcAft>
            <a:buChar char="•"/>
          </a:pPr>
          <a:r>
            <a:rPr lang="da-DK" sz="1200" kern="1200" dirty="0" err="1"/>
            <a:t>Lorem</a:t>
          </a:r>
          <a:r>
            <a:rPr lang="da-DK" sz="1200" kern="1200" dirty="0"/>
            <a:t> </a:t>
          </a:r>
          <a:r>
            <a:rPr lang="da-DK" sz="1200" kern="1200" dirty="0" err="1"/>
            <a:t>ipsum</a:t>
          </a:r>
          <a:endParaRPr lang="da-DK" sz="1200" kern="1200" dirty="0"/>
        </a:p>
        <a:p>
          <a:pPr marL="114300" lvl="1" indent="-114300" algn="l" defTabSz="533400">
            <a:lnSpc>
              <a:spcPct val="90000"/>
            </a:lnSpc>
            <a:spcBef>
              <a:spcPct val="0"/>
            </a:spcBef>
            <a:spcAft>
              <a:spcPct val="15000"/>
            </a:spcAft>
            <a:buChar char="•"/>
          </a:pPr>
          <a:r>
            <a:rPr lang="da-DK" sz="1200" kern="1200" dirty="0" err="1"/>
            <a:t>Lorem</a:t>
          </a:r>
          <a:r>
            <a:rPr lang="da-DK" sz="1200" kern="1200" dirty="0"/>
            <a:t> </a:t>
          </a:r>
          <a:r>
            <a:rPr lang="da-DK" sz="1200" kern="1200" dirty="0" err="1"/>
            <a:t>ipsum</a:t>
          </a:r>
          <a:endParaRPr lang="da-DK" sz="1200" kern="1200" dirty="0"/>
        </a:p>
      </dsp:txBody>
      <dsp:txXfrm>
        <a:off x="2490002" y="855860"/>
        <a:ext cx="1091615" cy="2753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935BE-7E0E-A143-B6AE-922CAC429EA1}">
      <dsp:nvSpPr>
        <dsp:cNvPr id="0" name=""/>
        <dsp:cNvSpPr/>
      </dsp:nvSpPr>
      <dsp:spPr>
        <a:xfrm>
          <a:off x="1757975" y="587967"/>
          <a:ext cx="114991" cy="503771"/>
        </a:xfrm>
        <a:custGeom>
          <a:avLst/>
          <a:gdLst/>
          <a:ahLst/>
          <a:cxnLst/>
          <a:rect l="0" t="0" r="0" b="0"/>
          <a:pathLst>
            <a:path>
              <a:moveTo>
                <a:pt x="114991" y="0"/>
              </a:moveTo>
              <a:lnTo>
                <a:pt x="114991" y="503771"/>
              </a:lnTo>
              <a:lnTo>
                <a:pt x="0" y="503771"/>
              </a:lnTo>
            </a:path>
          </a:pathLst>
        </a:custGeom>
        <a:noFill/>
        <a:ln w="12700" cap="flat" cmpd="sng" algn="ctr">
          <a:solidFill>
            <a:srgbClr val="400000"/>
          </a:solidFill>
          <a:prstDash val="solid"/>
          <a:miter lim="800000"/>
        </a:ln>
        <a:effectLst/>
      </dsp:spPr>
      <dsp:style>
        <a:lnRef idx="2">
          <a:scrgbClr r="0" g="0" b="0"/>
        </a:lnRef>
        <a:fillRef idx="0">
          <a:scrgbClr r="0" g="0" b="0"/>
        </a:fillRef>
        <a:effectRef idx="0">
          <a:scrgbClr r="0" g="0" b="0"/>
        </a:effectRef>
        <a:fontRef idx="minor"/>
      </dsp:style>
    </dsp:sp>
    <dsp:sp modelId="{02EE392C-D43B-E242-A5AB-017AEB2BF8EA}">
      <dsp:nvSpPr>
        <dsp:cNvPr id="0" name=""/>
        <dsp:cNvSpPr/>
      </dsp:nvSpPr>
      <dsp:spPr>
        <a:xfrm>
          <a:off x="1872967" y="587967"/>
          <a:ext cx="1325137" cy="1007542"/>
        </a:xfrm>
        <a:custGeom>
          <a:avLst/>
          <a:gdLst/>
          <a:ahLst/>
          <a:cxnLst/>
          <a:rect l="0" t="0" r="0" b="0"/>
          <a:pathLst>
            <a:path>
              <a:moveTo>
                <a:pt x="0" y="0"/>
              </a:moveTo>
              <a:lnTo>
                <a:pt x="0" y="892551"/>
              </a:lnTo>
              <a:lnTo>
                <a:pt x="1325137" y="892551"/>
              </a:lnTo>
              <a:lnTo>
                <a:pt x="1325137" y="1007542"/>
              </a:lnTo>
            </a:path>
          </a:pathLst>
        </a:custGeom>
        <a:noFill/>
        <a:ln w="12700" cap="flat" cmpd="sng" algn="ctr">
          <a:solidFill>
            <a:srgbClr val="400000"/>
          </a:solidFill>
          <a:prstDash val="solid"/>
          <a:miter lim="800000"/>
        </a:ln>
        <a:effectLst/>
      </dsp:spPr>
      <dsp:style>
        <a:lnRef idx="2">
          <a:scrgbClr r="0" g="0" b="0"/>
        </a:lnRef>
        <a:fillRef idx="0">
          <a:scrgbClr r="0" g="0" b="0"/>
        </a:fillRef>
        <a:effectRef idx="0">
          <a:scrgbClr r="0" g="0" b="0"/>
        </a:effectRef>
        <a:fontRef idx="minor"/>
      </dsp:style>
    </dsp:sp>
    <dsp:sp modelId="{1EAA24A5-44F0-C041-A613-ABCC272B72F8}">
      <dsp:nvSpPr>
        <dsp:cNvPr id="0" name=""/>
        <dsp:cNvSpPr/>
      </dsp:nvSpPr>
      <dsp:spPr>
        <a:xfrm>
          <a:off x="1827247" y="587967"/>
          <a:ext cx="91440" cy="1007542"/>
        </a:xfrm>
        <a:custGeom>
          <a:avLst/>
          <a:gdLst/>
          <a:ahLst/>
          <a:cxnLst/>
          <a:rect l="0" t="0" r="0" b="0"/>
          <a:pathLst>
            <a:path>
              <a:moveTo>
                <a:pt x="45720" y="0"/>
              </a:moveTo>
              <a:lnTo>
                <a:pt x="45720" y="1007542"/>
              </a:lnTo>
            </a:path>
          </a:pathLst>
        </a:custGeom>
        <a:noFill/>
        <a:ln w="12700" cap="flat" cmpd="sng" algn="ctr">
          <a:solidFill>
            <a:srgbClr val="400000"/>
          </a:solidFill>
          <a:prstDash val="solid"/>
          <a:miter lim="800000"/>
        </a:ln>
        <a:effectLst/>
      </dsp:spPr>
      <dsp:style>
        <a:lnRef idx="2">
          <a:scrgbClr r="0" g="0" b="0"/>
        </a:lnRef>
        <a:fillRef idx="0">
          <a:scrgbClr r="0" g="0" b="0"/>
        </a:fillRef>
        <a:effectRef idx="0">
          <a:scrgbClr r="0" g="0" b="0"/>
        </a:effectRef>
        <a:fontRef idx="minor"/>
      </dsp:style>
    </dsp:sp>
    <dsp:sp modelId="{37F5576D-50DE-8147-8782-F7BC1B3DDE2E}">
      <dsp:nvSpPr>
        <dsp:cNvPr id="0" name=""/>
        <dsp:cNvSpPr/>
      </dsp:nvSpPr>
      <dsp:spPr>
        <a:xfrm>
          <a:off x="547829" y="587967"/>
          <a:ext cx="1325137" cy="1007542"/>
        </a:xfrm>
        <a:custGeom>
          <a:avLst/>
          <a:gdLst/>
          <a:ahLst/>
          <a:cxnLst/>
          <a:rect l="0" t="0" r="0" b="0"/>
          <a:pathLst>
            <a:path>
              <a:moveTo>
                <a:pt x="1325137" y="0"/>
              </a:moveTo>
              <a:lnTo>
                <a:pt x="1325137" y="892551"/>
              </a:lnTo>
              <a:lnTo>
                <a:pt x="0" y="892551"/>
              </a:lnTo>
              <a:lnTo>
                <a:pt x="0" y="1007542"/>
              </a:lnTo>
            </a:path>
          </a:pathLst>
        </a:custGeom>
        <a:noFill/>
        <a:ln w="12700" cap="flat" cmpd="sng" algn="ctr">
          <a:solidFill>
            <a:srgbClr val="400000"/>
          </a:solidFill>
          <a:prstDash val="solid"/>
          <a:miter lim="800000"/>
        </a:ln>
        <a:effectLst/>
      </dsp:spPr>
      <dsp:style>
        <a:lnRef idx="2">
          <a:scrgbClr r="0" g="0" b="0"/>
        </a:lnRef>
        <a:fillRef idx="0">
          <a:scrgbClr r="0" g="0" b="0"/>
        </a:fillRef>
        <a:effectRef idx="0">
          <a:scrgbClr r="0" g="0" b="0"/>
        </a:effectRef>
        <a:fontRef idx="minor"/>
      </dsp:style>
    </dsp:sp>
    <dsp:sp modelId="{59279D50-6D05-994A-A1B0-197C5EB5B71E}">
      <dsp:nvSpPr>
        <dsp:cNvPr id="0" name=""/>
        <dsp:cNvSpPr/>
      </dsp:nvSpPr>
      <dsp:spPr>
        <a:xfrm>
          <a:off x="1325389" y="40389"/>
          <a:ext cx="1095155" cy="547577"/>
        </a:xfrm>
        <a:prstGeom prst="rect">
          <a:avLst/>
        </a:prstGeom>
        <a:solidFill>
          <a:srgbClr val="4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da-DK" sz="2400" kern="1200" dirty="0"/>
        </a:p>
      </dsp:txBody>
      <dsp:txXfrm>
        <a:off x="1325389" y="40389"/>
        <a:ext cx="1095155" cy="547577"/>
      </dsp:txXfrm>
    </dsp:sp>
    <dsp:sp modelId="{A9162209-34CB-864D-85F0-616C03EE1DE5}">
      <dsp:nvSpPr>
        <dsp:cNvPr id="0" name=""/>
        <dsp:cNvSpPr/>
      </dsp:nvSpPr>
      <dsp:spPr>
        <a:xfrm>
          <a:off x="251" y="1595510"/>
          <a:ext cx="1095155" cy="547577"/>
        </a:xfrm>
        <a:prstGeom prst="rect">
          <a:avLst/>
        </a:prstGeom>
        <a:solidFill>
          <a:srgbClr val="EAAE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da-DK" sz="2400" kern="1200" dirty="0"/>
        </a:p>
      </dsp:txBody>
      <dsp:txXfrm>
        <a:off x="251" y="1595510"/>
        <a:ext cx="1095155" cy="547577"/>
      </dsp:txXfrm>
    </dsp:sp>
    <dsp:sp modelId="{8F7BEA12-AE06-B840-BF61-712976C205DA}">
      <dsp:nvSpPr>
        <dsp:cNvPr id="0" name=""/>
        <dsp:cNvSpPr/>
      </dsp:nvSpPr>
      <dsp:spPr>
        <a:xfrm>
          <a:off x="1325389" y="1595510"/>
          <a:ext cx="1095155" cy="547577"/>
        </a:xfrm>
        <a:prstGeom prst="rect">
          <a:avLst/>
        </a:prstGeom>
        <a:solidFill>
          <a:srgbClr val="EAAE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da-DK" sz="2400" kern="1200" dirty="0"/>
        </a:p>
      </dsp:txBody>
      <dsp:txXfrm>
        <a:off x="1325389" y="1595510"/>
        <a:ext cx="1095155" cy="547577"/>
      </dsp:txXfrm>
    </dsp:sp>
    <dsp:sp modelId="{0101080E-F3BE-3F42-9A15-62F2DFFEED6F}">
      <dsp:nvSpPr>
        <dsp:cNvPr id="0" name=""/>
        <dsp:cNvSpPr/>
      </dsp:nvSpPr>
      <dsp:spPr>
        <a:xfrm>
          <a:off x="2650527" y="1595510"/>
          <a:ext cx="1095155" cy="547577"/>
        </a:xfrm>
        <a:prstGeom prst="rect">
          <a:avLst/>
        </a:prstGeom>
        <a:solidFill>
          <a:srgbClr val="EAAE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da-DK" sz="2400" kern="1200" dirty="0"/>
        </a:p>
      </dsp:txBody>
      <dsp:txXfrm>
        <a:off x="2650527" y="1595510"/>
        <a:ext cx="1095155" cy="547577"/>
      </dsp:txXfrm>
    </dsp:sp>
    <dsp:sp modelId="{77704BEF-4851-FB48-AE0A-8A8E1959ACA8}">
      <dsp:nvSpPr>
        <dsp:cNvPr id="0" name=""/>
        <dsp:cNvSpPr/>
      </dsp:nvSpPr>
      <dsp:spPr>
        <a:xfrm>
          <a:off x="662820" y="817950"/>
          <a:ext cx="1095155" cy="547577"/>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endParaRPr lang="da-DK" sz="2400" kern="1200" dirty="0"/>
        </a:p>
      </dsp:txBody>
      <dsp:txXfrm>
        <a:off x="662820" y="817950"/>
        <a:ext cx="1095155" cy="547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50100-DD50-2A4B-8C0E-622C8B9957D5}">
      <dsp:nvSpPr>
        <dsp:cNvPr id="0" name=""/>
        <dsp:cNvSpPr/>
      </dsp:nvSpPr>
      <dsp:spPr>
        <a:xfrm>
          <a:off x="1254845" y="0"/>
          <a:ext cx="1073046" cy="1073046"/>
        </a:xfrm>
        <a:prstGeom prst="triangle">
          <a:avLst/>
        </a:prstGeom>
        <a:solidFill>
          <a:srgbClr val="4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1523107" y="536523"/>
        <a:ext cx="536523" cy="536523"/>
      </dsp:txXfrm>
    </dsp:sp>
    <dsp:sp modelId="{CBD84A24-A334-3D45-88B8-4EE9CB8449BC}">
      <dsp:nvSpPr>
        <dsp:cNvPr id="0" name=""/>
        <dsp:cNvSpPr/>
      </dsp:nvSpPr>
      <dsp:spPr>
        <a:xfrm>
          <a:off x="718322" y="1073046"/>
          <a:ext cx="1073046" cy="1073046"/>
        </a:xfrm>
        <a:prstGeom prst="triangle">
          <a:avLst/>
        </a:prstGeom>
        <a:solidFill>
          <a:srgbClr val="F7403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da-DK" sz="1000" kern="1200"/>
        </a:p>
      </dsp:txBody>
      <dsp:txXfrm>
        <a:off x="986584" y="1609569"/>
        <a:ext cx="536523" cy="536523"/>
      </dsp:txXfrm>
    </dsp:sp>
    <dsp:sp modelId="{878252E9-FF5B-2D45-B96D-5F97AB366383}">
      <dsp:nvSpPr>
        <dsp:cNvPr id="0" name=""/>
        <dsp:cNvSpPr/>
      </dsp:nvSpPr>
      <dsp:spPr>
        <a:xfrm rot="10800000">
          <a:off x="1254845" y="1073046"/>
          <a:ext cx="1073046" cy="1073046"/>
        </a:xfrm>
        <a:prstGeom prst="triangle">
          <a:avLst/>
        </a:prstGeom>
        <a:solidFill>
          <a:srgbClr val="EFE6D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da-DK" sz="1000" kern="1200" dirty="0">
            <a:solidFill>
              <a:srgbClr val="400000"/>
            </a:solidFill>
          </a:endParaRPr>
        </a:p>
      </dsp:txBody>
      <dsp:txXfrm rot="10800000">
        <a:off x="1523106" y="1073046"/>
        <a:ext cx="536523" cy="536523"/>
      </dsp:txXfrm>
    </dsp:sp>
    <dsp:sp modelId="{2D31598A-B63D-DC43-AB69-D39F8BECF827}">
      <dsp:nvSpPr>
        <dsp:cNvPr id="0" name=""/>
        <dsp:cNvSpPr/>
      </dsp:nvSpPr>
      <dsp:spPr>
        <a:xfrm>
          <a:off x="1791369" y="1073046"/>
          <a:ext cx="1073046" cy="1073046"/>
        </a:xfrm>
        <a:prstGeom prst="triangle">
          <a:avLst/>
        </a:prstGeom>
        <a:solidFill>
          <a:srgbClr val="EAAE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endParaRPr lang="da-DK" sz="1000" kern="1200" dirty="0"/>
        </a:p>
      </dsp:txBody>
      <dsp:txXfrm>
        <a:off x="2059631" y="1609569"/>
        <a:ext cx="536523" cy="5365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02AC2-4DF2-3347-855D-C476F7DF2113}">
      <dsp:nvSpPr>
        <dsp:cNvPr id="0" name=""/>
        <dsp:cNvSpPr/>
      </dsp:nvSpPr>
      <dsp:spPr>
        <a:xfrm>
          <a:off x="1082604" y="716850"/>
          <a:ext cx="218580" cy="91440"/>
        </a:xfrm>
        <a:custGeom>
          <a:avLst/>
          <a:gdLst/>
          <a:ahLst/>
          <a:cxnLst/>
          <a:rect l="0" t="0" r="0" b="0"/>
          <a:pathLst>
            <a:path>
              <a:moveTo>
                <a:pt x="0" y="45720"/>
              </a:moveTo>
              <a:lnTo>
                <a:pt x="218580" y="45720"/>
              </a:lnTo>
            </a:path>
          </a:pathLst>
        </a:custGeom>
        <a:noFill/>
        <a:ln w="9525"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1185665" y="761324"/>
        <a:ext cx="12459" cy="2491"/>
      </dsp:txXfrm>
    </dsp:sp>
    <dsp:sp modelId="{4915C148-75FC-D140-B7B4-8CEC17F096D1}">
      <dsp:nvSpPr>
        <dsp:cNvPr id="0" name=""/>
        <dsp:cNvSpPr/>
      </dsp:nvSpPr>
      <dsp:spPr>
        <a:xfrm>
          <a:off x="1011" y="437552"/>
          <a:ext cx="1083392" cy="650035"/>
        </a:xfrm>
        <a:prstGeom prst="rect">
          <a:avLst/>
        </a:prstGeom>
        <a:solidFill>
          <a:srgbClr val="4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a-DK" sz="1500" kern="1200" dirty="0"/>
            <a:t>1. kvartal</a:t>
          </a:r>
        </a:p>
      </dsp:txBody>
      <dsp:txXfrm>
        <a:off x="1011" y="437552"/>
        <a:ext cx="1083392" cy="650035"/>
      </dsp:txXfrm>
    </dsp:sp>
    <dsp:sp modelId="{14600890-73A9-E246-8D9B-F65337F8F7FD}">
      <dsp:nvSpPr>
        <dsp:cNvPr id="0" name=""/>
        <dsp:cNvSpPr/>
      </dsp:nvSpPr>
      <dsp:spPr>
        <a:xfrm>
          <a:off x="2415177" y="716850"/>
          <a:ext cx="218580" cy="91440"/>
        </a:xfrm>
        <a:custGeom>
          <a:avLst/>
          <a:gdLst/>
          <a:ahLst/>
          <a:cxnLst/>
          <a:rect l="0" t="0" r="0" b="0"/>
          <a:pathLst>
            <a:path>
              <a:moveTo>
                <a:pt x="0" y="45720"/>
              </a:moveTo>
              <a:lnTo>
                <a:pt x="218580" y="45720"/>
              </a:lnTo>
            </a:path>
          </a:pathLst>
        </a:custGeom>
        <a:noFill/>
        <a:ln w="9525"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2518238" y="761324"/>
        <a:ext cx="12459" cy="2491"/>
      </dsp:txXfrm>
    </dsp:sp>
    <dsp:sp modelId="{9F1FB7BE-0D64-8240-A523-755FAB07255B}">
      <dsp:nvSpPr>
        <dsp:cNvPr id="0" name=""/>
        <dsp:cNvSpPr/>
      </dsp:nvSpPr>
      <dsp:spPr>
        <a:xfrm>
          <a:off x="1333584" y="437552"/>
          <a:ext cx="1083392" cy="650035"/>
        </a:xfrm>
        <a:prstGeom prst="rect">
          <a:avLst/>
        </a:prstGeom>
        <a:solidFill>
          <a:srgbClr val="F7403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a-DK" sz="1500" kern="1200" dirty="0"/>
            <a:t>2. kvartal</a:t>
          </a:r>
        </a:p>
      </dsp:txBody>
      <dsp:txXfrm>
        <a:off x="1333584" y="437552"/>
        <a:ext cx="1083392" cy="650035"/>
      </dsp:txXfrm>
    </dsp:sp>
    <dsp:sp modelId="{8C44A672-AF1B-E545-BCF8-E01B4A9F9881}">
      <dsp:nvSpPr>
        <dsp:cNvPr id="0" name=""/>
        <dsp:cNvSpPr/>
      </dsp:nvSpPr>
      <dsp:spPr>
        <a:xfrm>
          <a:off x="3747751" y="716850"/>
          <a:ext cx="218580" cy="91440"/>
        </a:xfrm>
        <a:custGeom>
          <a:avLst/>
          <a:gdLst/>
          <a:ahLst/>
          <a:cxnLst/>
          <a:rect l="0" t="0" r="0" b="0"/>
          <a:pathLst>
            <a:path>
              <a:moveTo>
                <a:pt x="0" y="45720"/>
              </a:moveTo>
              <a:lnTo>
                <a:pt x="218580" y="45720"/>
              </a:lnTo>
            </a:path>
          </a:pathLst>
        </a:custGeom>
        <a:noFill/>
        <a:ln w="9525"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3850811" y="761324"/>
        <a:ext cx="12459" cy="2491"/>
      </dsp:txXfrm>
    </dsp:sp>
    <dsp:sp modelId="{910F13C6-EC37-0840-89E6-486E403043E4}">
      <dsp:nvSpPr>
        <dsp:cNvPr id="0" name=""/>
        <dsp:cNvSpPr/>
      </dsp:nvSpPr>
      <dsp:spPr>
        <a:xfrm>
          <a:off x="2666158" y="437552"/>
          <a:ext cx="1083392" cy="650035"/>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a-DK" sz="1500" kern="1200" dirty="0"/>
            <a:t>3. kvartal</a:t>
          </a:r>
        </a:p>
      </dsp:txBody>
      <dsp:txXfrm>
        <a:off x="2666158" y="437552"/>
        <a:ext cx="1083392" cy="650035"/>
      </dsp:txXfrm>
    </dsp:sp>
    <dsp:sp modelId="{31C95267-C6E0-A04D-B7E3-C5CAC4AC6E0C}">
      <dsp:nvSpPr>
        <dsp:cNvPr id="0" name=""/>
        <dsp:cNvSpPr/>
      </dsp:nvSpPr>
      <dsp:spPr>
        <a:xfrm>
          <a:off x="3998731" y="437552"/>
          <a:ext cx="1083392" cy="650035"/>
        </a:xfrm>
        <a:prstGeom prst="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a-DK" sz="1500" kern="1200" dirty="0">
              <a:solidFill>
                <a:schemeClr val="accent2"/>
              </a:solidFill>
            </a:rPr>
            <a:t>4. kvartal</a:t>
          </a:r>
        </a:p>
      </dsp:txBody>
      <dsp:txXfrm>
        <a:off x="3998731" y="437552"/>
        <a:ext cx="1083392" cy="6500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0AA87-D1F8-B74E-8541-8DE740944483}">
      <dsp:nvSpPr>
        <dsp:cNvPr id="0" name=""/>
        <dsp:cNvSpPr/>
      </dsp:nvSpPr>
      <dsp:spPr>
        <a:xfrm>
          <a:off x="1037237" y="646330"/>
          <a:ext cx="490925" cy="490925"/>
        </a:xfrm>
        <a:prstGeom prst="ellipse">
          <a:avLst/>
        </a:prstGeom>
        <a:solidFill>
          <a:srgbClr val="4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da-DK" sz="1000" kern="1200" dirty="0"/>
            <a:t>2024</a:t>
          </a:r>
        </a:p>
      </dsp:txBody>
      <dsp:txXfrm>
        <a:off x="1109131" y="718224"/>
        <a:ext cx="347137" cy="347137"/>
      </dsp:txXfrm>
    </dsp:sp>
    <dsp:sp modelId="{6484AA3A-FB26-314C-A8D6-021B7B91F8AE}">
      <dsp:nvSpPr>
        <dsp:cNvPr id="0" name=""/>
        <dsp:cNvSpPr/>
      </dsp:nvSpPr>
      <dsp:spPr>
        <a:xfrm rot="16200000">
          <a:off x="1208463" y="554871"/>
          <a:ext cx="148472" cy="34445"/>
        </a:xfrm>
        <a:custGeom>
          <a:avLst/>
          <a:gdLst/>
          <a:ahLst/>
          <a:cxnLst/>
          <a:rect l="0" t="0" r="0" b="0"/>
          <a:pathLst>
            <a:path>
              <a:moveTo>
                <a:pt x="0" y="17222"/>
              </a:moveTo>
              <a:lnTo>
                <a:pt x="148472" y="17222"/>
              </a:lnTo>
            </a:path>
          </a:pathLst>
        </a:custGeom>
        <a:noFill/>
        <a:ln w="12700" cap="flat" cmpd="sng" algn="ctr">
          <a:solidFill>
            <a:srgbClr val="4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1278988" y="568382"/>
        <a:ext cx="7423" cy="7423"/>
      </dsp:txXfrm>
    </dsp:sp>
    <dsp:sp modelId="{8C98B340-0A47-D74E-8760-D4BE6D422972}">
      <dsp:nvSpPr>
        <dsp:cNvPr id="0" name=""/>
        <dsp:cNvSpPr/>
      </dsp:nvSpPr>
      <dsp:spPr>
        <a:xfrm>
          <a:off x="1037237" y="6932"/>
          <a:ext cx="490925" cy="49092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da-DK" sz="1800" kern="1200" dirty="0"/>
        </a:p>
      </dsp:txBody>
      <dsp:txXfrm>
        <a:off x="1109131" y="78826"/>
        <a:ext cx="347137" cy="347137"/>
      </dsp:txXfrm>
    </dsp:sp>
    <dsp:sp modelId="{4FA8CB7B-31D5-4326-99E2-D252F20C52F7}">
      <dsp:nvSpPr>
        <dsp:cNvPr id="0" name=""/>
        <dsp:cNvSpPr/>
      </dsp:nvSpPr>
      <dsp:spPr>
        <a:xfrm>
          <a:off x="1528162" y="874570"/>
          <a:ext cx="148472" cy="34445"/>
        </a:xfrm>
        <a:custGeom>
          <a:avLst/>
          <a:gdLst/>
          <a:ahLst/>
          <a:cxnLst/>
          <a:rect l="0" t="0" r="0" b="0"/>
          <a:pathLst>
            <a:path>
              <a:moveTo>
                <a:pt x="0" y="17222"/>
              </a:moveTo>
              <a:lnTo>
                <a:pt x="148472" y="17222"/>
              </a:lnTo>
            </a:path>
          </a:pathLst>
        </a:custGeom>
        <a:noFill/>
        <a:ln w="12700" cap="flat" cmpd="sng" algn="ctr">
          <a:solidFill>
            <a:srgbClr val="4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1598687" y="888081"/>
        <a:ext cx="7423" cy="7423"/>
      </dsp:txXfrm>
    </dsp:sp>
    <dsp:sp modelId="{88E75DBC-164F-48BA-BECF-C0737A91C5BC}">
      <dsp:nvSpPr>
        <dsp:cNvPr id="0" name=""/>
        <dsp:cNvSpPr/>
      </dsp:nvSpPr>
      <dsp:spPr>
        <a:xfrm>
          <a:off x="1676635" y="646330"/>
          <a:ext cx="490925" cy="49092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da-DK" sz="1800" kern="1200" dirty="0"/>
        </a:p>
      </dsp:txBody>
      <dsp:txXfrm>
        <a:off x="1748529" y="718224"/>
        <a:ext cx="347137" cy="347137"/>
      </dsp:txXfrm>
    </dsp:sp>
    <dsp:sp modelId="{EEFA6453-8A02-460A-8988-59BD7A979DC1}">
      <dsp:nvSpPr>
        <dsp:cNvPr id="0" name=""/>
        <dsp:cNvSpPr/>
      </dsp:nvSpPr>
      <dsp:spPr>
        <a:xfrm rot="5400000">
          <a:off x="1208463" y="1194269"/>
          <a:ext cx="148472" cy="34445"/>
        </a:xfrm>
        <a:custGeom>
          <a:avLst/>
          <a:gdLst/>
          <a:ahLst/>
          <a:cxnLst/>
          <a:rect l="0" t="0" r="0" b="0"/>
          <a:pathLst>
            <a:path>
              <a:moveTo>
                <a:pt x="0" y="17222"/>
              </a:moveTo>
              <a:lnTo>
                <a:pt x="148472" y="172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1278988" y="1207780"/>
        <a:ext cx="7423" cy="7423"/>
      </dsp:txXfrm>
    </dsp:sp>
    <dsp:sp modelId="{3E345163-02D5-4860-8564-30AC4B9DA8DF}">
      <dsp:nvSpPr>
        <dsp:cNvPr id="0" name=""/>
        <dsp:cNvSpPr/>
      </dsp:nvSpPr>
      <dsp:spPr>
        <a:xfrm>
          <a:off x="1037237" y="1285728"/>
          <a:ext cx="490925" cy="49092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da-DK" sz="1800" kern="1200" dirty="0"/>
        </a:p>
      </dsp:txBody>
      <dsp:txXfrm>
        <a:off x="1109131" y="1357622"/>
        <a:ext cx="347137" cy="347137"/>
      </dsp:txXfrm>
    </dsp:sp>
    <dsp:sp modelId="{0C3BFC9B-E2FC-4418-95B8-B081A2F0FE1D}">
      <dsp:nvSpPr>
        <dsp:cNvPr id="0" name=""/>
        <dsp:cNvSpPr/>
      </dsp:nvSpPr>
      <dsp:spPr>
        <a:xfrm rot="10800000">
          <a:off x="888764" y="874570"/>
          <a:ext cx="148472" cy="34445"/>
        </a:xfrm>
        <a:custGeom>
          <a:avLst/>
          <a:gdLst/>
          <a:ahLst/>
          <a:cxnLst/>
          <a:rect l="0" t="0" r="0" b="0"/>
          <a:pathLst>
            <a:path>
              <a:moveTo>
                <a:pt x="0" y="17222"/>
              </a:moveTo>
              <a:lnTo>
                <a:pt x="148472" y="17222"/>
              </a:lnTo>
            </a:path>
          </a:pathLst>
        </a:custGeom>
        <a:noFill/>
        <a:ln w="12700" cap="flat" cmpd="sng" algn="ctr">
          <a:solidFill>
            <a:srgbClr val="400000"/>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rot="10800000">
        <a:off x="959289" y="888081"/>
        <a:ext cx="7423" cy="7423"/>
      </dsp:txXfrm>
    </dsp:sp>
    <dsp:sp modelId="{F5D5DF98-D26C-4EE8-80ED-2D2E9A1AD3F2}">
      <dsp:nvSpPr>
        <dsp:cNvPr id="0" name=""/>
        <dsp:cNvSpPr/>
      </dsp:nvSpPr>
      <dsp:spPr>
        <a:xfrm>
          <a:off x="397838" y="646330"/>
          <a:ext cx="490925" cy="490925"/>
        </a:xfrm>
        <a:prstGeom prst="ellips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da-DK" sz="1800" kern="1200" dirty="0"/>
        </a:p>
      </dsp:txBody>
      <dsp:txXfrm>
        <a:off x="469732" y="718224"/>
        <a:ext cx="347137" cy="3471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A301D-9160-2949-88E7-71AD48BC0EAC}">
      <dsp:nvSpPr>
        <dsp:cNvPr id="0" name=""/>
        <dsp:cNvSpPr/>
      </dsp:nvSpPr>
      <dsp:spPr>
        <a:xfrm rot="16200000">
          <a:off x="-68580" y="68580"/>
          <a:ext cx="1655955" cy="1518795"/>
        </a:xfrm>
        <a:prstGeom prst="rect">
          <a:avLst/>
        </a:prstGeom>
        <a:solidFill>
          <a:srgbClr val="400000"/>
        </a:solidFill>
        <a:ln w="25400" cap="flat" cmpd="sng" algn="ctr">
          <a:noFill/>
          <a:prstDash val="solid"/>
          <a:miter lim="800000"/>
        </a:ln>
        <a:effectLst>
          <a:softEdge rad="0"/>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92456" numCol="1" spcCol="1270" anchor="t" anchorCtr="0">
          <a:noAutofit/>
        </a:bodyPr>
        <a:lstStyle/>
        <a:p>
          <a:pPr marL="0" lvl="0" indent="0" algn="l" defTabSz="577850">
            <a:lnSpc>
              <a:spcPct val="90000"/>
            </a:lnSpc>
            <a:spcBef>
              <a:spcPct val="0"/>
            </a:spcBef>
            <a:spcAft>
              <a:spcPct val="35000"/>
            </a:spcAft>
            <a:buNone/>
          </a:pPr>
          <a:r>
            <a:rPr lang="da-DK" sz="1300" kern="1200" dirty="0"/>
            <a:t>Q1</a:t>
          </a:r>
        </a:p>
        <a:p>
          <a:pPr marL="57150" lvl="1" indent="-57150" algn="l" defTabSz="444500">
            <a:lnSpc>
              <a:spcPct val="90000"/>
            </a:lnSpc>
            <a:spcBef>
              <a:spcPct val="0"/>
            </a:spcBef>
            <a:spcAft>
              <a:spcPct val="15000"/>
            </a:spcAft>
            <a:buChar char="•"/>
          </a:pPr>
          <a:r>
            <a:rPr lang="da-DK" sz="1000" kern="1200" dirty="0"/>
            <a:t>Tekst</a:t>
          </a:r>
        </a:p>
        <a:p>
          <a:pPr marL="57150" lvl="1" indent="-57150" algn="l" defTabSz="444500">
            <a:lnSpc>
              <a:spcPct val="90000"/>
            </a:lnSpc>
            <a:spcBef>
              <a:spcPct val="0"/>
            </a:spcBef>
            <a:spcAft>
              <a:spcPct val="15000"/>
            </a:spcAft>
            <a:buChar char="•"/>
          </a:pPr>
          <a:r>
            <a:rPr lang="da-DK" sz="1000" kern="1200" dirty="0"/>
            <a:t>Tekst</a:t>
          </a:r>
        </a:p>
        <a:p>
          <a:pPr marL="57150" lvl="1" indent="-57150" algn="l" defTabSz="444500">
            <a:lnSpc>
              <a:spcPct val="90000"/>
            </a:lnSpc>
            <a:spcBef>
              <a:spcPct val="0"/>
            </a:spcBef>
            <a:spcAft>
              <a:spcPct val="15000"/>
            </a:spcAft>
            <a:buChar char="•"/>
          </a:pPr>
          <a:r>
            <a:rPr lang="da-DK" sz="1000" kern="1200" dirty="0"/>
            <a:t>Tekst</a:t>
          </a:r>
        </a:p>
      </dsp:txBody>
      <dsp:txXfrm rot="5400000">
        <a:off x="0" y="0"/>
        <a:ext cx="1518795" cy="1241966"/>
      </dsp:txXfrm>
    </dsp:sp>
    <dsp:sp modelId="{72BB816D-C779-2B46-AE56-51E83C90B942}">
      <dsp:nvSpPr>
        <dsp:cNvPr id="0" name=""/>
        <dsp:cNvSpPr/>
      </dsp:nvSpPr>
      <dsp:spPr>
        <a:xfrm>
          <a:off x="1518795" y="0"/>
          <a:ext cx="1518795" cy="1655955"/>
        </a:xfrm>
        <a:prstGeom prst="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92456" numCol="1" spcCol="1270" anchor="t" anchorCtr="0">
          <a:noAutofit/>
        </a:bodyPr>
        <a:lstStyle/>
        <a:p>
          <a:pPr marL="0" lvl="0" indent="0" algn="l" defTabSz="577850">
            <a:lnSpc>
              <a:spcPct val="90000"/>
            </a:lnSpc>
            <a:spcBef>
              <a:spcPct val="0"/>
            </a:spcBef>
            <a:spcAft>
              <a:spcPct val="35000"/>
            </a:spcAft>
            <a:buNone/>
          </a:pPr>
          <a:r>
            <a:rPr lang="da-DK" sz="1300" kern="1200" dirty="0"/>
            <a:t>Q2</a:t>
          </a:r>
        </a:p>
        <a:p>
          <a:pPr marL="57150" lvl="1" indent="-57150" algn="l" defTabSz="444500">
            <a:lnSpc>
              <a:spcPct val="90000"/>
            </a:lnSpc>
            <a:spcBef>
              <a:spcPct val="0"/>
            </a:spcBef>
            <a:spcAft>
              <a:spcPct val="15000"/>
            </a:spcAft>
            <a:buChar char="•"/>
          </a:pPr>
          <a:r>
            <a:rPr lang="da-DK" sz="1000" kern="1200" dirty="0"/>
            <a:t>Tekst</a:t>
          </a:r>
        </a:p>
        <a:p>
          <a:pPr marL="57150" lvl="1" indent="-57150" algn="l" defTabSz="444500">
            <a:lnSpc>
              <a:spcPct val="90000"/>
            </a:lnSpc>
            <a:spcBef>
              <a:spcPct val="0"/>
            </a:spcBef>
            <a:spcAft>
              <a:spcPct val="15000"/>
            </a:spcAft>
            <a:buChar char="•"/>
          </a:pPr>
          <a:r>
            <a:rPr lang="da-DK" sz="1000" kern="1200" dirty="0"/>
            <a:t>Tekst</a:t>
          </a:r>
        </a:p>
        <a:p>
          <a:pPr marL="57150" lvl="1" indent="-57150" algn="l" defTabSz="444500">
            <a:lnSpc>
              <a:spcPct val="90000"/>
            </a:lnSpc>
            <a:spcBef>
              <a:spcPct val="0"/>
            </a:spcBef>
            <a:spcAft>
              <a:spcPct val="15000"/>
            </a:spcAft>
            <a:buChar char="•"/>
          </a:pPr>
          <a:r>
            <a:rPr lang="da-DK" sz="1000" kern="1200" dirty="0"/>
            <a:t>Tekst</a:t>
          </a:r>
        </a:p>
      </dsp:txBody>
      <dsp:txXfrm>
        <a:off x="1518795" y="0"/>
        <a:ext cx="1518795" cy="1241966"/>
      </dsp:txXfrm>
    </dsp:sp>
    <dsp:sp modelId="{8D3A9E65-B92D-D648-A19B-021A2277676C}">
      <dsp:nvSpPr>
        <dsp:cNvPr id="0" name=""/>
        <dsp:cNvSpPr/>
      </dsp:nvSpPr>
      <dsp:spPr>
        <a:xfrm rot="10800000">
          <a:off x="0" y="1655955"/>
          <a:ext cx="1518795" cy="1655955"/>
        </a:xfrm>
        <a:prstGeom prst="rect">
          <a:avLst/>
        </a:prstGeom>
        <a:solidFill>
          <a:srgbClr val="EAAE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92456" numCol="1" spcCol="1270" anchor="t" anchorCtr="0">
          <a:noAutofit/>
        </a:bodyPr>
        <a:lstStyle/>
        <a:p>
          <a:pPr marL="0" lvl="0" indent="0" algn="l" defTabSz="577850">
            <a:lnSpc>
              <a:spcPct val="90000"/>
            </a:lnSpc>
            <a:spcBef>
              <a:spcPct val="0"/>
            </a:spcBef>
            <a:spcAft>
              <a:spcPct val="35000"/>
            </a:spcAft>
            <a:buNone/>
          </a:pPr>
          <a:r>
            <a:rPr lang="da-DK" sz="1300" kern="1200" dirty="0"/>
            <a:t>Q3</a:t>
          </a:r>
        </a:p>
        <a:p>
          <a:pPr marL="57150" lvl="1" indent="-57150" algn="l" defTabSz="444500">
            <a:lnSpc>
              <a:spcPct val="90000"/>
            </a:lnSpc>
            <a:spcBef>
              <a:spcPct val="0"/>
            </a:spcBef>
            <a:spcAft>
              <a:spcPct val="15000"/>
            </a:spcAft>
            <a:buChar char="•"/>
          </a:pPr>
          <a:r>
            <a:rPr lang="da-DK" sz="1000" kern="1200" dirty="0"/>
            <a:t>Tekst</a:t>
          </a:r>
        </a:p>
        <a:p>
          <a:pPr marL="57150" lvl="1" indent="-57150" algn="l" defTabSz="444500">
            <a:lnSpc>
              <a:spcPct val="90000"/>
            </a:lnSpc>
            <a:spcBef>
              <a:spcPct val="0"/>
            </a:spcBef>
            <a:spcAft>
              <a:spcPct val="15000"/>
            </a:spcAft>
            <a:buChar char="•"/>
          </a:pPr>
          <a:r>
            <a:rPr lang="da-DK" sz="1000" kern="1200" dirty="0"/>
            <a:t>Tekst</a:t>
          </a:r>
        </a:p>
        <a:p>
          <a:pPr marL="57150" lvl="1" indent="-57150" algn="l" defTabSz="444500">
            <a:lnSpc>
              <a:spcPct val="90000"/>
            </a:lnSpc>
            <a:spcBef>
              <a:spcPct val="0"/>
            </a:spcBef>
            <a:spcAft>
              <a:spcPct val="15000"/>
            </a:spcAft>
            <a:buChar char="•"/>
          </a:pPr>
          <a:r>
            <a:rPr lang="da-DK" sz="1000" kern="1200" dirty="0"/>
            <a:t>Tekst</a:t>
          </a:r>
        </a:p>
      </dsp:txBody>
      <dsp:txXfrm rot="10800000">
        <a:off x="0" y="2069944"/>
        <a:ext cx="1518795" cy="1241966"/>
      </dsp:txXfrm>
    </dsp:sp>
    <dsp:sp modelId="{01D4DBCE-8B74-874E-A5D3-EF83BB2FA1C2}">
      <dsp:nvSpPr>
        <dsp:cNvPr id="0" name=""/>
        <dsp:cNvSpPr/>
      </dsp:nvSpPr>
      <dsp:spPr>
        <a:xfrm rot="5400000">
          <a:off x="1450214" y="1724535"/>
          <a:ext cx="1655955" cy="1518795"/>
        </a:xfrm>
        <a:prstGeom prst="rect">
          <a:avLst/>
        </a:prstGeom>
        <a:solidFill>
          <a:srgbClr val="EFE6D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80000" rIns="180000" bIns="92456" numCol="1" spcCol="1270" anchor="t" anchorCtr="0">
          <a:noAutofit/>
        </a:bodyPr>
        <a:lstStyle/>
        <a:p>
          <a:pPr marL="0" lvl="0" indent="0" algn="l" defTabSz="577850">
            <a:lnSpc>
              <a:spcPct val="90000"/>
            </a:lnSpc>
            <a:spcBef>
              <a:spcPct val="0"/>
            </a:spcBef>
            <a:spcAft>
              <a:spcPct val="35000"/>
            </a:spcAft>
            <a:buNone/>
          </a:pPr>
          <a:r>
            <a:rPr lang="da-DK" sz="1300" kern="1200" dirty="0">
              <a:solidFill>
                <a:srgbClr val="400000"/>
              </a:solidFill>
            </a:rPr>
            <a:t>Q4</a:t>
          </a:r>
        </a:p>
        <a:p>
          <a:pPr marL="57150" lvl="1" indent="-57150" algn="l" defTabSz="444500">
            <a:lnSpc>
              <a:spcPct val="90000"/>
            </a:lnSpc>
            <a:spcBef>
              <a:spcPct val="0"/>
            </a:spcBef>
            <a:spcAft>
              <a:spcPct val="15000"/>
            </a:spcAft>
            <a:buChar char="•"/>
          </a:pPr>
          <a:r>
            <a:rPr lang="da-DK" sz="1000" kern="1200" dirty="0">
              <a:solidFill>
                <a:srgbClr val="400000"/>
              </a:solidFill>
            </a:rPr>
            <a:t>Tekst</a:t>
          </a:r>
        </a:p>
        <a:p>
          <a:pPr marL="57150" lvl="1" indent="-57150" algn="l" defTabSz="444500">
            <a:lnSpc>
              <a:spcPct val="90000"/>
            </a:lnSpc>
            <a:spcBef>
              <a:spcPct val="0"/>
            </a:spcBef>
            <a:spcAft>
              <a:spcPct val="15000"/>
            </a:spcAft>
            <a:buChar char="•"/>
          </a:pPr>
          <a:r>
            <a:rPr lang="da-DK" sz="1000" kern="1200" dirty="0">
              <a:solidFill>
                <a:srgbClr val="400000"/>
              </a:solidFill>
            </a:rPr>
            <a:t>Tekst</a:t>
          </a:r>
        </a:p>
        <a:p>
          <a:pPr marL="57150" lvl="1" indent="-57150" algn="l" defTabSz="444500">
            <a:lnSpc>
              <a:spcPct val="90000"/>
            </a:lnSpc>
            <a:spcBef>
              <a:spcPct val="0"/>
            </a:spcBef>
            <a:spcAft>
              <a:spcPct val="15000"/>
            </a:spcAft>
            <a:buChar char="•"/>
          </a:pPr>
          <a:r>
            <a:rPr lang="da-DK" sz="1000" kern="1200" dirty="0">
              <a:solidFill>
                <a:srgbClr val="400000"/>
              </a:solidFill>
            </a:rPr>
            <a:t>Tekst</a:t>
          </a:r>
        </a:p>
      </dsp:txBody>
      <dsp:txXfrm rot="-5400000">
        <a:off x="1518795" y="2069944"/>
        <a:ext cx="1518795" cy="1241966"/>
      </dsp:txXfrm>
    </dsp:sp>
    <dsp:sp modelId="{83A95186-692C-9B4D-8DAD-99879CC8A2D3}">
      <dsp:nvSpPr>
        <dsp:cNvPr id="0" name=""/>
        <dsp:cNvSpPr/>
      </dsp:nvSpPr>
      <dsp:spPr>
        <a:xfrm>
          <a:off x="1063156" y="1241966"/>
          <a:ext cx="911277" cy="827977"/>
        </a:xfrm>
        <a:prstGeom prst="rect">
          <a:avLst/>
        </a:prstGeom>
        <a:solidFill>
          <a:srgbClr val="CFAAF6"/>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00" tIns="36000" rIns="36000" bIns="36000" numCol="1" spcCol="1270" anchor="ctr" anchorCtr="0">
          <a:noAutofit/>
        </a:bodyPr>
        <a:lstStyle/>
        <a:p>
          <a:pPr marL="0" lvl="0" indent="0" algn="ctr" defTabSz="889000">
            <a:lnSpc>
              <a:spcPct val="90000"/>
            </a:lnSpc>
            <a:spcBef>
              <a:spcPct val="0"/>
            </a:spcBef>
            <a:spcAft>
              <a:spcPct val="35000"/>
            </a:spcAft>
            <a:buNone/>
          </a:pPr>
          <a:r>
            <a:rPr lang="da-DK" sz="2000" kern="1200" dirty="0">
              <a:solidFill>
                <a:schemeClr val="bg1"/>
              </a:solidFill>
              <a:latin typeface="+mj-lt"/>
            </a:rPr>
            <a:t>2024</a:t>
          </a:r>
        </a:p>
      </dsp:txBody>
      <dsp:txXfrm>
        <a:off x="1063156" y="1241966"/>
        <a:ext cx="911277" cy="8279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A3A30-C3DB-1648-9CCA-7FBBB30E27B5}">
      <dsp:nvSpPr>
        <dsp:cNvPr id="0" name=""/>
        <dsp:cNvSpPr/>
      </dsp:nvSpPr>
      <dsp:spPr>
        <a:xfrm>
          <a:off x="1343526" y="0"/>
          <a:ext cx="895684" cy="827977"/>
        </a:xfrm>
        <a:prstGeom prst="trapezoid">
          <a:avLst>
            <a:gd name="adj" fmla="val 54089"/>
          </a:avLst>
        </a:prstGeom>
        <a:solidFill>
          <a:srgbClr val="EFE6D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251999" rIns="36000" bIns="0" numCol="1" spcCol="1270" anchor="ctr" anchorCtr="0">
          <a:noAutofit/>
        </a:bodyPr>
        <a:lstStyle/>
        <a:p>
          <a:pPr marL="0" lvl="0" indent="0" algn="ctr" defTabSz="533400">
            <a:lnSpc>
              <a:spcPct val="90000"/>
            </a:lnSpc>
            <a:spcBef>
              <a:spcPct val="0"/>
            </a:spcBef>
            <a:spcAft>
              <a:spcPct val="35000"/>
            </a:spcAft>
            <a:buNone/>
          </a:pPr>
          <a:endParaRPr lang="da-DK" sz="1200" kern="1200" dirty="0">
            <a:solidFill>
              <a:srgbClr val="400000"/>
            </a:solidFill>
          </a:endParaRPr>
        </a:p>
      </dsp:txBody>
      <dsp:txXfrm>
        <a:off x="1343526" y="0"/>
        <a:ext cx="895684" cy="827977"/>
      </dsp:txXfrm>
    </dsp:sp>
    <dsp:sp modelId="{043BEA65-2226-D048-9959-2DFFBFB9A1C1}">
      <dsp:nvSpPr>
        <dsp:cNvPr id="0" name=""/>
        <dsp:cNvSpPr/>
      </dsp:nvSpPr>
      <dsp:spPr>
        <a:xfrm>
          <a:off x="895684" y="827977"/>
          <a:ext cx="1791369" cy="827977"/>
        </a:xfrm>
        <a:prstGeom prst="trapezoid">
          <a:avLst>
            <a:gd name="adj" fmla="val 54089"/>
          </a:avLst>
        </a:prstGeom>
        <a:solidFill>
          <a:srgbClr val="EAAE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da-DK" sz="2500" kern="1200" dirty="0">
            <a:solidFill>
              <a:schemeClr val="bg1"/>
            </a:solidFill>
          </a:endParaRPr>
        </a:p>
      </dsp:txBody>
      <dsp:txXfrm>
        <a:off x="1209174" y="827977"/>
        <a:ext cx="1164389" cy="827977"/>
      </dsp:txXfrm>
    </dsp:sp>
    <dsp:sp modelId="{0ECF873B-539A-3F41-AAC4-F779488EEF98}">
      <dsp:nvSpPr>
        <dsp:cNvPr id="0" name=""/>
        <dsp:cNvSpPr/>
      </dsp:nvSpPr>
      <dsp:spPr>
        <a:xfrm>
          <a:off x="447842" y="1655955"/>
          <a:ext cx="2687053" cy="827977"/>
        </a:xfrm>
        <a:prstGeom prst="trapezoid">
          <a:avLst>
            <a:gd name="adj" fmla="val 54089"/>
          </a:avLst>
        </a:prstGeom>
        <a:solidFill>
          <a:srgbClr val="F7403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endParaRPr lang="da-DK" sz="3800" kern="1200" dirty="0">
            <a:solidFill>
              <a:schemeClr val="bg1"/>
            </a:solidFill>
          </a:endParaRPr>
        </a:p>
      </dsp:txBody>
      <dsp:txXfrm>
        <a:off x="918076" y="1655955"/>
        <a:ext cx="1746584" cy="827977"/>
      </dsp:txXfrm>
    </dsp:sp>
    <dsp:sp modelId="{D7E52D02-6FF7-EB42-947B-5548643CFDDA}">
      <dsp:nvSpPr>
        <dsp:cNvPr id="0" name=""/>
        <dsp:cNvSpPr/>
      </dsp:nvSpPr>
      <dsp:spPr>
        <a:xfrm>
          <a:off x="0" y="2483933"/>
          <a:ext cx="3582738" cy="827977"/>
        </a:xfrm>
        <a:prstGeom prst="trapezoid">
          <a:avLst>
            <a:gd name="adj" fmla="val 54089"/>
          </a:avLst>
        </a:prstGeom>
        <a:solidFill>
          <a:srgbClr val="4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da-DK" sz="4100" kern="1200" dirty="0">
            <a:solidFill>
              <a:schemeClr val="bg1"/>
            </a:solidFill>
          </a:endParaRPr>
        </a:p>
      </dsp:txBody>
      <dsp:txXfrm>
        <a:off x="626979" y="2483933"/>
        <a:ext cx="2328779" cy="8279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2AE25-79AD-F147-AA89-7789DF6169AC}">
      <dsp:nvSpPr>
        <dsp:cNvPr id="0" name=""/>
        <dsp:cNvSpPr/>
      </dsp:nvSpPr>
      <dsp:spPr>
        <a:xfrm>
          <a:off x="0" y="0"/>
          <a:ext cx="3835060" cy="784940"/>
        </a:xfrm>
        <a:prstGeom prst="rect">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a-DK" sz="1300" kern="1200" dirty="0">
              <a:solidFill>
                <a:srgbClr val="400000"/>
              </a:solidFill>
            </a:rPr>
            <a:t>Tæt på mennesker</a:t>
          </a:r>
        </a:p>
        <a:p>
          <a:pPr marL="57150" lvl="1" indent="-57150" algn="l" defTabSz="444500">
            <a:lnSpc>
              <a:spcPct val="90000"/>
            </a:lnSpc>
            <a:spcBef>
              <a:spcPct val="0"/>
            </a:spcBef>
            <a:spcAft>
              <a:spcPct val="15000"/>
            </a:spcAft>
            <a:buChar char="•"/>
          </a:pPr>
          <a:endParaRPr lang="da-DK" sz="1000" kern="1200" dirty="0">
            <a:solidFill>
              <a:srgbClr val="400000"/>
            </a:solidFill>
          </a:endParaRPr>
        </a:p>
        <a:p>
          <a:pPr marL="57150" lvl="1" indent="-57150" algn="l" defTabSz="444500">
            <a:lnSpc>
              <a:spcPct val="90000"/>
            </a:lnSpc>
            <a:spcBef>
              <a:spcPct val="0"/>
            </a:spcBef>
            <a:spcAft>
              <a:spcPct val="15000"/>
            </a:spcAft>
            <a:buChar char="•"/>
          </a:pPr>
          <a:endParaRPr lang="da-DK" sz="1000" kern="1200" dirty="0">
            <a:solidFill>
              <a:srgbClr val="400000"/>
            </a:solidFill>
          </a:endParaRPr>
        </a:p>
      </dsp:txBody>
      <dsp:txXfrm>
        <a:off x="845506" y="0"/>
        <a:ext cx="2989553" cy="784940"/>
      </dsp:txXfrm>
    </dsp:sp>
    <dsp:sp modelId="{23034473-C222-4E4E-85B1-B888B5EDE5FD}">
      <dsp:nvSpPr>
        <dsp:cNvPr id="0" name=""/>
        <dsp:cNvSpPr/>
      </dsp:nvSpPr>
      <dsp:spPr>
        <a:xfrm>
          <a:off x="78494" y="78494"/>
          <a:ext cx="767012" cy="627952"/>
        </a:xfrm>
        <a:prstGeom prst="rect">
          <a:avLst/>
        </a:prstGeom>
        <a:blipFill>
          <a:blip xmlns:r="http://schemas.openxmlformats.org/officeDocument/2006/relationships" r:embed="rId1"/>
          <a:srcRect/>
          <a:stretch>
            <a:fillRect l="-11000" r="-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D313AF3-157C-2F4D-8991-C4ADF5FB2791}">
      <dsp:nvSpPr>
        <dsp:cNvPr id="0" name=""/>
        <dsp:cNvSpPr/>
      </dsp:nvSpPr>
      <dsp:spPr>
        <a:xfrm>
          <a:off x="0" y="861527"/>
          <a:ext cx="3835060" cy="784940"/>
        </a:xfrm>
        <a:prstGeom prst="rect">
          <a:avLst/>
        </a:prstGeom>
        <a:solidFill>
          <a:srgbClr val="EFE6D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a-DK" sz="1300" kern="1200" dirty="0">
              <a:solidFill>
                <a:srgbClr val="400000"/>
              </a:solidFill>
            </a:rPr>
            <a:t>Tæt på hjertesygdomme</a:t>
          </a:r>
        </a:p>
        <a:p>
          <a:pPr marL="57150" lvl="1" indent="-57150" algn="l" defTabSz="444500">
            <a:lnSpc>
              <a:spcPct val="90000"/>
            </a:lnSpc>
            <a:spcBef>
              <a:spcPct val="0"/>
            </a:spcBef>
            <a:spcAft>
              <a:spcPct val="15000"/>
            </a:spcAft>
            <a:buChar char="•"/>
          </a:pPr>
          <a:endParaRPr lang="da-DK" sz="1000" kern="1200" dirty="0">
            <a:solidFill>
              <a:srgbClr val="400000"/>
            </a:solidFill>
          </a:endParaRPr>
        </a:p>
        <a:p>
          <a:pPr marL="57150" lvl="1" indent="-57150" algn="l" defTabSz="444500">
            <a:lnSpc>
              <a:spcPct val="90000"/>
            </a:lnSpc>
            <a:spcBef>
              <a:spcPct val="0"/>
            </a:spcBef>
            <a:spcAft>
              <a:spcPct val="15000"/>
            </a:spcAft>
            <a:buChar char="•"/>
          </a:pPr>
          <a:endParaRPr lang="da-DK" sz="1000" kern="1200" dirty="0">
            <a:solidFill>
              <a:srgbClr val="400000"/>
            </a:solidFill>
          </a:endParaRPr>
        </a:p>
      </dsp:txBody>
      <dsp:txXfrm>
        <a:off x="845506" y="861527"/>
        <a:ext cx="2989553" cy="784940"/>
      </dsp:txXfrm>
    </dsp:sp>
    <dsp:sp modelId="{A5F8C7EE-139E-7847-A377-E471C8B4EC71}">
      <dsp:nvSpPr>
        <dsp:cNvPr id="0" name=""/>
        <dsp:cNvSpPr/>
      </dsp:nvSpPr>
      <dsp:spPr>
        <a:xfrm>
          <a:off x="78494" y="940020"/>
          <a:ext cx="767012" cy="627952"/>
        </a:xfrm>
        <a:prstGeom prst="rect">
          <a:avLst/>
        </a:prstGeom>
        <a:blipFill>
          <a:blip xmlns:r="http://schemas.openxmlformats.org/officeDocument/2006/relationships" r:embed="rId2"/>
          <a:srcRect/>
          <a:stretch>
            <a:fillRect l="-11000" r="-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3F3FB03-5B41-F048-B4D5-B726B1D9EA50}">
      <dsp:nvSpPr>
        <dsp:cNvPr id="0" name=""/>
        <dsp:cNvSpPr/>
      </dsp:nvSpPr>
      <dsp:spPr>
        <a:xfrm>
          <a:off x="0" y="1726870"/>
          <a:ext cx="3835060" cy="784940"/>
        </a:xfrm>
        <a:prstGeom prst="rect">
          <a:avLst/>
        </a:prstGeom>
        <a:solidFill>
          <a:srgbClr val="EFE6D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da-DK" sz="1300" kern="1200" dirty="0">
              <a:solidFill>
                <a:srgbClr val="400000"/>
              </a:solidFill>
            </a:rPr>
            <a:t>Tæt på relationer</a:t>
          </a:r>
        </a:p>
        <a:p>
          <a:pPr marL="57150" lvl="1" indent="-57150" algn="l" defTabSz="444500">
            <a:lnSpc>
              <a:spcPct val="90000"/>
            </a:lnSpc>
            <a:spcBef>
              <a:spcPct val="0"/>
            </a:spcBef>
            <a:spcAft>
              <a:spcPct val="15000"/>
            </a:spcAft>
            <a:buChar char="•"/>
          </a:pPr>
          <a:endParaRPr lang="da-DK" sz="1000" kern="1200" dirty="0">
            <a:solidFill>
              <a:srgbClr val="400000"/>
            </a:solidFill>
          </a:endParaRPr>
        </a:p>
        <a:p>
          <a:pPr marL="57150" lvl="1" indent="-57150" algn="l" defTabSz="444500">
            <a:lnSpc>
              <a:spcPct val="90000"/>
            </a:lnSpc>
            <a:spcBef>
              <a:spcPct val="0"/>
            </a:spcBef>
            <a:spcAft>
              <a:spcPct val="15000"/>
            </a:spcAft>
            <a:buChar char="•"/>
          </a:pPr>
          <a:endParaRPr lang="da-DK" sz="1000" kern="1200" dirty="0">
            <a:solidFill>
              <a:srgbClr val="400000"/>
            </a:solidFill>
          </a:endParaRPr>
        </a:p>
      </dsp:txBody>
      <dsp:txXfrm>
        <a:off x="845506" y="1726870"/>
        <a:ext cx="2989553" cy="784940"/>
      </dsp:txXfrm>
    </dsp:sp>
    <dsp:sp modelId="{B9DB54CC-5EB3-4C4F-B0FF-E5646C4F8705}">
      <dsp:nvSpPr>
        <dsp:cNvPr id="0" name=""/>
        <dsp:cNvSpPr/>
      </dsp:nvSpPr>
      <dsp:spPr>
        <a:xfrm>
          <a:off x="78494" y="1805364"/>
          <a:ext cx="767012" cy="62795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3FFB1A-3D03-4CAF-BD83-94BC0DD1D1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Header Placeholder 2">
            <a:extLst>
              <a:ext uri="{FF2B5EF4-FFF2-40B4-BE49-F238E27FC236}">
                <a16:creationId xmlns:a16="http://schemas.microsoft.com/office/drawing/2014/main" id="{F78585ED-E09F-4544-9D28-61960CDC78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Date Placeholder 3">
            <a:extLst>
              <a:ext uri="{FF2B5EF4-FFF2-40B4-BE49-F238E27FC236}">
                <a16:creationId xmlns:a16="http://schemas.microsoft.com/office/drawing/2014/main" id="{3D73BD75-AA93-4F77-AAFD-71EBF7C562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34AB2F-F932-4E34-B3F4-7D4204931331}" type="datetime1">
              <a:rPr lang="en-GB" smtClean="0"/>
              <a:t>31/01/2025</a:t>
            </a:fld>
            <a:endParaRPr lang="en-GB"/>
          </a:p>
        </p:txBody>
      </p:sp>
      <p:sp>
        <p:nvSpPr>
          <p:cNvPr id="5" name="Slide Number Placeholder 4">
            <a:extLst>
              <a:ext uri="{FF2B5EF4-FFF2-40B4-BE49-F238E27FC236}">
                <a16:creationId xmlns:a16="http://schemas.microsoft.com/office/drawing/2014/main" id="{741FA956-9989-4246-8A28-4D201CBFBA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71E504-7D2F-4226-9493-8292EE5D077C}" type="slidenum">
              <a:rPr lang="en-GB" smtClean="0"/>
              <a:t>‹nr.›</a:t>
            </a:fld>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185A3-66D2-4D10-89A9-2033FCB223F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Slide Image Placeholder 2">
            <a:extLst>
              <a:ext uri="{FF2B5EF4-FFF2-40B4-BE49-F238E27FC236}">
                <a16:creationId xmlns:a16="http://schemas.microsoft.com/office/drawing/2014/main" id="{C7B05EB1-0120-43C4-9E3F-C19C6476CD7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4" name="Header Placeholder 3">
            <a:extLst>
              <a:ext uri="{FF2B5EF4-FFF2-40B4-BE49-F238E27FC236}">
                <a16:creationId xmlns:a16="http://schemas.microsoft.com/office/drawing/2014/main" id="{45E5836E-8170-4804-9800-6AE5EBBE42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5" name="Date Placeholder 4">
            <a:extLst>
              <a:ext uri="{FF2B5EF4-FFF2-40B4-BE49-F238E27FC236}">
                <a16:creationId xmlns:a16="http://schemas.microsoft.com/office/drawing/2014/main" id="{D65AB016-25EA-425F-9A59-14BC385A1D1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C4B7A-02C7-47B5-912D-53ECDDAA031D}" type="datetime1">
              <a:rPr lang="en-GB" smtClean="0"/>
              <a:t>31/01/2025</a:t>
            </a:fld>
            <a:endParaRPr lang="en-GB"/>
          </a:p>
        </p:txBody>
      </p:sp>
      <p:sp>
        <p:nvSpPr>
          <p:cNvPr id="6" name="Notes Placeholder 5">
            <a:extLst>
              <a:ext uri="{FF2B5EF4-FFF2-40B4-BE49-F238E27FC236}">
                <a16:creationId xmlns:a16="http://schemas.microsoft.com/office/drawing/2014/main" id="{B41D9AB7-224F-42A1-8469-C71F2146F39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BDC28F7B-22D6-4FFA-899B-97B397D45F8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A5A2F-ECD0-4A51-A9E7-D8DA645BD5CD}" type="slidenum">
              <a:rPr lang="en-GB" smtClean="0"/>
              <a:t>‹nr.›</a:t>
            </a:fld>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endParaRPr lang="en-GB"/>
          </a:p>
        </p:txBody>
      </p:sp>
      <p:sp>
        <p:nvSpPr>
          <p:cNvPr id="5" name="Pladsholder til sidehoved 4"/>
          <p:cNvSpPr>
            <a:spLocks noGrp="1"/>
          </p:cNvSpPr>
          <p:nvPr>
            <p:ph type="hdr" sz="quarter"/>
          </p:nvPr>
        </p:nvSpPr>
        <p:spPr/>
        <p:txBody>
          <a:bodyPr/>
          <a:lstStyle/>
          <a:p>
            <a:endParaRPr lang="en-GB"/>
          </a:p>
        </p:txBody>
      </p:sp>
      <p:sp>
        <p:nvSpPr>
          <p:cNvPr id="6" name="Pladsholder til dato 5"/>
          <p:cNvSpPr>
            <a:spLocks noGrp="1"/>
          </p:cNvSpPr>
          <p:nvPr>
            <p:ph type="dt" idx="1"/>
          </p:nvPr>
        </p:nvSpPr>
        <p:spPr/>
        <p:txBody>
          <a:bodyPr/>
          <a:lstStyle/>
          <a:p>
            <a:fld id="{79AC4B7A-02C7-47B5-912D-53ECDDAA031D}" type="datetime1">
              <a:rPr lang="en-GB" smtClean="0"/>
              <a:t>31/01/2025</a:t>
            </a:fld>
            <a:endParaRPr lang="en-GB"/>
          </a:p>
        </p:txBody>
      </p:sp>
      <p:sp>
        <p:nvSpPr>
          <p:cNvPr id="7" name="Pladsholder til slidenummer 6"/>
          <p:cNvSpPr>
            <a:spLocks noGrp="1"/>
          </p:cNvSpPr>
          <p:nvPr>
            <p:ph type="sldNum" sz="quarter" idx="5"/>
          </p:nvPr>
        </p:nvSpPr>
        <p:spPr/>
        <p:txBody>
          <a:bodyPr/>
          <a:lstStyle/>
          <a:p>
            <a:fld id="{A74A5A2F-ECD0-4A51-A9E7-D8DA645BD5CD}" type="slidenum">
              <a:rPr lang="en-GB" smtClean="0"/>
              <a:t>3</a:t>
            </a:fld>
            <a:endParaRPr lang="en-GB"/>
          </a:p>
        </p:txBody>
      </p:sp>
    </p:spTree>
    <p:extLst>
      <p:ext uri="{BB962C8B-B14F-4D97-AF65-F5344CB8AC3E}">
        <p14:creationId xmlns:p14="http://schemas.microsoft.com/office/powerpoint/2010/main" val="561328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endParaRPr lang="en-GB"/>
          </a:p>
        </p:txBody>
      </p:sp>
      <p:sp>
        <p:nvSpPr>
          <p:cNvPr id="5" name="Pladsholder til sidehoved 4"/>
          <p:cNvSpPr>
            <a:spLocks noGrp="1"/>
          </p:cNvSpPr>
          <p:nvPr>
            <p:ph type="hdr" sz="quarter"/>
          </p:nvPr>
        </p:nvSpPr>
        <p:spPr/>
        <p:txBody>
          <a:bodyPr/>
          <a:lstStyle/>
          <a:p>
            <a:endParaRPr lang="en-GB"/>
          </a:p>
        </p:txBody>
      </p:sp>
      <p:sp>
        <p:nvSpPr>
          <p:cNvPr id="6" name="Pladsholder til dato 5"/>
          <p:cNvSpPr>
            <a:spLocks noGrp="1"/>
          </p:cNvSpPr>
          <p:nvPr>
            <p:ph type="dt" idx="1"/>
          </p:nvPr>
        </p:nvSpPr>
        <p:spPr/>
        <p:txBody>
          <a:bodyPr/>
          <a:lstStyle/>
          <a:p>
            <a:fld id="{79AC4B7A-02C7-47B5-912D-53ECDDAA031D}" type="datetime1">
              <a:rPr lang="en-GB" smtClean="0"/>
              <a:t>31/01/2025</a:t>
            </a:fld>
            <a:endParaRPr lang="en-GB"/>
          </a:p>
        </p:txBody>
      </p:sp>
      <p:sp>
        <p:nvSpPr>
          <p:cNvPr id="7" name="Pladsholder til slidenummer 6"/>
          <p:cNvSpPr>
            <a:spLocks noGrp="1"/>
          </p:cNvSpPr>
          <p:nvPr>
            <p:ph type="sldNum" sz="quarter" idx="5"/>
          </p:nvPr>
        </p:nvSpPr>
        <p:spPr/>
        <p:txBody>
          <a:bodyPr/>
          <a:lstStyle/>
          <a:p>
            <a:fld id="{A74A5A2F-ECD0-4A51-A9E7-D8DA645BD5CD}" type="slidenum">
              <a:rPr lang="en-GB" smtClean="0"/>
              <a:t>5</a:t>
            </a:fld>
            <a:endParaRPr lang="en-GB"/>
          </a:p>
        </p:txBody>
      </p:sp>
    </p:spTree>
    <p:extLst>
      <p:ext uri="{BB962C8B-B14F-4D97-AF65-F5344CB8AC3E}">
        <p14:creationId xmlns:p14="http://schemas.microsoft.com/office/powerpoint/2010/main" val="1607853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fod 3"/>
          <p:cNvSpPr>
            <a:spLocks noGrp="1"/>
          </p:cNvSpPr>
          <p:nvPr>
            <p:ph type="ftr" sz="quarter" idx="4"/>
          </p:nvPr>
        </p:nvSpPr>
        <p:spPr/>
        <p:txBody>
          <a:bodyPr/>
          <a:lstStyle/>
          <a:p>
            <a:endParaRPr lang="en-GB"/>
          </a:p>
        </p:txBody>
      </p:sp>
      <p:sp>
        <p:nvSpPr>
          <p:cNvPr id="5" name="Pladsholder til sidehoved 4"/>
          <p:cNvSpPr>
            <a:spLocks noGrp="1"/>
          </p:cNvSpPr>
          <p:nvPr>
            <p:ph type="hdr" sz="quarter"/>
          </p:nvPr>
        </p:nvSpPr>
        <p:spPr/>
        <p:txBody>
          <a:bodyPr/>
          <a:lstStyle/>
          <a:p>
            <a:endParaRPr lang="en-GB"/>
          </a:p>
        </p:txBody>
      </p:sp>
      <p:sp>
        <p:nvSpPr>
          <p:cNvPr id="6" name="Pladsholder til dato 5"/>
          <p:cNvSpPr>
            <a:spLocks noGrp="1"/>
          </p:cNvSpPr>
          <p:nvPr>
            <p:ph type="dt" idx="1"/>
          </p:nvPr>
        </p:nvSpPr>
        <p:spPr/>
        <p:txBody>
          <a:bodyPr/>
          <a:lstStyle/>
          <a:p>
            <a:fld id="{79AC4B7A-02C7-47B5-912D-53ECDDAA031D}" type="datetime1">
              <a:rPr lang="en-GB" smtClean="0"/>
              <a:t>31/01/2025</a:t>
            </a:fld>
            <a:endParaRPr lang="en-GB"/>
          </a:p>
        </p:txBody>
      </p:sp>
      <p:sp>
        <p:nvSpPr>
          <p:cNvPr id="7" name="Pladsholder til slidenummer 6"/>
          <p:cNvSpPr>
            <a:spLocks noGrp="1"/>
          </p:cNvSpPr>
          <p:nvPr>
            <p:ph type="sldNum" sz="quarter" idx="5"/>
          </p:nvPr>
        </p:nvSpPr>
        <p:spPr/>
        <p:txBody>
          <a:bodyPr/>
          <a:lstStyle/>
          <a:p>
            <a:fld id="{A74A5A2F-ECD0-4A51-A9E7-D8DA645BD5CD}" type="slidenum">
              <a:rPr lang="en-GB" smtClean="0"/>
              <a:t>7</a:t>
            </a:fld>
            <a:endParaRPr lang="en-GB"/>
          </a:p>
        </p:txBody>
      </p:sp>
    </p:spTree>
    <p:extLst>
      <p:ext uri="{BB962C8B-B14F-4D97-AF65-F5344CB8AC3E}">
        <p14:creationId xmlns:p14="http://schemas.microsoft.com/office/powerpoint/2010/main" val="348762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A2A4B-3366-9B5A-7F9D-9022A499782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8903B79-8225-E24A-78D3-3A1DB57D182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0E19C85-D260-711C-0409-3812E80F16BC}"/>
              </a:ext>
            </a:extLst>
          </p:cNvPr>
          <p:cNvSpPr>
            <a:spLocks noGrp="1"/>
          </p:cNvSpPr>
          <p:nvPr>
            <p:ph type="body" idx="1"/>
          </p:nvPr>
        </p:nvSpPr>
        <p:spPr/>
        <p:txBody>
          <a:bodyPr/>
          <a:lstStyle/>
          <a:p>
            <a:endParaRPr lang="da-DK" dirty="0"/>
          </a:p>
        </p:txBody>
      </p:sp>
      <p:sp>
        <p:nvSpPr>
          <p:cNvPr id="4" name="Pladsholder til sidefod 3">
            <a:extLst>
              <a:ext uri="{FF2B5EF4-FFF2-40B4-BE49-F238E27FC236}">
                <a16:creationId xmlns:a16="http://schemas.microsoft.com/office/drawing/2014/main" id="{8869A10D-DBDA-9DC0-6F8D-4704202A278E}"/>
              </a:ext>
            </a:extLst>
          </p:cNvPr>
          <p:cNvSpPr>
            <a:spLocks noGrp="1"/>
          </p:cNvSpPr>
          <p:nvPr>
            <p:ph type="ftr" sz="quarter" idx="4"/>
          </p:nvPr>
        </p:nvSpPr>
        <p:spPr/>
        <p:txBody>
          <a:bodyPr/>
          <a:lstStyle/>
          <a:p>
            <a:endParaRPr lang="en-GB"/>
          </a:p>
        </p:txBody>
      </p:sp>
      <p:sp>
        <p:nvSpPr>
          <p:cNvPr id="5" name="Pladsholder til sidehoved 4">
            <a:extLst>
              <a:ext uri="{FF2B5EF4-FFF2-40B4-BE49-F238E27FC236}">
                <a16:creationId xmlns:a16="http://schemas.microsoft.com/office/drawing/2014/main" id="{BCCCC4B7-9AB2-137D-4826-A9A34F690A6E}"/>
              </a:ext>
            </a:extLst>
          </p:cNvPr>
          <p:cNvSpPr>
            <a:spLocks noGrp="1"/>
          </p:cNvSpPr>
          <p:nvPr>
            <p:ph type="hdr" sz="quarter"/>
          </p:nvPr>
        </p:nvSpPr>
        <p:spPr/>
        <p:txBody>
          <a:bodyPr/>
          <a:lstStyle/>
          <a:p>
            <a:endParaRPr lang="en-GB"/>
          </a:p>
        </p:txBody>
      </p:sp>
      <p:sp>
        <p:nvSpPr>
          <p:cNvPr id="6" name="Pladsholder til dato 5">
            <a:extLst>
              <a:ext uri="{FF2B5EF4-FFF2-40B4-BE49-F238E27FC236}">
                <a16:creationId xmlns:a16="http://schemas.microsoft.com/office/drawing/2014/main" id="{949D4C81-9632-7684-9822-DBF62F046E6F}"/>
              </a:ext>
            </a:extLst>
          </p:cNvPr>
          <p:cNvSpPr>
            <a:spLocks noGrp="1"/>
          </p:cNvSpPr>
          <p:nvPr>
            <p:ph type="dt" idx="1"/>
          </p:nvPr>
        </p:nvSpPr>
        <p:spPr/>
        <p:txBody>
          <a:bodyPr/>
          <a:lstStyle/>
          <a:p>
            <a:fld id="{79AC4B7A-02C7-47B5-912D-53ECDDAA031D}" type="datetime1">
              <a:rPr lang="en-GB" smtClean="0"/>
              <a:t>31/01/2025</a:t>
            </a:fld>
            <a:endParaRPr lang="en-GB"/>
          </a:p>
        </p:txBody>
      </p:sp>
      <p:sp>
        <p:nvSpPr>
          <p:cNvPr id="7" name="Pladsholder til slidenummer 6">
            <a:extLst>
              <a:ext uri="{FF2B5EF4-FFF2-40B4-BE49-F238E27FC236}">
                <a16:creationId xmlns:a16="http://schemas.microsoft.com/office/drawing/2014/main" id="{1BCF9250-8C8F-990F-4157-2B1223C5A00A}"/>
              </a:ext>
            </a:extLst>
          </p:cNvPr>
          <p:cNvSpPr>
            <a:spLocks noGrp="1"/>
          </p:cNvSpPr>
          <p:nvPr>
            <p:ph type="sldNum" sz="quarter" idx="5"/>
          </p:nvPr>
        </p:nvSpPr>
        <p:spPr/>
        <p:txBody>
          <a:bodyPr/>
          <a:lstStyle/>
          <a:p>
            <a:fld id="{A74A5A2F-ECD0-4A51-A9E7-D8DA645BD5CD}" type="slidenum">
              <a:rPr lang="en-GB" smtClean="0"/>
              <a:t>8</a:t>
            </a:fld>
            <a:endParaRPr lang="en-GB"/>
          </a:p>
        </p:txBody>
      </p:sp>
    </p:spTree>
    <p:extLst>
      <p:ext uri="{BB962C8B-B14F-4D97-AF65-F5344CB8AC3E}">
        <p14:creationId xmlns:p14="http://schemas.microsoft.com/office/powerpoint/2010/main" val="17035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79AC4B7A-02C7-47B5-912D-53ECDDAA031D}" type="datetime1">
              <a:rPr lang="da-DK" smtClean="0"/>
              <a:t>31.01.2025</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18</a:t>
            </a:fld>
            <a:endParaRPr lang="da-DK" dirty="0"/>
          </a:p>
        </p:txBody>
      </p:sp>
    </p:spTree>
    <p:extLst>
      <p:ext uri="{BB962C8B-B14F-4D97-AF65-F5344CB8AC3E}">
        <p14:creationId xmlns:p14="http://schemas.microsoft.com/office/powerpoint/2010/main" val="3851838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p:bg>
      <p:bgPr>
        <a:solidFill>
          <a:schemeClr val="accent1"/>
        </a:solid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r>
              <a:rPr lang="da-DK" dirty="0"/>
              <a:t>Hjerteforeningen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4" name="Baggrund">
            <a:extLst>
              <a:ext uri="{FF2B5EF4-FFF2-40B4-BE49-F238E27FC236}">
                <a16:creationId xmlns:a16="http://schemas.microsoft.com/office/drawing/2014/main" id="{083BB574-80E4-55D6-CB93-765C09879F9E}"/>
              </a:ext>
            </a:extLst>
          </p:cNvPr>
          <p:cNvSpPr>
            <a:spLocks noGrp="1" noRot="1" noMove="1" noResize="1" noEditPoints="1" noAdjustHandles="1" noChangeArrowheads="1" noChangeShapeType="1"/>
          </p:cNvSpPr>
          <p:nvPr userDrawn="1"/>
        </p:nvSpPr>
        <p:spPr bwMode="white">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7" name="Logo">
            <a:extLst>
              <a:ext uri="{FF2B5EF4-FFF2-40B4-BE49-F238E27FC236}">
                <a16:creationId xmlns:a16="http://schemas.microsoft.com/office/drawing/2014/main" id="{E7ADD690-0FDC-E2E0-E48A-D235AB4C061D}"/>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194829" y="5979943"/>
            <a:ext cx="1455428" cy="360000"/>
          </a:xfrm>
          <a:prstGeom prst="rect">
            <a:avLst/>
          </a:prstGeom>
        </p:spPr>
      </p:pic>
      <p:grpSp>
        <p:nvGrpSpPr>
          <p:cNvPr id="6" name="Group 24">
            <a:extLst>
              <a:ext uri="{FF2B5EF4-FFF2-40B4-BE49-F238E27FC236}">
                <a16:creationId xmlns:a16="http://schemas.microsoft.com/office/drawing/2014/main" id="{A3770364-BF91-D0BC-8BC8-0FFCC041BEE5}"/>
              </a:ext>
            </a:extLst>
          </p:cNvPr>
          <p:cNvGrpSpPr>
            <a:grpSpLocks noGrp="1" noUngrp="1" noRot="1" noMove="1" noResize="1"/>
          </p:cNvGrpSpPr>
          <p:nvPr userDrawn="1"/>
        </p:nvGrpSpPr>
        <p:grpSpPr>
          <a:xfrm>
            <a:off x="539750" y="222372"/>
            <a:ext cx="360746" cy="1679849"/>
            <a:chOff x="539750" y="222372"/>
            <a:chExt cx="360746" cy="1679849"/>
          </a:xfrm>
          <a:solidFill>
            <a:schemeClr val="tx2"/>
          </a:solidFill>
        </p:grpSpPr>
        <p:sp>
          <p:nvSpPr>
            <p:cNvPr id="10" name="Freeform: Shape 25">
              <a:extLst>
                <a:ext uri="{FF2B5EF4-FFF2-40B4-BE49-F238E27FC236}">
                  <a16:creationId xmlns:a16="http://schemas.microsoft.com/office/drawing/2014/main" id="{970F1807-5D15-E351-E506-6F801FE97889}"/>
                </a:ext>
              </a:extLst>
            </p:cNvPr>
            <p:cNvSpPr>
              <a:spLocks noGrp="1" noRot="1" noMove="1" noResize="1" noEditPoints="1" noAdjustHandles="1" noChangeArrowheads="1" noChangeShapeType="1"/>
            </p:cNvSpPr>
            <p:nvPr/>
          </p:nvSpPr>
          <p:spPr>
            <a:xfrm>
              <a:off x="539750" y="222372"/>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1" name="Freeform: Shape 26">
              <a:extLst>
                <a:ext uri="{FF2B5EF4-FFF2-40B4-BE49-F238E27FC236}">
                  <a16:creationId xmlns:a16="http://schemas.microsoft.com/office/drawing/2014/main" id="{279FA127-1B2C-725C-F0A1-E12BED742956}"/>
                </a:ext>
              </a:extLst>
            </p:cNvPr>
            <p:cNvSpPr>
              <a:spLocks noGrp="1" noRot="1" noMove="1" noResize="1" noEditPoints="1" noAdjustHandles="1" noChangeArrowheads="1" noChangeShapeType="1"/>
            </p:cNvSpPr>
            <p:nvPr/>
          </p:nvSpPr>
          <p:spPr>
            <a:xfrm>
              <a:off x="539750" y="494720"/>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2" name="Freeform: Shape 27">
              <a:extLst>
                <a:ext uri="{FF2B5EF4-FFF2-40B4-BE49-F238E27FC236}">
                  <a16:creationId xmlns:a16="http://schemas.microsoft.com/office/drawing/2014/main" id="{CC944FD1-5433-3213-3E30-23C9DA437656}"/>
                </a:ext>
              </a:extLst>
            </p:cNvPr>
            <p:cNvSpPr>
              <a:spLocks noGrp="1" noRot="1" noMove="1" noResize="1" noEditPoints="1" noAdjustHandles="1" noChangeArrowheads="1" noChangeShapeType="1"/>
            </p:cNvSpPr>
            <p:nvPr/>
          </p:nvSpPr>
          <p:spPr>
            <a:xfrm>
              <a:off x="539750" y="767067"/>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3" name="Freeform: Shape 28">
              <a:extLst>
                <a:ext uri="{FF2B5EF4-FFF2-40B4-BE49-F238E27FC236}">
                  <a16:creationId xmlns:a16="http://schemas.microsoft.com/office/drawing/2014/main" id="{5A0F09F3-2E76-A8AD-A7D1-B03A3E100296}"/>
                </a:ext>
              </a:extLst>
            </p:cNvPr>
            <p:cNvSpPr>
              <a:spLocks noGrp="1" noRot="1" noMove="1" noResize="1" noEditPoints="1" noAdjustHandles="1" noChangeArrowheads="1" noChangeShapeType="1"/>
            </p:cNvSpPr>
            <p:nvPr/>
          </p:nvSpPr>
          <p:spPr>
            <a:xfrm>
              <a:off x="539750" y="1039415"/>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4" name="Freeform: Shape 29">
              <a:extLst>
                <a:ext uri="{FF2B5EF4-FFF2-40B4-BE49-F238E27FC236}">
                  <a16:creationId xmlns:a16="http://schemas.microsoft.com/office/drawing/2014/main" id="{2BD4C0E5-A7B3-5F34-8976-22CC69B22DC7}"/>
                </a:ext>
              </a:extLst>
            </p:cNvPr>
            <p:cNvSpPr>
              <a:spLocks noGrp="1" noRot="1" noMove="1" noResize="1" noEditPoints="1" noAdjustHandles="1" noChangeArrowheads="1" noChangeShapeType="1"/>
            </p:cNvSpPr>
            <p:nvPr/>
          </p:nvSpPr>
          <p:spPr>
            <a:xfrm>
              <a:off x="539750" y="1311763"/>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5" name="Freeform: Shape 30">
              <a:extLst>
                <a:ext uri="{FF2B5EF4-FFF2-40B4-BE49-F238E27FC236}">
                  <a16:creationId xmlns:a16="http://schemas.microsoft.com/office/drawing/2014/main" id="{F0AFCFFB-34D2-9437-B156-72CDF8E1A95F}"/>
                </a:ext>
              </a:extLst>
            </p:cNvPr>
            <p:cNvSpPr>
              <a:spLocks noGrp="1" noRot="1" noMove="1" noResize="1" noEditPoints="1" noAdjustHandles="1" noChangeArrowheads="1" noChangeShapeType="1"/>
            </p:cNvSpPr>
            <p:nvPr/>
          </p:nvSpPr>
          <p:spPr>
            <a:xfrm>
              <a:off x="539750" y="1584110"/>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6" name="Freeform: Shape 31">
              <a:extLst>
                <a:ext uri="{FF2B5EF4-FFF2-40B4-BE49-F238E27FC236}">
                  <a16:creationId xmlns:a16="http://schemas.microsoft.com/office/drawing/2014/main" id="{85220A23-E429-3679-9180-892C49BF648E}"/>
                </a:ext>
              </a:extLst>
            </p:cNvPr>
            <p:cNvSpPr>
              <a:spLocks noGrp="1" noRot="1" noMove="1" noResize="1" noEditPoints="1" noAdjustHandles="1" noChangeArrowheads="1" noChangeShapeType="1"/>
            </p:cNvSpPr>
            <p:nvPr/>
          </p:nvSpPr>
          <p:spPr>
            <a:xfrm>
              <a:off x="539750" y="1856458"/>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grpSp>
      <p:sp>
        <p:nvSpPr>
          <p:cNvPr id="2" name="Title 1"/>
          <p:cNvSpPr>
            <a:spLocks noGrp="1"/>
          </p:cNvSpPr>
          <p:nvPr>
            <p:ph type="ctrTitle" hasCustomPrompt="1"/>
          </p:nvPr>
        </p:nvSpPr>
        <p:spPr>
          <a:xfrm>
            <a:off x="486000" y="2158738"/>
            <a:ext cx="7400700" cy="3820862"/>
          </a:xfrm>
        </p:spPr>
        <p:txBody>
          <a:bodyPr anchor="b"/>
          <a:lstStyle>
            <a:lvl1pPr algn="l">
              <a:lnSpc>
                <a:spcPct val="93000"/>
              </a:lnSpc>
              <a:defRPr sz="6000">
                <a:solidFill>
                  <a:schemeClr val="tx2"/>
                </a:solidFill>
              </a:defRPr>
            </a:lvl1pPr>
          </a:lstStyle>
          <a:p>
            <a:r>
              <a:rPr lang="da-DK" dirty="0"/>
              <a:t>Klik for at tilføje titel, max. 4 linjer</a:t>
            </a:r>
          </a:p>
        </p:txBody>
      </p:sp>
      <p:sp>
        <p:nvSpPr>
          <p:cNvPr id="3" name="Subtitle 2"/>
          <p:cNvSpPr>
            <a:spLocks noGrp="1"/>
          </p:cNvSpPr>
          <p:nvPr>
            <p:ph type="subTitle" idx="1" hasCustomPrompt="1"/>
          </p:nvPr>
        </p:nvSpPr>
        <p:spPr>
          <a:xfrm>
            <a:off x="1659600" y="6177600"/>
            <a:ext cx="5288400" cy="183600"/>
          </a:xfrm>
        </p:spPr>
        <p:txBody>
          <a:bodyPr/>
          <a:lstStyle>
            <a:lvl1pPr marL="0" indent="0" algn="l">
              <a:lnSpc>
                <a:spcPct val="100000"/>
              </a:lnSpc>
              <a:spcBef>
                <a:spcPts val="0"/>
              </a:spcBef>
              <a:spcAft>
                <a:spcPts val="0"/>
              </a:spcAft>
              <a:buFont typeface="Arial" panose="020B0604020202020204" pitchFamily="34" charset="0"/>
              <a:buNone/>
              <a:defRPr sz="1200">
                <a:solidFill>
                  <a:srgbClr val="F9F97A"/>
                </a:solidFill>
                <a:latin typeface="+mn-lt"/>
              </a:defRPr>
            </a:lvl1pPr>
            <a:lvl2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2pPr>
            <a:lvl3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3pPr>
            <a:lvl4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4pPr>
            <a:lvl5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5pPr>
            <a:lvl6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6pPr>
            <a:lvl7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7pPr>
            <a:lvl8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8pPr>
            <a:lvl9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9pPr>
          </a:lstStyle>
          <a:p>
            <a:r>
              <a:rPr lang="da-DK" dirty="0"/>
              <a:t>Klik for at tilføje undertitel, max. 1 linje</a:t>
            </a:r>
          </a:p>
        </p:txBody>
      </p:sp>
      <p:sp>
        <p:nvSpPr>
          <p:cNvPr id="5" name="Pladsholder til dato 4">
            <a:extLst>
              <a:ext uri="{FF2B5EF4-FFF2-40B4-BE49-F238E27FC236}">
                <a16:creationId xmlns:a16="http://schemas.microsoft.com/office/drawing/2014/main" id="{716A4490-05F5-4E22-F4ED-16F651B038A8}"/>
              </a:ext>
            </a:extLst>
          </p:cNvPr>
          <p:cNvSpPr>
            <a:spLocks noGrp="1"/>
          </p:cNvSpPr>
          <p:nvPr>
            <p:ph type="dt" sz="half" idx="18"/>
          </p:nvPr>
        </p:nvSpPr>
        <p:spPr>
          <a:xfrm>
            <a:off x="539751" y="6177600"/>
            <a:ext cx="939600" cy="183600"/>
          </a:xfrm>
        </p:spPr>
        <p:txBody>
          <a:bodyPr/>
          <a:lstStyle>
            <a:lvl1pPr algn="l">
              <a:defRPr sz="1200">
                <a:solidFill>
                  <a:schemeClr val="tx2"/>
                </a:solidFill>
              </a:defRPr>
            </a:lvl1pPr>
          </a:lstStyle>
          <a:p>
            <a:fld id="{F4F0E29A-35C7-4829-99A0-78909B4FE862}" type="datetime3">
              <a:rPr lang="da-DK" smtClean="0"/>
              <a:t>31.01.2025</a:t>
            </a:fld>
            <a:endParaRPr lang="da-DK" dirty="0"/>
          </a:p>
        </p:txBody>
      </p:sp>
    </p:spTree>
    <p:extLst>
      <p:ext uri="{BB962C8B-B14F-4D97-AF65-F5344CB8AC3E}">
        <p14:creationId xmlns:p14="http://schemas.microsoft.com/office/powerpoint/2010/main" val="3041513943"/>
      </p:ext>
    </p:extLst>
  </p:cSld>
  <p:clrMapOvr>
    <a:overrideClrMapping bg1="dk1" tx1="lt1" bg2="dk2" tx2="lt2" accent1="accent1" accent2="accent2" accent3="accent3" accent4="accent4" accent5="accent5" accent6="accent6" hlink="hlink" folHlink="folHlink"/>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 og grafik høj">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A50ECF-DF95-81E9-1CD0-188FB02277B0}"/>
              </a:ext>
            </a:extLst>
          </p:cNvPr>
          <p:cNvSpPr/>
          <p:nvPr userDrawn="1"/>
        </p:nvSpPr>
        <p:spPr>
          <a:xfrm>
            <a:off x="6184900" y="539750"/>
            <a:ext cx="5465763" cy="5776913"/>
          </a:xfrm>
          <a:prstGeom prst="rect">
            <a:avLst/>
          </a:prstGeom>
          <a:solidFill>
            <a:srgbClr val="EFE6D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p>
        </p:txBody>
      </p:sp>
      <p:sp>
        <p:nvSpPr>
          <p:cNvPr id="10" name="Titel 9">
            <a:extLst>
              <a:ext uri="{FF2B5EF4-FFF2-40B4-BE49-F238E27FC236}">
                <a16:creationId xmlns:a16="http://schemas.microsoft.com/office/drawing/2014/main" id="{C7EFD0CF-9FB2-74C0-FEE8-91DC4EFC9C8F}"/>
              </a:ext>
            </a:extLst>
          </p:cNvPr>
          <p:cNvSpPr>
            <a:spLocks noGrp="1"/>
          </p:cNvSpPr>
          <p:nvPr>
            <p:ph type="title" hasCustomPrompt="1"/>
          </p:nvPr>
        </p:nvSpPr>
        <p:spPr/>
        <p:txBody>
          <a:bodyPr/>
          <a:lstStyle/>
          <a:p>
            <a:r>
              <a:rPr lang="da-DK" dirty="0"/>
              <a:t>Klik for at tilføje titel</a:t>
            </a:r>
          </a:p>
        </p:txBody>
      </p:sp>
      <p:sp>
        <p:nvSpPr>
          <p:cNvPr id="8" name="Subtitle 2">
            <a:extLst>
              <a:ext uri="{FF2B5EF4-FFF2-40B4-BE49-F238E27FC236}">
                <a16:creationId xmlns:a16="http://schemas.microsoft.com/office/drawing/2014/main" id="{0F531A6A-83B5-CC1F-C939-DC4CB9B2E6C8}"/>
              </a:ext>
            </a:extLst>
          </p:cNvPr>
          <p:cNvSpPr>
            <a:spLocks noGrp="1"/>
          </p:cNvSpPr>
          <p:nvPr>
            <p:ph type="subTitle" idx="13" hasCustomPrompt="1"/>
          </p:nvPr>
        </p:nvSpPr>
        <p:spPr>
          <a:xfrm>
            <a:off x="540000" y="1818000"/>
            <a:ext cx="5464800" cy="291600"/>
          </a:xfrm>
        </p:spPr>
        <p:txBody>
          <a:bodyPr/>
          <a:lstStyle>
            <a:lvl1pPr marL="0" indent="0" algn="l">
              <a:lnSpc>
                <a:spcPct val="83000"/>
              </a:lnSpc>
              <a:spcBef>
                <a:spcPts val="0"/>
              </a:spcBef>
              <a:spcAft>
                <a:spcPts val="0"/>
              </a:spcAft>
              <a:buFont typeface="Arial" panose="020B0604020202020204" pitchFamily="34" charset="0"/>
              <a:buChar char="​"/>
              <a:defRPr sz="1600">
                <a:solidFill>
                  <a:schemeClr val="tx2"/>
                </a:solidFill>
              </a:defRPr>
            </a:lvl1pPr>
            <a:lvl2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2pPr>
            <a:lvl3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3pPr>
            <a:lvl4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4pPr>
            <a:lvl5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5pPr>
            <a:lvl6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6pPr>
            <a:lvl7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7pPr>
            <a:lvl8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8pPr>
            <a:lvl9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9pPr>
          </a:lstStyle>
          <a:p>
            <a:r>
              <a:rPr lang="da-DK" dirty="0"/>
              <a:t>Klik for at tilføje undertitel</a:t>
            </a:r>
          </a:p>
        </p:txBody>
      </p:sp>
      <p:sp>
        <p:nvSpPr>
          <p:cNvPr id="3" name="Content Placeholder 2"/>
          <p:cNvSpPr>
            <a:spLocks noGrp="1"/>
          </p:cNvSpPr>
          <p:nvPr>
            <p:ph idx="1" hasCustomPrompt="1"/>
          </p:nvPr>
        </p:nvSpPr>
        <p:spPr>
          <a:xfrm>
            <a:off x="540000" y="2524124"/>
            <a:ext cx="5463074"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9" name="Text Placeholder note">
            <a:extLst>
              <a:ext uri="{FF2B5EF4-FFF2-40B4-BE49-F238E27FC236}">
                <a16:creationId xmlns:a16="http://schemas.microsoft.com/office/drawing/2014/main" id="{B7143FB3-F87E-DDD9-2805-E5B566311939}"/>
              </a:ext>
            </a:extLst>
          </p:cNvPr>
          <p:cNvSpPr>
            <a:spLocks noGrp="1"/>
          </p:cNvSpPr>
          <p:nvPr>
            <p:ph type="body" sz="quarter" idx="17" hasCustomPrompt="1"/>
          </p:nvPr>
        </p:nvSpPr>
        <p:spPr>
          <a:xfrm>
            <a:off x="540000" y="6498000"/>
            <a:ext cx="5464800" cy="180725"/>
          </a:xfrm>
        </p:spPr>
        <p:txBody>
          <a:bodyPr anchor="ctr" anchorCtr="0"/>
          <a:lstStyle>
            <a:lvl1pPr marL="0" indent="0">
              <a:spcAft>
                <a:spcPts val="300"/>
              </a:spcAft>
              <a:buFont typeface="Arial" panose="020B0604020202020204" pitchFamily="34" charset="0"/>
              <a:buNone/>
              <a:defRPr sz="7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6FEB6DD9-734A-4FA8-A1CB-C1C36D645FB6}"/>
              </a:ext>
            </a:extLst>
          </p:cNvPr>
          <p:cNvSpPr>
            <a:spLocks noGrp="1"/>
          </p:cNvSpPr>
          <p:nvPr>
            <p:ph type="dt" sz="half" idx="10"/>
          </p:nvPr>
        </p:nvSpPr>
        <p:spPr/>
        <p:txBody>
          <a:bodyPr/>
          <a:lstStyle/>
          <a:p>
            <a:fld id="{B7D4333A-CCF2-47A7-A274-557F8E05DA66}" type="datetime3">
              <a:rPr lang="da-DK" smtClean="0"/>
              <a:t>31.01.2025</a:t>
            </a:fld>
            <a:endParaRPr lang="da-DK" dirty="0"/>
          </a:p>
        </p:txBody>
      </p:sp>
      <p:sp>
        <p:nvSpPr>
          <p:cNvPr id="5" name="Footer Placeholder 4">
            <a:extLst>
              <a:ext uri="{FF2B5EF4-FFF2-40B4-BE49-F238E27FC236}">
                <a16:creationId xmlns:a16="http://schemas.microsoft.com/office/drawing/2014/main" id="{DAD15D48-4ED7-45AA-998F-4E4EAC08EE61}"/>
              </a:ext>
            </a:extLst>
          </p:cNvPr>
          <p:cNvSpPr>
            <a:spLocks noGrp="1"/>
          </p:cNvSpPr>
          <p:nvPr>
            <p:ph type="ftr" sz="quarter" idx="11"/>
          </p:nvPr>
        </p:nvSpPr>
        <p:spPr/>
        <p:txBody>
          <a:bodyPr/>
          <a:lstStyle/>
          <a:p>
            <a:r>
              <a:rPr lang="da-DK" dirty="0"/>
              <a:t>Hjerteforeningen</a:t>
            </a:r>
          </a:p>
        </p:txBody>
      </p:sp>
      <p:sp>
        <p:nvSpPr>
          <p:cNvPr id="6" name="Slide Number Placeholder 5">
            <a:extLst>
              <a:ext uri="{FF2B5EF4-FFF2-40B4-BE49-F238E27FC236}">
                <a16:creationId xmlns:a16="http://schemas.microsoft.com/office/drawing/2014/main" id="{6FF0DB9D-F098-4650-9BA3-F7CF306A2AB6}"/>
              </a:ext>
            </a:extLst>
          </p:cNvPr>
          <p:cNvSpPr>
            <a:spLocks noGrp="1"/>
          </p:cNvSpPr>
          <p:nvPr>
            <p:ph type="sldNum" sz="quarter" idx="12"/>
          </p:nvPr>
        </p:nvSpPr>
        <p:spPr>
          <a:xfrm>
            <a:off x="11293200" y="180000"/>
            <a:ext cx="360000" cy="180000"/>
          </a:xfrm>
        </p:spPr>
        <p:txBody>
          <a:bodyPr/>
          <a:lstStyle/>
          <a:p>
            <a:fld id="{24C8C45C-947F-4981-8B3F-4F32E973C901}" type="slidenum">
              <a:rPr lang="da-DK" smtClean="0"/>
              <a:pPr/>
              <a:t>‹nr.›</a:t>
            </a:fld>
            <a:endParaRPr lang="da-DK" dirty="0"/>
          </a:p>
        </p:txBody>
      </p:sp>
      <p:sp>
        <p:nvSpPr>
          <p:cNvPr id="12" name="SmartArt Placeholder 11">
            <a:extLst>
              <a:ext uri="{FF2B5EF4-FFF2-40B4-BE49-F238E27FC236}">
                <a16:creationId xmlns:a16="http://schemas.microsoft.com/office/drawing/2014/main" id="{FE668575-3E9A-07F6-D74E-550B02543AB6}"/>
              </a:ext>
            </a:extLst>
          </p:cNvPr>
          <p:cNvSpPr>
            <a:spLocks noGrp="1"/>
          </p:cNvSpPr>
          <p:nvPr>
            <p:ph type="dgm" sz="quarter" idx="18" hasCustomPrompt="1"/>
          </p:nvPr>
        </p:nvSpPr>
        <p:spPr>
          <a:xfrm>
            <a:off x="6365381" y="719206"/>
            <a:ext cx="5104800" cy="5418000"/>
          </a:xfrm>
        </p:spPr>
        <p:txBody>
          <a:bodyPr/>
          <a:lstStyle/>
          <a:p>
            <a:pPr lvl="0"/>
            <a:r>
              <a:rPr lang="da-DK" noProof="0" dirty="0"/>
              <a:t>Klik for at tilføje grafik</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a:p>
            <a:pPr lvl="8"/>
            <a:r>
              <a:rPr lang="da-DK" noProof="0" dirty="0"/>
              <a:t>Niende niveau</a:t>
            </a:r>
          </a:p>
        </p:txBody>
      </p:sp>
    </p:spTree>
    <p:extLst>
      <p:ext uri="{BB962C8B-B14F-4D97-AF65-F5344CB8AC3E}">
        <p14:creationId xmlns:p14="http://schemas.microsoft.com/office/powerpoint/2010/main" val="2282516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t indhold og billede">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28823C53-6C02-B58F-AA40-0B90EBE8E23C}"/>
              </a:ext>
            </a:extLst>
          </p:cNvPr>
          <p:cNvSpPr>
            <a:spLocks noGrp="1"/>
          </p:cNvSpPr>
          <p:nvPr>
            <p:ph type="pic" sz="quarter" idx="18" hasCustomPrompt="1"/>
          </p:nvPr>
        </p:nvSpPr>
        <p:spPr>
          <a:xfrm>
            <a:off x="6184900" y="539749"/>
            <a:ext cx="5465763" cy="5776913"/>
          </a:xfrm>
          <a:solidFill>
            <a:schemeClr val="bg1">
              <a:lumMod val="85000"/>
            </a:schemeClr>
          </a:solidFill>
        </p:spPr>
        <p:txBody>
          <a:bodyPr lIns="0" tIns="0" rIns="0" bIns="612000" anchor="ctr" anchorCtr="0"/>
          <a:lstStyle>
            <a:lvl1pPr marL="0" indent="0" algn="ctr">
              <a:lnSpc>
                <a:spcPct val="100000"/>
              </a:lnSpc>
              <a:spcAft>
                <a:spcPts val="0"/>
              </a:spcAft>
              <a:buNone/>
              <a:defRPr sz="1600">
                <a:solidFill>
                  <a:schemeClr val="tx2"/>
                </a:solidFill>
              </a:defRPr>
            </a:lvl1pPr>
          </a:lstStyle>
          <a:p>
            <a:r>
              <a:rPr lang="da-DK" dirty="0"/>
              <a:t>Klik på ikonet for at indsætte et billede</a:t>
            </a:r>
          </a:p>
        </p:txBody>
      </p:sp>
      <p:sp>
        <p:nvSpPr>
          <p:cNvPr id="10" name="Titel 9">
            <a:extLst>
              <a:ext uri="{FF2B5EF4-FFF2-40B4-BE49-F238E27FC236}">
                <a16:creationId xmlns:a16="http://schemas.microsoft.com/office/drawing/2014/main" id="{C7EFD0CF-9FB2-74C0-FEE8-91DC4EFC9C8F}"/>
              </a:ext>
            </a:extLst>
          </p:cNvPr>
          <p:cNvSpPr>
            <a:spLocks noGrp="1"/>
          </p:cNvSpPr>
          <p:nvPr>
            <p:ph type="title" hasCustomPrompt="1"/>
          </p:nvPr>
        </p:nvSpPr>
        <p:spPr/>
        <p:txBody>
          <a:bodyPr/>
          <a:lstStyle/>
          <a:p>
            <a:r>
              <a:rPr lang="da-DK" dirty="0"/>
              <a:t>Klik for at tilføje titel</a:t>
            </a:r>
          </a:p>
        </p:txBody>
      </p:sp>
      <p:sp>
        <p:nvSpPr>
          <p:cNvPr id="8" name="Subtitle 2">
            <a:extLst>
              <a:ext uri="{FF2B5EF4-FFF2-40B4-BE49-F238E27FC236}">
                <a16:creationId xmlns:a16="http://schemas.microsoft.com/office/drawing/2014/main" id="{0F531A6A-83B5-CC1F-C939-DC4CB9B2E6C8}"/>
              </a:ext>
            </a:extLst>
          </p:cNvPr>
          <p:cNvSpPr>
            <a:spLocks noGrp="1"/>
          </p:cNvSpPr>
          <p:nvPr>
            <p:ph type="subTitle" idx="13" hasCustomPrompt="1"/>
          </p:nvPr>
        </p:nvSpPr>
        <p:spPr>
          <a:xfrm>
            <a:off x="540000" y="1818000"/>
            <a:ext cx="5464800" cy="291600"/>
          </a:xfrm>
        </p:spPr>
        <p:txBody>
          <a:bodyPr/>
          <a:lstStyle>
            <a:lvl1pPr marL="0" indent="0" algn="l">
              <a:lnSpc>
                <a:spcPct val="83000"/>
              </a:lnSpc>
              <a:spcBef>
                <a:spcPts val="0"/>
              </a:spcBef>
              <a:spcAft>
                <a:spcPts val="0"/>
              </a:spcAft>
              <a:buFont typeface="Arial" panose="020B0604020202020204" pitchFamily="34" charset="0"/>
              <a:buChar char="​"/>
              <a:defRPr sz="1600">
                <a:solidFill>
                  <a:schemeClr val="tx2"/>
                </a:solidFill>
              </a:defRPr>
            </a:lvl1pPr>
            <a:lvl2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2pPr>
            <a:lvl3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3pPr>
            <a:lvl4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4pPr>
            <a:lvl5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5pPr>
            <a:lvl6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6pPr>
            <a:lvl7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7pPr>
            <a:lvl8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8pPr>
            <a:lvl9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9pPr>
          </a:lstStyle>
          <a:p>
            <a:r>
              <a:rPr lang="da-DK" dirty="0"/>
              <a:t>Klik for at tilføje undertitel</a:t>
            </a:r>
          </a:p>
        </p:txBody>
      </p:sp>
      <p:sp>
        <p:nvSpPr>
          <p:cNvPr id="3" name="Content Placeholder 2"/>
          <p:cNvSpPr>
            <a:spLocks noGrp="1"/>
          </p:cNvSpPr>
          <p:nvPr>
            <p:ph idx="1" hasCustomPrompt="1"/>
          </p:nvPr>
        </p:nvSpPr>
        <p:spPr>
          <a:xfrm>
            <a:off x="540000" y="2524124"/>
            <a:ext cx="5463074"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9" name="Text Placeholder note">
            <a:extLst>
              <a:ext uri="{FF2B5EF4-FFF2-40B4-BE49-F238E27FC236}">
                <a16:creationId xmlns:a16="http://schemas.microsoft.com/office/drawing/2014/main" id="{B7143FB3-F87E-DDD9-2805-E5B566311939}"/>
              </a:ext>
            </a:extLst>
          </p:cNvPr>
          <p:cNvSpPr>
            <a:spLocks noGrp="1"/>
          </p:cNvSpPr>
          <p:nvPr>
            <p:ph type="body" sz="quarter" idx="17" hasCustomPrompt="1"/>
          </p:nvPr>
        </p:nvSpPr>
        <p:spPr>
          <a:xfrm>
            <a:off x="540000" y="6498000"/>
            <a:ext cx="5464800" cy="180725"/>
          </a:xfrm>
        </p:spPr>
        <p:txBody>
          <a:bodyPr anchor="ctr" anchorCtr="0"/>
          <a:lstStyle>
            <a:lvl1pPr marL="0" indent="0">
              <a:spcAft>
                <a:spcPts val="300"/>
              </a:spcAft>
              <a:buFont typeface="Arial" panose="020B0604020202020204" pitchFamily="34" charset="0"/>
              <a:buNone/>
              <a:defRPr sz="7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6FEB6DD9-734A-4FA8-A1CB-C1C36D645FB6}"/>
              </a:ext>
            </a:extLst>
          </p:cNvPr>
          <p:cNvSpPr>
            <a:spLocks noGrp="1"/>
          </p:cNvSpPr>
          <p:nvPr>
            <p:ph type="dt" sz="half" idx="10"/>
          </p:nvPr>
        </p:nvSpPr>
        <p:spPr/>
        <p:txBody>
          <a:bodyPr/>
          <a:lstStyle/>
          <a:p>
            <a:fld id="{F47FD15B-225F-4126-82B4-0F5DD6D1EA79}" type="datetime3">
              <a:rPr lang="da-DK" smtClean="0"/>
              <a:t>31.01.2025</a:t>
            </a:fld>
            <a:endParaRPr lang="da-DK" dirty="0"/>
          </a:p>
        </p:txBody>
      </p:sp>
      <p:sp>
        <p:nvSpPr>
          <p:cNvPr id="5" name="Footer Placeholder 4">
            <a:extLst>
              <a:ext uri="{FF2B5EF4-FFF2-40B4-BE49-F238E27FC236}">
                <a16:creationId xmlns:a16="http://schemas.microsoft.com/office/drawing/2014/main" id="{DAD15D48-4ED7-45AA-998F-4E4EAC08EE61}"/>
              </a:ext>
            </a:extLst>
          </p:cNvPr>
          <p:cNvSpPr>
            <a:spLocks noGrp="1"/>
          </p:cNvSpPr>
          <p:nvPr>
            <p:ph type="ftr" sz="quarter" idx="11"/>
          </p:nvPr>
        </p:nvSpPr>
        <p:spPr/>
        <p:txBody>
          <a:bodyPr/>
          <a:lstStyle/>
          <a:p>
            <a:r>
              <a:rPr lang="da-DK" dirty="0"/>
              <a:t>Hjerteforeningen</a:t>
            </a:r>
          </a:p>
        </p:txBody>
      </p:sp>
      <p:sp>
        <p:nvSpPr>
          <p:cNvPr id="6" name="Slide Number Placeholder 5">
            <a:extLst>
              <a:ext uri="{FF2B5EF4-FFF2-40B4-BE49-F238E27FC236}">
                <a16:creationId xmlns:a16="http://schemas.microsoft.com/office/drawing/2014/main" id="{6FF0DB9D-F098-4650-9BA3-F7CF306A2AB6}"/>
              </a:ext>
            </a:extLst>
          </p:cNvPr>
          <p:cNvSpPr>
            <a:spLocks noGrp="1"/>
          </p:cNvSpPr>
          <p:nvPr>
            <p:ph type="sldNum" sz="quarter" idx="12"/>
          </p:nvPr>
        </p:nvSpPr>
        <p:spPr>
          <a:xfrm>
            <a:off x="11293200" y="180000"/>
            <a:ext cx="360000" cy="180000"/>
          </a:xfrm>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45178512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indhold og billede">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7EFD0CF-9FB2-74C0-FEE8-91DC4EFC9C8F}"/>
              </a:ext>
            </a:extLst>
          </p:cNvPr>
          <p:cNvSpPr>
            <a:spLocks noGrp="1"/>
          </p:cNvSpPr>
          <p:nvPr>
            <p:ph type="title" hasCustomPrompt="1"/>
          </p:nvPr>
        </p:nvSpPr>
        <p:spPr/>
        <p:txBody>
          <a:bodyPr/>
          <a:lstStyle/>
          <a:p>
            <a:r>
              <a:rPr lang="da-DK" dirty="0"/>
              <a:t>Klik for at tilføje titel</a:t>
            </a:r>
          </a:p>
        </p:txBody>
      </p:sp>
      <p:sp>
        <p:nvSpPr>
          <p:cNvPr id="8" name="Subtitle 2">
            <a:extLst>
              <a:ext uri="{FF2B5EF4-FFF2-40B4-BE49-F238E27FC236}">
                <a16:creationId xmlns:a16="http://schemas.microsoft.com/office/drawing/2014/main" id="{0F531A6A-83B5-CC1F-C939-DC4CB9B2E6C8}"/>
              </a:ext>
            </a:extLst>
          </p:cNvPr>
          <p:cNvSpPr>
            <a:spLocks noGrp="1"/>
          </p:cNvSpPr>
          <p:nvPr>
            <p:ph type="subTitle" idx="13" hasCustomPrompt="1"/>
          </p:nvPr>
        </p:nvSpPr>
        <p:spPr>
          <a:xfrm>
            <a:off x="540000" y="1818000"/>
            <a:ext cx="5464800" cy="291600"/>
          </a:xfrm>
        </p:spPr>
        <p:txBody>
          <a:bodyPr/>
          <a:lstStyle>
            <a:lvl1pPr marL="0" indent="0" algn="l">
              <a:lnSpc>
                <a:spcPct val="83000"/>
              </a:lnSpc>
              <a:spcBef>
                <a:spcPts val="0"/>
              </a:spcBef>
              <a:spcAft>
                <a:spcPts val="0"/>
              </a:spcAft>
              <a:buFont typeface="Arial" panose="020B0604020202020204" pitchFamily="34" charset="0"/>
              <a:buChar char="​"/>
              <a:defRPr sz="1600">
                <a:solidFill>
                  <a:schemeClr val="tx2"/>
                </a:solidFill>
              </a:defRPr>
            </a:lvl1pPr>
            <a:lvl2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2pPr>
            <a:lvl3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3pPr>
            <a:lvl4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4pPr>
            <a:lvl5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5pPr>
            <a:lvl6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6pPr>
            <a:lvl7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7pPr>
            <a:lvl8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8pPr>
            <a:lvl9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9pPr>
          </a:lstStyle>
          <a:p>
            <a:r>
              <a:rPr lang="da-DK" dirty="0"/>
              <a:t>Klik for at tilføje undertitel</a:t>
            </a:r>
          </a:p>
        </p:txBody>
      </p:sp>
      <p:sp>
        <p:nvSpPr>
          <p:cNvPr id="3" name="Content Placeholder 2"/>
          <p:cNvSpPr>
            <a:spLocks noGrp="1"/>
          </p:cNvSpPr>
          <p:nvPr>
            <p:ph idx="1" hasCustomPrompt="1"/>
          </p:nvPr>
        </p:nvSpPr>
        <p:spPr>
          <a:xfrm>
            <a:off x="540000" y="2524124"/>
            <a:ext cx="3582000"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05600" y="2524124"/>
            <a:ext cx="3582000"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11" name="Picture Placeholder 7">
            <a:extLst>
              <a:ext uri="{FF2B5EF4-FFF2-40B4-BE49-F238E27FC236}">
                <a16:creationId xmlns:a16="http://schemas.microsoft.com/office/drawing/2014/main" id="{8BD4644E-EEC9-EBF0-89AE-D0FEC97A872E}"/>
              </a:ext>
            </a:extLst>
          </p:cNvPr>
          <p:cNvSpPr>
            <a:spLocks noGrp="1"/>
          </p:cNvSpPr>
          <p:nvPr>
            <p:ph type="pic" sz="quarter" idx="19" hasCustomPrompt="1"/>
          </p:nvPr>
        </p:nvSpPr>
        <p:spPr>
          <a:xfrm>
            <a:off x="8071200" y="2524124"/>
            <a:ext cx="3582000" cy="3792539"/>
          </a:xfrm>
          <a:solidFill>
            <a:schemeClr val="bg1">
              <a:lumMod val="85000"/>
            </a:schemeClr>
          </a:solidFill>
        </p:spPr>
        <p:txBody>
          <a:bodyPr lIns="0" tIns="0" rIns="0" bIns="612000" anchor="ctr" anchorCtr="0"/>
          <a:lstStyle>
            <a:lvl1pPr marL="0" indent="0" algn="ctr">
              <a:lnSpc>
                <a:spcPct val="100000"/>
              </a:lnSpc>
              <a:spcAft>
                <a:spcPts val="0"/>
              </a:spcAft>
              <a:buNone/>
              <a:defRPr sz="1400">
                <a:solidFill>
                  <a:schemeClr val="tx2"/>
                </a:solidFill>
              </a:defRPr>
            </a:lvl1pPr>
          </a:lstStyle>
          <a:p>
            <a:r>
              <a:rPr lang="da-DK" dirty="0"/>
              <a:t>Klik på ikonet for at indsætte et billede</a:t>
            </a:r>
          </a:p>
        </p:txBody>
      </p:sp>
      <p:sp>
        <p:nvSpPr>
          <p:cNvPr id="9" name="Text Placeholder note">
            <a:extLst>
              <a:ext uri="{FF2B5EF4-FFF2-40B4-BE49-F238E27FC236}">
                <a16:creationId xmlns:a16="http://schemas.microsoft.com/office/drawing/2014/main" id="{B7143FB3-F87E-DDD9-2805-E5B566311939}"/>
              </a:ext>
            </a:extLst>
          </p:cNvPr>
          <p:cNvSpPr>
            <a:spLocks noGrp="1"/>
          </p:cNvSpPr>
          <p:nvPr>
            <p:ph type="body" sz="quarter" idx="17" hasCustomPrompt="1"/>
          </p:nvPr>
        </p:nvSpPr>
        <p:spPr>
          <a:xfrm>
            <a:off x="540000" y="6498000"/>
            <a:ext cx="5464800" cy="180725"/>
          </a:xfrm>
        </p:spPr>
        <p:txBody>
          <a:bodyPr anchor="ctr" anchorCtr="0"/>
          <a:lstStyle>
            <a:lvl1pPr marL="0" indent="0">
              <a:spcAft>
                <a:spcPts val="300"/>
              </a:spcAft>
              <a:buFont typeface="Arial" panose="020B0604020202020204" pitchFamily="34" charset="0"/>
              <a:buNone/>
              <a:defRPr sz="7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6FEB6DD9-734A-4FA8-A1CB-C1C36D645FB6}"/>
              </a:ext>
            </a:extLst>
          </p:cNvPr>
          <p:cNvSpPr>
            <a:spLocks noGrp="1"/>
          </p:cNvSpPr>
          <p:nvPr>
            <p:ph type="dt" sz="half" idx="10"/>
          </p:nvPr>
        </p:nvSpPr>
        <p:spPr/>
        <p:txBody>
          <a:bodyPr/>
          <a:lstStyle/>
          <a:p>
            <a:fld id="{DDA4D663-116C-46D5-83FF-E536157771A5}" type="datetime3">
              <a:rPr lang="da-DK" smtClean="0"/>
              <a:t>31.01.2025</a:t>
            </a:fld>
            <a:endParaRPr lang="da-DK" dirty="0"/>
          </a:p>
        </p:txBody>
      </p:sp>
      <p:sp>
        <p:nvSpPr>
          <p:cNvPr id="5" name="Footer Placeholder 4">
            <a:extLst>
              <a:ext uri="{FF2B5EF4-FFF2-40B4-BE49-F238E27FC236}">
                <a16:creationId xmlns:a16="http://schemas.microsoft.com/office/drawing/2014/main" id="{DAD15D48-4ED7-45AA-998F-4E4EAC08EE61}"/>
              </a:ext>
            </a:extLst>
          </p:cNvPr>
          <p:cNvSpPr>
            <a:spLocks noGrp="1"/>
          </p:cNvSpPr>
          <p:nvPr>
            <p:ph type="ftr" sz="quarter" idx="11"/>
          </p:nvPr>
        </p:nvSpPr>
        <p:spPr/>
        <p:txBody>
          <a:bodyPr/>
          <a:lstStyle/>
          <a:p>
            <a:r>
              <a:rPr lang="da-DK" dirty="0"/>
              <a:t>Hjerteforeningen</a:t>
            </a:r>
          </a:p>
        </p:txBody>
      </p:sp>
      <p:sp>
        <p:nvSpPr>
          <p:cNvPr id="6" name="Slide Number Placeholder 5">
            <a:extLst>
              <a:ext uri="{FF2B5EF4-FFF2-40B4-BE49-F238E27FC236}">
                <a16:creationId xmlns:a16="http://schemas.microsoft.com/office/drawing/2014/main" id="{6FF0DB9D-F098-4650-9BA3-F7CF306A2AB6}"/>
              </a:ext>
            </a:extLst>
          </p:cNvPr>
          <p:cNvSpPr>
            <a:spLocks noGrp="1"/>
          </p:cNvSpPr>
          <p:nvPr>
            <p:ph type="sldNum" sz="quarter" idx="12"/>
          </p:nvPr>
        </p:nvSpPr>
        <p:spPr>
          <a:xfrm>
            <a:off x="11293200" y="180000"/>
            <a:ext cx="360000" cy="180000"/>
          </a:xfrm>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9937464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7EFD0CF-9FB2-74C0-FEE8-91DC4EFC9C8F}"/>
              </a:ext>
            </a:extLst>
          </p:cNvPr>
          <p:cNvSpPr>
            <a:spLocks noGrp="1"/>
          </p:cNvSpPr>
          <p:nvPr>
            <p:ph type="title" hasCustomPrompt="1"/>
          </p:nvPr>
        </p:nvSpPr>
        <p:spPr/>
        <p:txBody>
          <a:bodyPr/>
          <a:lstStyle/>
          <a:p>
            <a:r>
              <a:rPr lang="da-DK" dirty="0"/>
              <a:t>Klik for at tilføje titel</a:t>
            </a:r>
          </a:p>
        </p:txBody>
      </p:sp>
      <p:sp>
        <p:nvSpPr>
          <p:cNvPr id="8" name="Subtitle 2">
            <a:extLst>
              <a:ext uri="{FF2B5EF4-FFF2-40B4-BE49-F238E27FC236}">
                <a16:creationId xmlns:a16="http://schemas.microsoft.com/office/drawing/2014/main" id="{0F531A6A-83B5-CC1F-C939-DC4CB9B2E6C8}"/>
              </a:ext>
            </a:extLst>
          </p:cNvPr>
          <p:cNvSpPr>
            <a:spLocks noGrp="1"/>
          </p:cNvSpPr>
          <p:nvPr>
            <p:ph type="subTitle" idx="13" hasCustomPrompt="1"/>
          </p:nvPr>
        </p:nvSpPr>
        <p:spPr>
          <a:xfrm>
            <a:off x="540000" y="1818000"/>
            <a:ext cx="5464800" cy="291600"/>
          </a:xfrm>
        </p:spPr>
        <p:txBody>
          <a:bodyPr/>
          <a:lstStyle>
            <a:lvl1pPr marL="0" indent="0" algn="l">
              <a:lnSpc>
                <a:spcPct val="83000"/>
              </a:lnSpc>
              <a:spcBef>
                <a:spcPts val="0"/>
              </a:spcBef>
              <a:spcAft>
                <a:spcPts val="0"/>
              </a:spcAft>
              <a:buFont typeface="Arial" panose="020B0604020202020204" pitchFamily="34" charset="0"/>
              <a:buChar char="​"/>
              <a:defRPr sz="1600">
                <a:solidFill>
                  <a:schemeClr val="tx2"/>
                </a:solidFill>
              </a:defRPr>
            </a:lvl1pPr>
            <a:lvl2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2pPr>
            <a:lvl3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3pPr>
            <a:lvl4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4pPr>
            <a:lvl5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5pPr>
            <a:lvl6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6pPr>
            <a:lvl7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7pPr>
            <a:lvl8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8pPr>
            <a:lvl9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9pPr>
          </a:lstStyle>
          <a:p>
            <a:r>
              <a:rPr lang="da-DK" dirty="0"/>
              <a:t>Klik for at tilføje undertitel</a:t>
            </a:r>
          </a:p>
        </p:txBody>
      </p:sp>
      <p:sp>
        <p:nvSpPr>
          <p:cNvPr id="3" name="Content Placeholder 2"/>
          <p:cNvSpPr>
            <a:spLocks noGrp="1"/>
          </p:cNvSpPr>
          <p:nvPr>
            <p:ph idx="1" hasCustomPrompt="1"/>
          </p:nvPr>
        </p:nvSpPr>
        <p:spPr>
          <a:xfrm>
            <a:off x="540000" y="2524124"/>
            <a:ext cx="3582000"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05600" y="2524124"/>
            <a:ext cx="3582000"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2" name="Content Placeholder 3">
            <a:extLst>
              <a:ext uri="{FF2B5EF4-FFF2-40B4-BE49-F238E27FC236}">
                <a16:creationId xmlns:a16="http://schemas.microsoft.com/office/drawing/2014/main" id="{3F31A20C-F36E-1D2A-403B-AF8C80637020}"/>
              </a:ext>
            </a:extLst>
          </p:cNvPr>
          <p:cNvSpPr>
            <a:spLocks noGrp="1"/>
          </p:cNvSpPr>
          <p:nvPr>
            <p:ph sz="half" idx="18" hasCustomPrompt="1"/>
          </p:nvPr>
        </p:nvSpPr>
        <p:spPr>
          <a:xfrm>
            <a:off x="8071200" y="2524124"/>
            <a:ext cx="3582000"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9" name="Text Placeholder note">
            <a:extLst>
              <a:ext uri="{FF2B5EF4-FFF2-40B4-BE49-F238E27FC236}">
                <a16:creationId xmlns:a16="http://schemas.microsoft.com/office/drawing/2014/main" id="{B7143FB3-F87E-DDD9-2805-E5B566311939}"/>
              </a:ext>
            </a:extLst>
          </p:cNvPr>
          <p:cNvSpPr>
            <a:spLocks noGrp="1"/>
          </p:cNvSpPr>
          <p:nvPr>
            <p:ph type="body" sz="quarter" idx="17" hasCustomPrompt="1"/>
          </p:nvPr>
        </p:nvSpPr>
        <p:spPr>
          <a:xfrm>
            <a:off x="540000" y="6498000"/>
            <a:ext cx="5464800" cy="180725"/>
          </a:xfrm>
        </p:spPr>
        <p:txBody>
          <a:bodyPr anchor="ctr" anchorCtr="0"/>
          <a:lstStyle>
            <a:lvl1pPr marL="0" indent="0">
              <a:spcAft>
                <a:spcPts val="300"/>
              </a:spcAft>
              <a:buFont typeface="Arial" panose="020B0604020202020204" pitchFamily="34" charset="0"/>
              <a:buNone/>
              <a:defRPr sz="7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6FEB6DD9-734A-4FA8-A1CB-C1C36D645FB6}"/>
              </a:ext>
            </a:extLst>
          </p:cNvPr>
          <p:cNvSpPr>
            <a:spLocks noGrp="1"/>
          </p:cNvSpPr>
          <p:nvPr>
            <p:ph type="dt" sz="half" idx="10"/>
          </p:nvPr>
        </p:nvSpPr>
        <p:spPr/>
        <p:txBody>
          <a:bodyPr/>
          <a:lstStyle/>
          <a:p>
            <a:fld id="{DDA4D663-116C-46D5-83FF-E536157771A5}" type="datetime3">
              <a:rPr lang="da-DK" smtClean="0"/>
              <a:t>31.01.2025</a:t>
            </a:fld>
            <a:endParaRPr lang="da-DK" dirty="0"/>
          </a:p>
        </p:txBody>
      </p:sp>
      <p:sp>
        <p:nvSpPr>
          <p:cNvPr id="5" name="Footer Placeholder 4">
            <a:extLst>
              <a:ext uri="{FF2B5EF4-FFF2-40B4-BE49-F238E27FC236}">
                <a16:creationId xmlns:a16="http://schemas.microsoft.com/office/drawing/2014/main" id="{DAD15D48-4ED7-45AA-998F-4E4EAC08EE61}"/>
              </a:ext>
            </a:extLst>
          </p:cNvPr>
          <p:cNvSpPr>
            <a:spLocks noGrp="1"/>
          </p:cNvSpPr>
          <p:nvPr>
            <p:ph type="ftr" sz="quarter" idx="11"/>
          </p:nvPr>
        </p:nvSpPr>
        <p:spPr/>
        <p:txBody>
          <a:bodyPr/>
          <a:lstStyle/>
          <a:p>
            <a:r>
              <a:rPr lang="da-DK" dirty="0"/>
              <a:t>Hjerteforeningen</a:t>
            </a:r>
          </a:p>
        </p:txBody>
      </p:sp>
      <p:sp>
        <p:nvSpPr>
          <p:cNvPr id="6" name="Slide Number Placeholder 5">
            <a:extLst>
              <a:ext uri="{FF2B5EF4-FFF2-40B4-BE49-F238E27FC236}">
                <a16:creationId xmlns:a16="http://schemas.microsoft.com/office/drawing/2014/main" id="{6FF0DB9D-F098-4650-9BA3-F7CF306A2AB6}"/>
              </a:ext>
            </a:extLst>
          </p:cNvPr>
          <p:cNvSpPr>
            <a:spLocks noGrp="1"/>
          </p:cNvSpPr>
          <p:nvPr>
            <p:ph type="sldNum" sz="quarter" idx="12"/>
          </p:nvPr>
        </p:nvSpPr>
        <p:spPr>
          <a:xfrm>
            <a:off x="11293200" y="180000"/>
            <a:ext cx="360000" cy="180000"/>
          </a:xfrm>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55266813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7EFD0CF-9FB2-74C0-FEE8-91DC4EFC9C8F}"/>
              </a:ext>
            </a:extLst>
          </p:cNvPr>
          <p:cNvSpPr>
            <a:spLocks noGrp="1"/>
          </p:cNvSpPr>
          <p:nvPr>
            <p:ph type="title" hasCustomPrompt="1"/>
          </p:nvPr>
        </p:nvSpPr>
        <p:spPr/>
        <p:txBody>
          <a:bodyPr/>
          <a:lstStyle/>
          <a:p>
            <a:r>
              <a:rPr lang="da-DK" dirty="0"/>
              <a:t>Klik for at tilføje titel</a:t>
            </a:r>
          </a:p>
        </p:txBody>
      </p:sp>
      <p:sp>
        <p:nvSpPr>
          <p:cNvPr id="8" name="Subtitle 2">
            <a:extLst>
              <a:ext uri="{FF2B5EF4-FFF2-40B4-BE49-F238E27FC236}">
                <a16:creationId xmlns:a16="http://schemas.microsoft.com/office/drawing/2014/main" id="{0F531A6A-83B5-CC1F-C939-DC4CB9B2E6C8}"/>
              </a:ext>
            </a:extLst>
          </p:cNvPr>
          <p:cNvSpPr>
            <a:spLocks noGrp="1"/>
          </p:cNvSpPr>
          <p:nvPr>
            <p:ph type="subTitle" idx="13" hasCustomPrompt="1"/>
          </p:nvPr>
        </p:nvSpPr>
        <p:spPr>
          <a:xfrm>
            <a:off x="540000" y="1818000"/>
            <a:ext cx="5464800" cy="291600"/>
          </a:xfrm>
        </p:spPr>
        <p:txBody>
          <a:bodyPr/>
          <a:lstStyle>
            <a:lvl1pPr marL="0" indent="0" algn="l">
              <a:lnSpc>
                <a:spcPct val="83000"/>
              </a:lnSpc>
              <a:spcBef>
                <a:spcPts val="0"/>
              </a:spcBef>
              <a:spcAft>
                <a:spcPts val="0"/>
              </a:spcAft>
              <a:buFont typeface="Arial" panose="020B0604020202020204" pitchFamily="34" charset="0"/>
              <a:buChar char="​"/>
              <a:defRPr sz="1600">
                <a:solidFill>
                  <a:schemeClr val="tx2"/>
                </a:solidFill>
              </a:defRPr>
            </a:lvl1pPr>
            <a:lvl2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2pPr>
            <a:lvl3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3pPr>
            <a:lvl4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4pPr>
            <a:lvl5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5pPr>
            <a:lvl6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6pPr>
            <a:lvl7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7pPr>
            <a:lvl8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8pPr>
            <a:lvl9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9pPr>
          </a:lstStyle>
          <a:p>
            <a:r>
              <a:rPr lang="da-DK" dirty="0"/>
              <a:t>Klik for at tilføje undertitel</a:t>
            </a:r>
          </a:p>
        </p:txBody>
      </p:sp>
      <p:sp>
        <p:nvSpPr>
          <p:cNvPr id="3" name="Content Placeholder 2"/>
          <p:cNvSpPr>
            <a:spLocks noGrp="1"/>
          </p:cNvSpPr>
          <p:nvPr>
            <p:ph idx="1" hasCustomPrompt="1"/>
          </p:nvPr>
        </p:nvSpPr>
        <p:spPr>
          <a:xfrm>
            <a:off x="540000" y="2524124"/>
            <a:ext cx="2642400"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63113" y="2524124"/>
            <a:ext cx="2642400"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2" name="Content Placeholder 3">
            <a:extLst>
              <a:ext uri="{FF2B5EF4-FFF2-40B4-BE49-F238E27FC236}">
                <a16:creationId xmlns:a16="http://schemas.microsoft.com/office/drawing/2014/main" id="{3F31A20C-F36E-1D2A-403B-AF8C80637020}"/>
              </a:ext>
            </a:extLst>
          </p:cNvPr>
          <p:cNvSpPr>
            <a:spLocks noGrp="1"/>
          </p:cNvSpPr>
          <p:nvPr>
            <p:ph sz="half" idx="18" hasCustomPrompt="1"/>
          </p:nvPr>
        </p:nvSpPr>
        <p:spPr>
          <a:xfrm>
            <a:off x="6185688" y="2524124"/>
            <a:ext cx="2642400"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11" name="Content Placeholder 3">
            <a:extLst>
              <a:ext uri="{FF2B5EF4-FFF2-40B4-BE49-F238E27FC236}">
                <a16:creationId xmlns:a16="http://schemas.microsoft.com/office/drawing/2014/main" id="{A986AA3B-C6D9-C065-8A44-6E9527AC0257}"/>
              </a:ext>
            </a:extLst>
          </p:cNvPr>
          <p:cNvSpPr>
            <a:spLocks noGrp="1"/>
          </p:cNvSpPr>
          <p:nvPr>
            <p:ph sz="half" idx="19" hasCustomPrompt="1"/>
          </p:nvPr>
        </p:nvSpPr>
        <p:spPr>
          <a:xfrm>
            <a:off x="9010800" y="2524124"/>
            <a:ext cx="2642400"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9" name="Text Placeholder note">
            <a:extLst>
              <a:ext uri="{FF2B5EF4-FFF2-40B4-BE49-F238E27FC236}">
                <a16:creationId xmlns:a16="http://schemas.microsoft.com/office/drawing/2014/main" id="{B7143FB3-F87E-DDD9-2805-E5B566311939}"/>
              </a:ext>
            </a:extLst>
          </p:cNvPr>
          <p:cNvSpPr>
            <a:spLocks noGrp="1"/>
          </p:cNvSpPr>
          <p:nvPr>
            <p:ph type="body" sz="quarter" idx="17" hasCustomPrompt="1"/>
          </p:nvPr>
        </p:nvSpPr>
        <p:spPr>
          <a:xfrm>
            <a:off x="540000" y="6498000"/>
            <a:ext cx="5464800" cy="180725"/>
          </a:xfrm>
        </p:spPr>
        <p:txBody>
          <a:bodyPr anchor="ctr" anchorCtr="0"/>
          <a:lstStyle>
            <a:lvl1pPr marL="0" indent="0">
              <a:spcAft>
                <a:spcPts val="300"/>
              </a:spcAft>
              <a:buFont typeface="Arial" panose="020B0604020202020204" pitchFamily="34" charset="0"/>
              <a:buNone/>
              <a:defRPr sz="7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6FEB6DD9-734A-4FA8-A1CB-C1C36D645FB6}"/>
              </a:ext>
            </a:extLst>
          </p:cNvPr>
          <p:cNvSpPr>
            <a:spLocks noGrp="1"/>
          </p:cNvSpPr>
          <p:nvPr>
            <p:ph type="dt" sz="half" idx="10"/>
          </p:nvPr>
        </p:nvSpPr>
        <p:spPr/>
        <p:txBody>
          <a:bodyPr/>
          <a:lstStyle/>
          <a:p>
            <a:fld id="{C8FDAA6C-1626-43C8-BCAD-70841631DDBB}" type="datetime3">
              <a:rPr lang="da-DK" smtClean="0"/>
              <a:t>31.01.2025</a:t>
            </a:fld>
            <a:endParaRPr lang="da-DK" dirty="0"/>
          </a:p>
        </p:txBody>
      </p:sp>
      <p:sp>
        <p:nvSpPr>
          <p:cNvPr id="5" name="Footer Placeholder 4">
            <a:extLst>
              <a:ext uri="{FF2B5EF4-FFF2-40B4-BE49-F238E27FC236}">
                <a16:creationId xmlns:a16="http://schemas.microsoft.com/office/drawing/2014/main" id="{DAD15D48-4ED7-45AA-998F-4E4EAC08EE61}"/>
              </a:ext>
            </a:extLst>
          </p:cNvPr>
          <p:cNvSpPr>
            <a:spLocks noGrp="1"/>
          </p:cNvSpPr>
          <p:nvPr>
            <p:ph type="ftr" sz="quarter" idx="11"/>
          </p:nvPr>
        </p:nvSpPr>
        <p:spPr/>
        <p:txBody>
          <a:bodyPr/>
          <a:lstStyle/>
          <a:p>
            <a:r>
              <a:rPr lang="da-DK" dirty="0"/>
              <a:t>Hjerteforeningen</a:t>
            </a:r>
          </a:p>
        </p:txBody>
      </p:sp>
      <p:sp>
        <p:nvSpPr>
          <p:cNvPr id="6" name="Slide Number Placeholder 5">
            <a:extLst>
              <a:ext uri="{FF2B5EF4-FFF2-40B4-BE49-F238E27FC236}">
                <a16:creationId xmlns:a16="http://schemas.microsoft.com/office/drawing/2014/main" id="{6FF0DB9D-F098-4650-9BA3-F7CF306A2AB6}"/>
              </a:ext>
            </a:extLst>
          </p:cNvPr>
          <p:cNvSpPr>
            <a:spLocks noGrp="1"/>
          </p:cNvSpPr>
          <p:nvPr>
            <p:ph type="sldNum" sz="quarter" idx="12"/>
          </p:nvPr>
        </p:nvSpPr>
        <p:spPr>
          <a:xfrm>
            <a:off x="11293200" y="180000"/>
            <a:ext cx="360000" cy="180000"/>
          </a:xfrm>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43782118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billede">
    <p:bg>
      <p:bgPr>
        <a:solidFill>
          <a:schemeClr val="accent1"/>
        </a:solidFill>
        <a:effectLst/>
      </p:bgPr>
    </p:bg>
    <p:spTree>
      <p:nvGrpSpPr>
        <p:cNvPr id="1" name=""/>
        <p:cNvGrpSpPr/>
        <p:nvPr/>
      </p:nvGrpSpPr>
      <p:grpSpPr>
        <a:xfrm>
          <a:off x="0" y="0"/>
          <a:ext cx="0" cy="0"/>
          <a:chOff x="0" y="0"/>
          <a:chExt cx="0" cy="0"/>
        </a:xfrm>
      </p:grpSpPr>
      <p:sp>
        <p:nvSpPr>
          <p:cNvPr id="4" name="Baggrund">
            <a:extLst>
              <a:ext uri="{FF2B5EF4-FFF2-40B4-BE49-F238E27FC236}">
                <a16:creationId xmlns:a16="http://schemas.microsoft.com/office/drawing/2014/main" id="{083BB574-80E4-55D6-CB93-765C09879F9E}"/>
              </a:ext>
            </a:extLst>
          </p:cNvPr>
          <p:cNvSpPr>
            <a:spLocks noGrp="1" noRot="1" noMove="1" noResize="1" noEditPoints="1" noAdjustHandles="1" noChangeArrowheads="1" noChangeShapeType="1"/>
          </p:cNvSpPr>
          <p:nvPr userDrawn="1"/>
        </p:nvSpPr>
        <p:spPr bwMode="white">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7" name="Picture Placeholder 7">
            <a:extLst>
              <a:ext uri="{FF2B5EF4-FFF2-40B4-BE49-F238E27FC236}">
                <a16:creationId xmlns:a16="http://schemas.microsoft.com/office/drawing/2014/main" id="{B487C527-92CB-3576-EF55-7103E438B514}"/>
              </a:ext>
            </a:extLst>
          </p:cNvPr>
          <p:cNvSpPr>
            <a:spLocks noGrp="1"/>
          </p:cNvSpPr>
          <p:nvPr>
            <p:ph type="pic" sz="quarter" idx="13" hasCustomPrompt="1"/>
          </p:nvPr>
        </p:nvSpPr>
        <p:spPr>
          <a:xfrm>
            <a:off x="3362325" y="539999"/>
            <a:ext cx="8290875" cy="5776663"/>
          </a:xfrm>
          <a:solidFill>
            <a:schemeClr val="tx1">
              <a:lumMod val="85000"/>
            </a:schemeClr>
          </a:solidFill>
        </p:spPr>
        <p:txBody>
          <a:bodyPr lIns="0" tIns="0" rIns="0" bIns="612000" anchor="ctr" anchorCtr="0"/>
          <a:lstStyle>
            <a:lvl1pPr marL="0" indent="0" algn="ctr">
              <a:lnSpc>
                <a:spcPct val="100000"/>
              </a:lnSpc>
              <a:spcAft>
                <a:spcPts val="0"/>
              </a:spcAft>
              <a:buNone/>
              <a:defRPr sz="1600">
                <a:solidFill>
                  <a:schemeClr val="bg2"/>
                </a:solidFill>
              </a:defRPr>
            </a:lvl1pPr>
          </a:lstStyle>
          <a:p>
            <a:r>
              <a:rPr lang="da-DK" dirty="0"/>
              <a:t>Klik på ikonet for at indsætte et billede</a:t>
            </a:r>
          </a:p>
        </p:txBody>
      </p:sp>
      <p:sp>
        <p:nvSpPr>
          <p:cNvPr id="18" name="Title 1">
            <a:extLst>
              <a:ext uri="{FF2B5EF4-FFF2-40B4-BE49-F238E27FC236}">
                <a16:creationId xmlns:a16="http://schemas.microsoft.com/office/drawing/2014/main" id="{C217B01A-1201-3270-0F39-A7353764200E}"/>
              </a:ext>
            </a:extLst>
          </p:cNvPr>
          <p:cNvSpPr>
            <a:spLocks noGrp="1"/>
          </p:cNvSpPr>
          <p:nvPr>
            <p:ph type="ctrTitle" hasCustomPrompt="1"/>
          </p:nvPr>
        </p:nvSpPr>
        <p:spPr>
          <a:xfrm>
            <a:off x="522000" y="3517900"/>
            <a:ext cx="2660938" cy="2936900"/>
          </a:xfrm>
        </p:spPr>
        <p:txBody>
          <a:bodyPr anchor="b"/>
          <a:lstStyle>
            <a:lvl1pPr algn="l">
              <a:lnSpc>
                <a:spcPct val="95000"/>
              </a:lnSpc>
              <a:defRPr sz="4000">
                <a:solidFill>
                  <a:schemeClr val="accent1"/>
                </a:solidFill>
              </a:defRPr>
            </a:lvl1pPr>
          </a:lstStyle>
          <a:p>
            <a:r>
              <a:rPr lang="da-DK" dirty="0"/>
              <a:t>Klik for at tilføje titel</a:t>
            </a:r>
          </a:p>
        </p:txBody>
      </p:sp>
      <p:sp>
        <p:nvSpPr>
          <p:cNvPr id="21" name="Subtitle 2">
            <a:extLst>
              <a:ext uri="{FF2B5EF4-FFF2-40B4-BE49-F238E27FC236}">
                <a16:creationId xmlns:a16="http://schemas.microsoft.com/office/drawing/2014/main" id="{35AB335D-B66A-21C4-66D1-2DBB00AAA7AA}"/>
              </a:ext>
            </a:extLst>
          </p:cNvPr>
          <p:cNvSpPr>
            <a:spLocks noGrp="1"/>
          </p:cNvSpPr>
          <p:nvPr>
            <p:ph type="subTitle" idx="1" hasCustomPrompt="1"/>
          </p:nvPr>
        </p:nvSpPr>
        <p:spPr>
          <a:xfrm>
            <a:off x="540000" y="539749"/>
            <a:ext cx="2642938" cy="2797175"/>
          </a:xfrm>
        </p:spPr>
        <p:txBody>
          <a:bodyPr/>
          <a:lstStyle>
            <a:lvl1pPr marL="0" indent="0" algn="l">
              <a:lnSpc>
                <a:spcPct val="100000"/>
              </a:lnSpc>
              <a:spcBef>
                <a:spcPts val="0"/>
              </a:spcBef>
              <a:spcAft>
                <a:spcPts val="1200"/>
              </a:spcAft>
              <a:buFont typeface="Arial" panose="020B0604020202020204" pitchFamily="34" charset="0"/>
              <a:buNone/>
              <a:defRPr sz="1000" b="0">
                <a:solidFill>
                  <a:schemeClr val="tx1"/>
                </a:solidFill>
                <a:latin typeface="+mn-lt"/>
              </a:defRPr>
            </a:lvl1pPr>
            <a:lvl2pPr marL="0" indent="0" algn="l">
              <a:lnSpc>
                <a:spcPct val="100000"/>
              </a:lnSpc>
              <a:spcBef>
                <a:spcPts val="0"/>
              </a:spcBef>
              <a:spcAft>
                <a:spcPts val="1200"/>
              </a:spcAft>
              <a:buFont typeface="Arial" panose="020B0604020202020204" pitchFamily="34" charset="0"/>
              <a:buNone/>
              <a:defRPr sz="1000" b="0">
                <a:solidFill>
                  <a:schemeClr val="tx1"/>
                </a:solidFill>
                <a:latin typeface="+mn-lt"/>
              </a:defRPr>
            </a:lvl2pPr>
            <a:lvl3pPr marL="0" indent="0" algn="l">
              <a:lnSpc>
                <a:spcPct val="100000"/>
              </a:lnSpc>
              <a:spcBef>
                <a:spcPts val="0"/>
              </a:spcBef>
              <a:spcAft>
                <a:spcPts val="1200"/>
              </a:spcAft>
              <a:buFont typeface="Arial" panose="020B0604020202020204" pitchFamily="34" charset="0"/>
              <a:buNone/>
              <a:defRPr sz="1000" b="0">
                <a:solidFill>
                  <a:schemeClr val="tx1"/>
                </a:solidFill>
                <a:latin typeface="+mn-lt"/>
              </a:defRPr>
            </a:lvl3pPr>
            <a:lvl4pPr marL="0" indent="0" algn="l">
              <a:lnSpc>
                <a:spcPct val="100000"/>
              </a:lnSpc>
              <a:spcBef>
                <a:spcPts val="0"/>
              </a:spcBef>
              <a:spcAft>
                <a:spcPts val="1200"/>
              </a:spcAft>
              <a:buFont typeface="Arial" panose="020B0604020202020204" pitchFamily="34" charset="0"/>
              <a:buNone/>
              <a:defRPr sz="1000" b="0">
                <a:solidFill>
                  <a:schemeClr val="tx1"/>
                </a:solidFill>
                <a:latin typeface="+mn-lt"/>
              </a:defRPr>
            </a:lvl4pPr>
            <a:lvl5pPr marL="0" indent="0" algn="l">
              <a:lnSpc>
                <a:spcPct val="100000"/>
              </a:lnSpc>
              <a:spcBef>
                <a:spcPts val="0"/>
              </a:spcBef>
              <a:spcAft>
                <a:spcPts val="1200"/>
              </a:spcAft>
              <a:buFont typeface="Arial" panose="020B0604020202020204" pitchFamily="34" charset="0"/>
              <a:buNone/>
              <a:defRPr sz="1000" b="0">
                <a:solidFill>
                  <a:schemeClr val="tx1"/>
                </a:solidFill>
                <a:latin typeface="+mn-lt"/>
              </a:defRPr>
            </a:lvl5pPr>
            <a:lvl6pPr marL="0" indent="0" algn="l">
              <a:lnSpc>
                <a:spcPct val="100000"/>
              </a:lnSpc>
              <a:spcBef>
                <a:spcPts val="0"/>
              </a:spcBef>
              <a:spcAft>
                <a:spcPts val="1200"/>
              </a:spcAft>
              <a:buFont typeface="Arial" panose="020B0604020202020204" pitchFamily="34" charset="0"/>
              <a:buNone/>
              <a:defRPr sz="1000" b="0">
                <a:solidFill>
                  <a:schemeClr val="tx1"/>
                </a:solidFill>
                <a:latin typeface="+mn-lt"/>
              </a:defRPr>
            </a:lvl6pPr>
            <a:lvl7pPr marL="0" indent="0" algn="l">
              <a:lnSpc>
                <a:spcPct val="100000"/>
              </a:lnSpc>
              <a:spcBef>
                <a:spcPts val="0"/>
              </a:spcBef>
              <a:spcAft>
                <a:spcPts val="1200"/>
              </a:spcAft>
              <a:buFont typeface="Arial" panose="020B0604020202020204" pitchFamily="34" charset="0"/>
              <a:buNone/>
              <a:defRPr sz="1000" b="0">
                <a:solidFill>
                  <a:schemeClr val="tx1"/>
                </a:solidFill>
                <a:latin typeface="+mn-lt"/>
              </a:defRPr>
            </a:lvl7pPr>
            <a:lvl8pPr marL="0" indent="0" algn="l">
              <a:lnSpc>
                <a:spcPct val="100000"/>
              </a:lnSpc>
              <a:spcBef>
                <a:spcPts val="0"/>
              </a:spcBef>
              <a:spcAft>
                <a:spcPts val="1200"/>
              </a:spcAft>
              <a:buFont typeface="Arial" panose="020B0604020202020204" pitchFamily="34" charset="0"/>
              <a:buNone/>
              <a:defRPr sz="1000" b="0">
                <a:solidFill>
                  <a:schemeClr val="tx1"/>
                </a:solidFill>
                <a:latin typeface="+mn-lt"/>
              </a:defRPr>
            </a:lvl8pPr>
            <a:lvl9pPr marL="0" indent="0" algn="l">
              <a:lnSpc>
                <a:spcPct val="100000"/>
              </a:lnSpc>
              <a:spcBef>
                <a:spcPts val="0"/>
              </a:spcBef>
              <a:spcAft>
                <a:spcPts val="1200"/>
              </a:spcAft>
              <a:buFont typeface="Arial" panose="020B0604020202020204" pitchFamily="34" charset="0"/>
              <a:buNone/>
              <a:tabLst/>
              <a:defRPr sz="1000" b="0">
                <a:solidFill>
                  <a:schemeClr val="tx1"/>
                </a:solidFill>
                <a:latin typeface="+mn-lt"/>
              </a:defRPr>
            </a:lvl9pPr>
          </a:lstStyle>
          <a:p>
            <a:r>
              <a:rPr lang="da-DK" dirty="0"/>
              <a:t>Klik for at tilføje tekst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a:p>
            <a:pPr lvl="8"/>
            <a:r>
              <a:rPr lang="da-DK" noProof="0" dirty="0"/>
              <a:t>Niende niveau</a:t>
            </a:r>
            <a:endParaRPr lang="da-DK" dirty="0"/>
          </a:p>
        </p:txBody>
      </p:sp>
      <p:sp>
        <p:nvSpPr>
          <p:cNvPr id="22" name="Text Placeholder note">
            <a:extLst>
              <a:ext uri="{FF2B5EF4-FFF2-40B4-BE49-F238E27FC236}">
                <a16:creationId xmlns:a16="http://schemas.microsoft.com/office/drawing/2014/main" id="{D8A61983-364B-76C0-74E6-FBC6736E22DE}"/>
              </a:ext>
            </a:extLst>
          </p:cNvPr>
          <p:cNvSpPr>
            <a:spLocks noGrp="1"/>
          </p:cNvSpPr>
          <p:nvPr>
            <p:ph type="body" sz="quarter" idx="17" hasCustomPrompt="1"/>
          </p:nvPr>
        </p:nvSpPr>
        <p:spPr>
          <a:xfrm>
            <a:off x="3362325" y="6498000"/>
            <a:ext cx="5464800" cy="180725"/>
          </a:xfrm>
        </p:spPr>
        <p:txBody>
          <a:bodyPr anchor="ctr" anchorCtr="0"/>
          <a:lstStyle>
            <a:lvl1pPr marL="0" indent="0" algn="l">
              <a:spcAft>
                <a:spcPts val="300"/>
              </a:spcAft>
              <a:buFont typeface="Arial" panose="020B0604020202020204" pitchFamily="34" charset="0"/>
              <a:buNone/>
              <a:defRPr sz="700" i="0">
                <a:solidFill>
                  <a:schemeClr val="tx1"/>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23" name="Pladsholder til dato 22">
            <a:extLst>
              <a:ext uri="{FF2B5EF4-FFF2-40B4-BE49-F238E27FC236}">
                <a16:creationId xmlns:a16="http://schemas.microsoft.com/office/drawing/2014/main" id="{FF63252F-53E3-E1E6-6127-5E2848893CA8}"/>
              </a:ext>
            </a:extLst>
          </p:cNvPr>
          <p:cNvSpPr>
            <a:spLocks noGrp="1"/>
          </p:cNvSpPr>
          <p:nvPr>
            <p:ph type="dt" sz="half" idx="18"/>
          </p:nvPr>
        </p:nvSpPr>
        <p:spPr/>
        <p:txBody>
          <a:bodyPr/>
          <a:lstStyle/>
          <a:p>
            <a:fld id="{7C7EDF5C-7FDB-4E1F-B9E5-81932782DD6D}" type="datetime3">
              <a:rPr lang="da-DK" smtClean="0"/>
              <a:t>31.01.2025</a:t>
            </a:fld>
            <a:endParaRPr lang="da-DK" dirty="0"/>
          </a:p>
        </p:txBody>
      </p:sp>
      <p:sp>
        <p:nvSpPr>
          <p:cNvPr id="24" name="Pladsholder til sidefod 23">
            <a:extLst>
              <a:ext uri="{FF2B5EF4-FFF2-40B4-BE49-F238E27FC236}">
                <a16:creationId xmlns:a16="http://schemas.microsoft.com/office/drawing/2014/main" id="{0CBA106D-0CCB-A5A6-547E-0951BC82B42E}"/>
              </a:ext>
            </a:extLst>
          </p:cNvPr>
          <p:cNvSpPr>
            <a:spLocks noGrp="1"/>
          </p:cNvSpPr>
          <p:nvPr>
            <p:ph type="ftr" sz="quarter" idx="19"/>
          </p:nvPr>
        </p:nvSpPr>
        <p:spPr/>
        <p:txBody>
          <a:bodyPr/>
          <a:lstStyle/>
          <a:p>
            <a:r>
              <a:rPr lang="da-DK" dirty="0"/>
              <a:t>Hjerteforeningen</a:t>
            </a:r>
          </a:p>
        </p:txBody>
      </p:sp>
      <p:sp>
        <p:nvSpPr>
          <p:cNvPr id="25" name="Pladsholder til slidenummer 24">
            <a:extLst>
              <a:ext uri="{FF2B5EF4-FFF2-40B4-BE49-F238E27FC236}">
                <a16:creationId xmlns:a16="http://schemas.microsoft.com/office/drawing/2014/main" id="{398BD7D0-450F-7F18-1136-0B5C7F724F53}"/>
              </a:ext>
            </a:extLst>
          </p:cNvPr>
          <p:cNvSpPr>
            <a:spLocks noGrp="1"/>
          </p:cNvSpPr>
          <p:nvPr>
            <p:ph type="sldNum" sz="quarter" idx="20"/>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04104712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fslutning">
    <p:bg>
      <p:bgPr>
        <a:solidFill>
          <a:schemeClr val="accent1"/>
        </a:solid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r>
              <a:rPr lang="da-DK" dirty="0"/>
              <a:t>Hjerteforeningen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20" name="Date Placeholder 6" hidden="1">
            <a:extLst>
              <a:ext uri="{FF2B5EF4-FFF2-40B4-BE49-F238E27FC236}">
                <a16:creationId xmlns:a16="http://schemas.microsoft.com/office/drawing/2014/main" id="{1C41A489-3663-7830-A556-612B9A00B056}"/>
              </a:ext>
            </a:extLst>
          </p:cNvPr>
          <p:cNvSpPr>
            <a:spLocks noGrp="1"/>
          </p:cNvSpPr>
          <p:nvPr>
            <p:ph type="dt" sz="half" idx="15"/>
          </p:nvPr>
        </p:nvSpPr>
        <p:spPr>
          <a:xfrm>
            <a:off x="0" y="6858000"/>
            <a:ext cx="0" cy="0"/>
          </a:xfrm>
        </p:spPr>
        <p:txBody>
          <a:bodyPr/>
          <a:lstStyle>
            <a:lvl1pPr>
              <a:defRPr sz="100">
                <a:noFill/>
              </a:defRPr>
            </a:lvl1pPr>
          </a:lstStyle>
          <a:p>
            <a:fld id="{32550B0A-3DBC-4913-AFF7-EF19039D4FF7}" type="datetime3">
              <a:rPr lang="da-DK" smtClean="0"/>
              <a:t>31.01.2025</a:t>
            </a:fld>
            <a:endParaRPr lang="da-DK" dirty="0"/>
          </a:p>
        </p:txBody>
      </p:sp>
      <p:sp>
        <p:nvSpPr>
          <p:cNvPr id="4" name="Baggrund">
            <a:extLst>
              <a:ext uri="{FF2B5EF4-FFF2-40B4-BE49-F238E27FC236}">
                <a16:creationId xmlns:a16="http://schemas.microsoft.com/office/drawing/2014/main" id="{083BB574-80E4-55D6-CB93-765C09879F9E}"/>
              </a:ext>
            </a:extLst>
          </p:cNvPr>
          <p:cNvSpPr>
            <a:spLocks noGrp="1" noRot="1" noMove="1" noResize="1" noEditPoints="1" noAdjustHandles="1" noChangeArrowheads="1" noChangeShapeType="1"/>
          </p:cNvSpPr>
          <p:nvPr userDrawn="1"/>
        </p:nvSpPr>
        <p:spPr bwMode="white">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7" name="Logo">
            <a:extLst>
              <a:ext uri="{FF2B5EF4-FFF2-40B4-BE49-F238E27FC236}">
                <a16:creationId xmlns:a16="http://schemas.microsoft.com/office/drawing/2014/main" id="{E7ADD690-0FDC-E2E0-E48A-D235AB4C061D}"/>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10194829" y="5979943"/>
            <a:ext cx="1455428" cy="360000"/>
          </a:xfrm>
          <a:prstGeom prst="rect">
            <a:avLst/>
          </a:prstGeom>
        </p:spPr>
      </p:pic>
      <p:grpSp>
        <p:nvGrpSpPr>
          <p:cNvPr id="6" name="Group 24">
            <a:extLst>
              <a:ext uri="{FF2B5EF4-FFF2-40B4-BE49-F238E27FC236}">
                <a16:creationId xmlns:a16="http://schemas.microsoft.com/office/drawing/2014/main" id="{A3770364-BF91-D0BC-8BC8-0FFCC041BEE5}"/>
              </a:ext>
            </a:extLst>
          </p:cNvPr>
          <p:cNvGrpSpPr>
            <a:grpSpLocks noGrp="1" noUngrp="1" noRot="1" noMove="1" noResize="1"/>
          </p:cNvGrpSpPr>
          <p:nvPr userDrawn="1"/>
        </p:nvGrpSpPr>
        <p:grpSpPr>
          <a:xfrm>
            <a:off x="539750" y="222372"/>
            <a:ext cx="360746" cy="1679849"/>
            <a:chOff x="539750" y="222372"/>
            <a:chExt cx="360746" cy="1679849"/>
          </a:xfrm>
          <a:solidFill>
            <a:schemeClr val="accent1"/>
          </a:solidFill>
        </p:grpSpPr>
        <p:sp>
          <p:nvSpPr>
            <p:cNvPr id="10" name="Freeform: Shape 25">
              <a:extLst>
                <a:ext uri="{FF2B5EF4-FFF2-40B4-BE49-F238E27FC236}">
                  <a16:creationId xmlns:a16="http://schemas.microsoft.com/office/drawing/2014/main" id="{970F1807-5D15-E351-E506-6F801FE97889}"/>
                </a:ext>
              </a:extLst>
            </p:cNvPr>
            <p:cNvSpPr>
              <a:spLocks noGrp="1" noRot="1" noMove="1" noResize="1" noEditPoints="1" noAdjustHandles="1" noChangeArrowheads="1" noChangeShapeType="1"/>
            </p:cNvSpPr>
            <p:nvPr/>
          </p:nvSpPr>
          <p:spPr>
            <a:xfrm>
              <a:off x="539750" y="222372"/>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1" name="Freeform: Shape 26">
              <a:extLst>
                <a:ext uri="{FF2B5EF4-FFF2-40B4-BE49-F238E27FC236}">
                  <a16:creationId xmlns:a16="http://schemas.microsoft.com/office/drawing/2014/main" id="{279FA127-1B2C-725C-F0A1-E12BED742956}"/>
                </a:ext>
              </a:extLst>
            </p:cNvPr>
            <p:cNvSpPr>
              <a:spLocks noGrp="1" noRot="1" noMove="1" noResize="1" noEditPoints="1" noAdjustHandles="1" noChangeArrowheads="1" noChangeShapeType="1"/>
            </p:cNvSpPr>
            <p:nvPr/>
          </p:nvSpPr>
          <p:spPr>
            <a:xfrm>
              <a:off x="539750" y="494720"/>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2" name="Freeform: Shape 27">
              <a:extLst>
                <a:ext uri="{FF2B5EF4-FFF2-40B4-BE49-F238E27FC236}">
                  <a16:creationId xmlns:a16="http://schemas.microsoft.com/office/drawing/2014/main" id="{CC944FD1-5433-3213-3E30-23C9DA437656}"/>
                </a:ext>
              </a:extLst>
            </p:cNvPr>
            <p:cNvSpPr>
              <a:spLocks noGrp="1" noRot="1" noMove="1" noResize="1" noEditPoints="1" noAdjustHandles="1" noChangeArrowheads="1" noChangeShapeType="1"/>
            </p:cNvSpPr>
            <p:nvPr/>
          </p:nvSpPr>
          <p:spPr>
            <a:xfrm>
              <a:off x="539750" y="767067"/>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3" name="Freeform: Shape 28">
              <a:extLst>
                <a:ext uri="{FF2B5EF4-FFF2-40B4-BE49-F238E27FC236}">
                  <a16:creationId xmlns:a16="http://schemas.microsoft.com/office/drawing/2014/main" id="{5A0F09F3-2E76-A8AD-A7D1-B03A3E100296}"/>
                </a:ext>
              </a:extLst>
            </p:cNvPr>
            <p:cNvSpPr>
              <a:spLocks noGrp="1" noRot="1" noMove="1" noResize="1" noEditPoints="1" noAdjustHandles="1" noChangeArrowheads="1" noChangeShapeType="1"/>
            </p:cNvSpPr>
            <p:nvPr/>
          </p:nvSpPr>
          <p:spPr>
            <a:xfrm>
              <a:off x="539750" y="1039415"/>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4" name="Freeform: Shape 29">
              <a:extLst>
                <a:ext uri="{FF2B5EF4-FFF2-40B4-BE49-F238E27FC236}">
                  <a16:creationId xmlns:a16="http://schemas.microsoft.com/office/drawing/2014/main" id="{2BD4C0E5-A7B3-5F34-8976-22CC69B22DC7}"/>
                </a:ext>
              </a:extLst>
            </p:cNvPr>
            <p:cNvSpPr>
              <a:spLocks noGrp="1" noRot="1" noMove="1" noResize="1" noEditPoints="1" noAdjustHandles="1" noChangeArrowheads="1" noChangeShapeType="1"/>
            </p:cNvSpPr>
            <p:nvPr/>
          </p:nvSpPr>
          <p:spPr>
            <a:xfrm>
              <a:off x="539750" y="1311763"/>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5" name="Freeform: Shape 30">
              <a:extLst>
                <a:ext uri="{FF2B5EF4-FFF2-40B4-BE49-F238E27FC236}">
                  <a16:creationId xmlns:a16="http://schemas.microsoft.com/office/drawing/2014/main" id="{F0AFCFFB-34D2-9437-B156-72CDF8E1A95F}"/>
                </a:ext>
              </a:extLst>
            </p:cNvPr>
            <p:cNvSpPr>
              <a:spLocks noGrp="1" noRot="1" noMove="1" noResize="1" noEditPoints="1" noAdjustHandles="1" noChangeArrowheads="1" noChangeShapeType="1"/>
            </p:cNvSpPr>
            <p:nvPr/>
          </p:nvSpPr>
          <p:spPr>
            <a:xfrm>
              <a:off x="539750" y="1584110"/>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6" name="Freeform: Shape 31">
              <a:extLst>
                <a:ext uri="{FF2B5EF4-FFF2-40B4-BE49-F238E27FC236}">
                  <a16:creationId xmlns:a16="http://schemas.microsoft.com/office/drawing/2014/main" id="{85220A23-E429-3679-9180-892C49BF648E}"/>
                </a:ext>
              </a:extLst>
            </p:cNvPr>
            <p:cNvSpPr>
              <a:spLocks noGrp="1" noRot="1" noMove="1" noResize="1" noEditPoints="1" noAdjustHandles="1" noChangeArrowheads="1" noChangeShapeType="1"/>
            </p:cNvSpPr>
            <p:nvPr/>
          </p:nvSpPr>
          <p:spPr>
            <a:xfrm>
              <a:off x="539750" y="1856458"/>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grpSp>
      <p:sp>
        <p:nvSpPr>
          <p:cNvPr id="18" name="Title 1">
            <a:extLst>
              <a:ext uri="{FF2B5EF4-FFF2-40B4-BE49-F238E27FC236}">
                <a16:creationId xmlns:a16="http://schemas.microsoft.com/office/drawing/2014/main" id="{C217B01A-1201-3270-0F39-A7353764200E}"/>
              </a:ext>
            </a:extLst>
          </p:cNvPr>
          <p:cNvSpPr>
            <a:spLocks noGrp="1"/>
          </p:cNvSpPr>
          <p:nvPr>
            <p:ph type="ctrTitle" hasCustomPrompt="1"/>
          </p:nvPr>
        </p:nvSpPr>
        <p:spPr>
          <a:xfrm>
            <a:off x="486000" y="2524124"/>
            <a:ext cx="7400700" cy="1985964"/>
          </a:xfrm>
        </p:spPr>
        <p:txBody>
          <a:bodyPr anchor="t" anchorCtr="0"/>
          <a:lstStyle>
            <a:lvl1pPr algn="l">
              <a:lnSpc>
                <a:spcPct val="90000"/>
              </a:lnSpc>
              <a:defRPr sz="6000">
                <a:solidFill>
                  <a:schemeClr val="accent1"/>
                </a:solidFill>
              </a:defRPr>
            </a:lvl1pPr>
          </a:lstStyle>
          <a:p>
            <a:r>
              <a:rPr lang="da-DK" dirty="0"/>
              <a:t>Klik for at tilføje titel</a:t>
            </a:r>
          </a:p>
        </p:txBody>
      </p:sp>
      <p:sp>
        <p:nvSpPr>
          <p:cNvPr id="3" name="Pladsholder til tekst 2">
            <a:extLst>
              <a:ext uri="{FF2B5EF4-FFF2-40B4-BE49-F238E27FC236}">
                <a16:creationId xmlns:a16="http://schemas.microsoft.com/office/drawing/2014/main" id="{7FE0FC1A-C257-AA0A-813F-B8DF1C7B40B4}"/>
              </a:ext>
            </a:extLst>
          </p:cNvPr>
          <p:cNvSpPr>
            <a:spLocks noGrp="1"/>
          </p:cNvSpPr>
          <p:nvPr>
            <p:ph type="body" sz="quarter" idx="18" hasCustomPrompt="1"/>
          </p:nvPr>
        </p:nvSpPr>
        <p:spPr>
          <a:xfrm>
            <a:off x="539750" y="4917600"/>
            <a:ext cx="7346950" cy="252000"/>
          </a:xfrm>
        </p:spPr>
        <p:txBody>
          <a:bodyPr/>
          <a:lstStyle>
            <a:lvl1pPr marL="0" indent="0">
              <a:lnSpc>
                <a:spcPct val="100000"/>
              </a:lnSpc>
              <a:spcBef>
                <a:spcPts val="0"/>
              </a:spcBef>
              <a:spcAft>
                <a:spcPts val="0"/>
              </a:spcAft>
              <a:buNone/>
              <a:defRPr sz="1600" b="0">
                <a:latin typeface="+mn-lt"/>
              </a:defRPr>
            </a:lvl1pPr>
            <a:lvl2pPr marL="0" indent="0">
              <a:lnSpc>
                <a:spcPct val="100000"/>
              </a:lnSpc>
              <a:spcBef>
                <a:spcPts val="0"/>
              </a:spcBef>
              <a:spcAft>
                <a:spcPts val="0"/>
              </a:spcAft>
              <a:buNone/>
              <a:defRPr sz="1600" b="0">
                <a:latin typeface="+mn-lt"/>
              </a:defRPr>
            </a:lvl2pPr>
            <a:lvl3pPr marL="0" indent="0">
              <a:lnSpc>
                <a:spcPct val="100000"/>
              </a:lnSpc>
              <a:spcBef>
                <a:spcPts val="0"/>
              </a:spcBef>
              <a:spcAft>
                <a:spcPts val="0"/>
              </a:spcAft>
              <a:buNone/>
              <a:defRPr sz="1600" b="0">
                <a:latin typeface="+mn-lt"/>
              </a:defRPr>
            </a:lvl3pPr>
            <a:lvl4pPr marL="0">
              <a:lnSpc>
                <a:spcPct val="100000"/>
              </a:lnSpc>
              <a:spcBef>
                <a:spcPts val="0"/>
              </a:spcBef>
              <a:spcAft>
                <a:spcPts val="0"/>
              </a:spcAft>
              <a:buNone/>
              <a:defRPr sz="1600" b="0">
                <a:latin typeface="+mn-lt"/>
              </a:defRPr>
            </a:lvl4pPr>
            <a:lvl5pPr marL="0">
              <a:lnSpc>
                <a:spcPct val="100000"/>
              </a:lnSpc>
              <a:spcBef>
                <a:spcPts val="0"/>
              </a:spcBef>
              <a:spcAft>
                <a:spcPts val="0"/>
              </a:spcAft>
              <a:buNone/>
              <a:defRPr sz="1600" b="0">
                <a:latin typeface="+mn-lt"/>
              </a:defRPr>
            </a:lvl5pPr>
            <a:lvl6pPr marL="0" indent="0">
              <a:lnSpc>
                <a:spcPct val="100000"/>
              </a:lnSpc>
              <a:spcBef>
                <a:spcPts val="0"/>
              </a:spcBef>
              <a:spcAft>
                <a:spcPts val="0"/>
              </a:spcAft>
              <a:buNone/>
              <a:defRPr sz="1600" b="0">
                <a:latin typeface="+mn-lt"/>
              </a:defRPr>
            </a:lvl6pPr>
            <a:lvl7pPr marL="0">
              <a:lnSpc>
                <a:spcPct val="100000"/>
              </a:lnSpc>
              <a:spcBef>
                <a:spcPts val="0"/>
              </a:spcBef>
              <a:spcAft>
                <a:spcPts val="0"/>
              </a:spcAft>
              <a:buNone/>
              <a:defRPr sz="1600" b="0">
                <a:latin typeface="+mn-lt"/>
              </a:defRPr>
            </a:lvl7pPr>
            <a:lvl8pPr marL="0">
              <a:lnSpc>
                <a:spcPct val="100000"/>
              </a:lnSpc>
              <a:spcBef>
                <a:spcPts val="0"/>
              </a:spcBef>
              <a:spcAft>
                <a:spcPts val="0"/>
              </a:spcAft>
              <a:buNone/>
              <a:defRPr sz="1600" b="0">
                <a:latin typeface="+mn-lt"/>
              </a:defRPr>
            </a:lvl8pPr>
            <a:lvl9pPr marL="0">
              <a:lnSpc>
                <a:spcPct val="100000"/>
              </a:lnSpc>
              <a:spcBef>
                <a:spcPts val="0"/>
              </a:spcBef>
              <a:spcAft>
                <a:spcPts val="0"/>
              </a:spcAft>
              <a:buNone/>
              <a:defRPr sz="1600" b="0">
                <a:latin typeface="+mn-lt"/>
              </a:defRPr>
            </a:lvl9pPr>
          </a:lstStyle>
          <a:p>
            <a:pPr lvl="0"/>
            <a:r>
              <a:rPr lang="da-DK" dirty="0"/>
              <a:t>Klik for at tilføje navn og efternavn</a:t>
            </a:r>
          </a:p>
        </p:txBody>
      </p:sp>
      <p:sp>
        <p:nvSpPr>
          <p:cNvPr id="21" name="Pladsholder til tekst 2">
            <a:extLst>
              <a:ext uri="{FF2B5EF4-FFF2-40B4-BE49-F238E27FC236}">
                <a16:creationId xmlns:a16="http://schemas.microsoft.com/office/drawing/2014/main" id="{2819FF36-40F7-6D3E-71AC-437D522FEB3F}"/>
              </a:ext>
            </a:extLst>
          </p:cNvPr>
          <p:cNvSpPr>
            <a:spLocks noGrp="1"/>
          </p:cNvSpPr>
          <p:nvPr>
            <p:ph type="body" sz="quarter" idx="19" hasCustomPrompt="1"/>
          </p:nvPr>
        </p:nvSpPr>
        <p:spPr>
          <a:xfrm>
            <a:off x="539750" y="5176365"/>
            <a:ext cx="7346950" cy="252000"/>
          </a:xfrm>
        </p:spPr>
        <p:txBody>
          <a:bodyPr/>
          <a:lstStyle>
            <a:lvl1pPr marL="0" indent="0">
              <a:lnSpc>
                <a:spcPct val="100000"/>
              </a:lnSpc>
              <a:spcBef>
                <a:spcPts val="0"/>
              </a:spcBef>
              <a:spcAft>
                <a:spcPts val="0"/>
              </a:spcAft>
              <a:buNone/>
              <a:defRPr sz="1600" b="0">
                <a:latin typeface="+mn-lt"/>
              </a:defRPr>
            </a:lvl1pPr>
            <a:lvl2pPr marL="0" indent="0">
              <a:lnSpc>
                <a:spcPct val="100000"/>
              </a:lnSpc>
              <a:spcBef>
                <a:spcPts val="0"/>
              </a:spcBef>
              <a:spcAft>
                <a:spcPts val="0"/>
              </a:spcAft>
              <a:buNone/>
              <a:defRPr sz="1600" b="0">
                <a:latin typeface="+mn-lt"/>
              </a:defRPr>
            </a:lvl2pPr>
            <a:lvl3pPr marL="0" indent="0">
              <a:lnSpc>
                <a:spcPct val="100000"/>
              </a:lnSpc>
              <a:spcBef>
                <a:spcPts val="0"/>
              </a:spcBef>
              <a:spcAft>
                <a:spcPts val="0"/>
              </a:spcAft>
              <a:buNone/>
              <a:defRPr sz="1600" b="0">
                <a:latin typeface="+mn-lt"/>
              </a:defRPr>
            </a:lvl3pPr>
            <a:lvl4pPr marL="0">
              <a:lnSpc>
                <a:spcPct val="100000"/>
              </a:lnSpc>
              <a:spcBef>
                <a:spcPts val="0"/>
              </a:spcBef>
              <a:spcAft>
                <a:spcPts val="0"/>
              </a:spcAft>
              <a:buNone/>
              <a:defRPr sz="1600" b="0">
                <a:latin typeface="+mn-lt"/>
              </a:defRPr>
            </a:lvl4pPr>
            <a:lvl5pPr marL="0">
              <a:lnSpc>
                <a:spcPct val="100000"/>
              </a:lnSpc>
              <a:spcBef>
                <a:spcPts val="0"/>
              </a:spcBef>
              <a:spcAft>
                <a:spcPts val="0"/>
              </a:spcAft>
              <a:buNone/>
              <a:defRPr sz="1600" b="0">
                <a:latin typeface="+mn-lt"/>
              </a:defRPr>
            </a:lvl5pPr>
            <a:lvl6pPr marL="0" indent="0">
              <a:lnSpc>
                <a:spcPct val="100000"/>
              </a:lnSpc>
              <a:spcBef>
                <a:spcPts val="0"/>
              </a:spcBef>
              <a:spcAft>
                <a:spcPts val="0"/>
              </a:spcAft>
              <a:buNone/>
              <a:defRPr sz="1600" b="0">
                <a:latin typeface="+mn-lt"/>
              </a:defRPr>
            </a:lvl6pPr>
            <a:lvl7pPr marL="0">
              <a:lnSpc>
                <a:spcPct val="100000"/>
              </a:lnSpc>
              <a:spcBef>
                <a:spcPts val="0"/>
              </a:spcBef>
              <a:spcAft>
                <a:spcPts val="0"/>
              </a:spcAft>
              <a:buNone/>
              <a:defRPr sz="1600" b="0">
                <a:latin typeface="+mn-lt"/>
              </a:defRPr>
            </a:lvl7pPr>
            <a:lvl8pPr marL="0">
              <a:lnSpc>
                <a:spcPct val="100000"/>
              </a:lnSpc>
              <a:spcBef>
                <a:spcPts val="0"/>
              </a:spcBef>
              <a:spcAft>
                <a:spcPts val="0"/>
              </a:spcAft>
              <a:buNone/>
              <a:defRPr sz="1600" b="0">
                <a:latin typeface="+mn-lt"/>
              </a:defRPr>
            </a:lvl8pPr>
            <a:lvl9pPr marL="0">
              <a:lnSpc>
                <a:spcPct val="100000"/>
              </a:lnSpc>
              <a:spcBef>
                <a:spcPts val="0"/>
              </a:spcBef>
              <a:spcAft>
                <a:spcPts val="0"/>
              </a:spcAft>
              <a:buNone/>
              <a:defRPr sz="1600" b="0">
                <a:latin typeface="+mn-lt"/>
              </a:defRPr>
            </a:lvl9pPr>
          </a:lstStyle>
          <a:p>
            <a:pPr lvl="0"/>
            <a:r>
              <a:rPr lang="da-DK" dirty="0"/>
              <a:t>Klik for at tilføje titel</a:t>
            </a:r>
          </a:p>
        </p:txBody>
      </p:sp>
      <p:sp>
        <p:nvSpPr>
          <p:cNvPr id="23" name="Pladsholder til tekst 2">
            <a:extLst>
              <a:ext uri="{FF2B5EF4-FFF2-40B4-BE49-F238E27FC236}">
                <a16:creationId xmlns:a16="http://schemas.microsoft.com/office/drawing/2014/main" id="{C2E6475D-2D8B-0138-925B-DCC88EE969A1}"/>
              </a:ext>
            </a:extLst>
          </p:cNvPr>
          <p:cNvSpPr>
            <a:spLocks noGrp="1"/>
          </p:cNvSpPr>
          <p:nvPr>
            <p:ph type="body" sz="quarter" idx="21" hasCustomPrompt="1"/>
          </p:nvPr>
        </p:nvSpPr>
        <p:spPr>
          <a:xfrm>
            <a:off x="539750" y="5878832"/>
            <a:ext cx="7346950" cy="252000"/>
          </a:xfrm>
        </p:spPr>
        <p:txBody>
          <a:bodyPr/>
          <a:lstStyle>
            <a:lvl1pPr marL="0" indent="0">
              <a:lnSpc>
                <a:spcPct val="100000"/>
              </a:lnSpc>
              <a:spcBef>
                <a:spcPts val="0"/>
              </a:spcBef>
              <a:spcAft>
                <a:spcPts val="0"/>
              </a:spcAft>
              <a:buNone/>
              <a:defRPr sz="1600" b="0">
                <a:latin typeface="+mn-lt"/>
              </a:defRPr>
            </a:lvl1pPr>
            <a:lvl2pPr marL="0" indent="0">
              <a:lnSpc>
                <a:spcPct val="100000"/>
              </a:lnSpc>
              <a:spcBef>
                <a:spcPts val="0"/>
              </a:spcBef>
              <a:spcAft>
                <a:spcPts val="0"/>
              </a:spcAft>
              <a:buNone/>
              <a:defRPr sz="1600" b="0">
                <a:latin typeface="+mn-lt"/>
              </a:defRPr>
            </a:lvl2pPr>
            <a:lvl3pPr marL="0" indent="0">
              <a:lnSpc>
                <a:spcPct val="100000"/>
              </a:lnSpc>
              <a:spcBef>
                <a:spcPts val="0"/>
              </a:spcBef>
              <a:spcAft>
                <a:spcPts val="0"/>
              </a:spcAft>
              <a:buNone/>
              <a:defRPr sz="1600" b="0">
                <a:latin typeface="+mn-lt"/>
              </a:defRPr>
            </a:lvl3pPr>
            <a:lvl4pPr marL="0">
              <a:lnSpc>
                <a:spcPct val="100000"/>
              </a:lnSpc>
              <a:spcBef>
                <a:spcPts val="0"/>
              </a:spcBef>
              <a:spcAft>
                <a:spcPts val="0"/>
              </a:spcAft>
              <a:buNone/>
              <a:defRPr sz="1600" b="0">
                <a:latin typeface="+mn-lt"/>
              </a:defRPr>
            </a:lvl4pPr>
            <a:lvl5pPr marL="0">
              <a:lnSpc>
                <a:spcPct val="100000"/>
              </a:lnSpc>
              <a:spcBef>
                <a:spcPts val="0"/>
              </a:spcBef>
              <a:spcAft>
                <a:spcPts val="0"/>
              </a:spcAft>
              <a:buNone/>
              <a:defRPr sz="1600" b="0">
                <a:latin typeface="+mn-lt"/>
              </a:defRPr>
            </a:lvl5pPr>
            <a:lvl6pPr marL="0" indent="0">
              <a:lnSpc>
                <a:spcPct val="100000"/>
              </a:lnSpc>
              <a:spcBef>
                <a:spcPts val="0"/>
              </a:spcBef>
              <a:spcAft>
                <a:spcPts val="0"/>
              </a:spcAft>
              <a:buNone/>
              <a:defRPr sz="1600" b="0">
                <a:latin typeface="+mn-lt"/>
              </a:defRPr>
            </a:lvl6pPr>
            <a:lvl7pPr marL="0">
              <a:lnSpc>
                <a:spcPct val="100000"/>
              </a:lnSpc>
              <a:spcBef>
                <a:spcPts val="0"/>
              </a:spcBef>
              <a:spcAft>
                <a:spcPts val="0"/>
              </a:spcAft>
              <a:buNone/>
              <a:defRPr sz="1600" b="0">
                <a:latin typeface="+mn-lt"/>
              </a:defRPr>
            </a:lvl7pPr>
            <a:lvl8pPr marL="0">
              <a:lnSpc>
                <a:spcPct val="100000"/>
              </a:lnSpc>
              <a:spcBef>
                <a:spcPts val="0"/>
              </a:spcBef>
              <a:spcAft>
                <a:spcPts val="0"/>
              </a:spcAft>
              <a:buNone/>
              <a:defRPr sz="1600" b="0">
                <a:latin typeface="+mn-lt"/>
              </a:defRPr>
            </a:lvl8pPr>
            <a:lvl9pPr marL="0">
              <a:lnSpc>
                <a:spcPct val="100000"/>
              </a:lnSpc>
              <a:spcBef>
                <a:spcPts val="0"/>
              </a:spcBef>
              <a:spcAft>
                <a:spcPts val="0"/>
              </a:spcAft>
              <a:buNone/>
              <a:defRPr sz="1600" b="0">
                <a:latin typeface="+mn-lt"/>
              </a:defRPr>
            </a:lvl9pPr>
          </a:lstStyle>
          <a:p>
            <a:pPr lvl="0"/>
            <a:r>
              <a:rPr lang="da-DK" dirty="0"/>
              <a:t>Klik for at tilføje telefon</a:t>
            </a:r>
          </a:p>
        </p:txBody>
      </p:sp>
      <p:sp>
        <p:nvSpPr>
          <p:cNvPr id="24" name="Pladsholder til tekst 2">
            <a:extLst>
              <a:ext uri="{FF2B5EF4-FFF2-40B4-BE49-F238E27FC236}">
                <a16:creationId xmlns:a16="http://schemas.microsoft.com/office/drawing/2014/main" id="{3B1B49AD-6811-7E72-1FA4-9EEAEA651DB2}"/>
              </a:ext>
            </a:extLst>
          </p:cNvPr>
          <p:cNvSpPr>
            <a:spLocks noGrp="1"/>
          </p:cNvSpPr>
          <p:nvPr>
            <p:ph type="body" sz="quarter" idx="22" hasCustomPrompt="1"/>
          </p:nvPr>
        </p:nvSpPr>
        <p:spPr>
          <a:xfrm>
            <a:off x="539750" y="6130401"/>
            <a:ext cx="7346950" cy="252000"/>
          </a:xfrm>
        </p:spPr>
        <p:txBody>
          <a:bodyPr/>
          <a:lstStyle>
            <a:lvl1pPr marL="0" indent="0">
              <a:lnSpc>
                <a:spcPct val="100000"/>
              </a:lnSpc>
              <a:spcBef>
                <a:spcPts val="0"/>
              </a:spcBef>
              <a:spcAft>
                <a:spcPts val="0"/>
              </a:spcAft>
              <a:buNone/>
              <a:defRPr sz="1600" b="0">
                <a:latin typeface="+mn-lt"/>
              </a:defRPr>
            </a:lvl1pPr>
            <a:lvl2pPr marL="0" indent="0">
              <a:lnSpc>
                <a:spcPct val="100000"/>
              </a:lnSpc>
              <a:spcBef>
                <a:spcPts val="0"/>
              </a:spcBef>
              <a:spcAft>
                <a:spcPts val="0"/>
              </a:spcAft>
              <a:buNone/>
              <a:defRPr sz="1600" b="0">
                <a:latin typeface="+mn-lt"/>
              </a:defRPr>
            </a:lvl2pPr>
            <a:lvl3pPr marL="0" indent="0">
              <a:lnSpc>
                <a:spcPct val="100000"/>
              </a:lnSpc>
              <a:spcBef>
                <a:spcPts val="0"/>
              </a:spcBef>
              <a:spcAft>
                <a:spcPts val="0"/>
              </a:spcAft>
              <a:buNone/>
              <a:defRPr sz="1600" b="0">
                <a:latin typeface="+mn-lt"/>
              </a:defRPr>
            </a:lvl3pPr>
            <a:lvl4pPr marL="0">
              <a:lnSpc>
                <a:spcPct val="100000"/>
              </a:lnSpc>
              <a:spcBef>
                <a:spcPts val="0"/>
              </a:spcBef>
              <a:spcAft>
                <a:spcPts val="0"/>
              </a:spcAft>
              <a:buNone/>
              <a:defRPr sz="1600" b="0">
                <a:latin typeface="+mn-lt"/>
              </a:defRPr>
            </a:lvl4pPr>
            <a:lvl5pPr marL="0">
              <a:lnSpc>
                <a:spcPct val="100000"/>
              </a:lnSpc>
              <a:spcBef>
                <a:spcPts val="0"/>
              </a:spcBef>
              <a:spcAft>
                <a:spcPts val="0"/>
              </a:spcAft>
              <a:buNone/>
              <a:defRPr sz="1600" b="0">
                <a:latin typeface="+mn-lt"/>
              </a:defRPr>
            </a:lvl5pPr>
            <a:lvl6pPr marL="0" indent="0">
              <a:lnSpc>
                <a:spcPct val="100000"/>
              </a:lnSpc>
              <a:spcBef>
                <a:spcPts val="0"/>
              </a:spcBef>
              <a:spcAft>
                <a:spcPts val="0"/>
              </a:spcAft>
              <a:buNone/>
              <a:defRPr sz="1600" b="0">
                <a:latin typeface="+mn-lt"/>
              </a:defRPr>
            </a:lvl6pPr>
            <a:lvl7pPr marL="0">
              <a:lnSpc>
                <a:spcPct val="100000"/>
              </a:lnSpc>
              <a:spcBef>
                <a:spcPts val="0"/>
              </a:spcBef>
              <a:spcAft>
                <a:spcPts val="0"/>
              </a:spcAft>
              <a:buNone/>
              <a:defRPr sz="1600" b="0">
                <a:latin typeface="+mn-lt"/>
              </a:defRPr>
            </a:lvl7pPr>
            <a:lvl8pPr marL="0">
              <a:lnSpc>
                <a:spcPct val="100000"/>
              </a:lnSpc>
              <a:spcBef>
                <a:spcPts val="0"/>
              </a:spcBef>
              <a:spcAft>
                <a:spcPts val="0"/>
              </a:spcAft>
              <a:buNone/>
              <a:defRPr sz="1600" b="0">
                <a:latin typeface="+mn-lt"/>
              </a:defRPr>
            </a:lvl8pPr>
            <a:lvl9pPr marL="0">
              <a:lnSpc>
                <a:spcPct val="100000"/>
              </a:lnSpc>
              <a:spcBef>
                <a:spcPts val="0"/>
              </a:spcBef>
              <a:spcAft>
                <a:spcPts val="0"/>
              </a:spcAft>
              <a:buNone/>
              <a:defRPr sz="1600" b="0">
                <a:latin typeface="+mn-lt"/>
              </a:defRPr>
            </a:lvl9pPr>
          </a:lstStyle>
          <a:p>
            <a:pPr lvl="0"/>
            <a:r>
              <a:rPr lang="da-DK" dirty="0"/>
              <a:t>Klik for at tilføje e-mail</a:t>
            </a:r>
          </a:p>
        </p:txBody>
      </p:sp>
    </p:spTree>
    <p:extLst>
      <p:ext uri="{BB962C8B-B14F-4D97-AF65-F5344CB8AC3E}">
        <p14:creationId xmlns:p14="http://schemas.microsoft.com/office/powerpoint/2010/main" val="2553233495"/>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da-DK" dirty="0"/>
              <a:t>Klik for at tilføje titel</a:t>
            </a:r>
          </a:p>
        </p:txBody>
      </p:sp>
      <p:sp>
        <p:nvSpPr>
          <p:cNvPr id="3" name="Date Placeholder 2">
            <a:extLst>
              <a:ext uri="{FF2B5EF4-FFF2-40B4-BE49-F238E27FC236}">
                <a16:creationId xmlns:a16="http://schemas.microsoft.com/office/drawing/2014/main" id="{40169EEB-5B02-4B75-ABB0-8FF564EA8BE7}"/>
              </a:ext>
            </a:extLst>
          </p:cNvPr>
          <p:cNvSpPr>
            <a:spLocks noGrp="1"/>
          </p:cNvSpPr>
          <p:nvPr>
            <p:ph type="dt" sz="half" idx="10"/>
          </p:nvPr>
        </p:nvSpPr>
        <p:spPr/>
        <p:txBody>
          <a:bodyPr/>
          <a:lstStyle/>
          <a:p>
            <a:fld id="{811EBDE2-852D-4F58-987E-305FA0474A96}" type="datetime3">
              <a:rPr lang="da-DK" smtClean="0"/>
              <a:t>31.01.2025</a:t>
            </a:fld>
            <a:endParaRPr lang="da-DK" dirty="0"/>
          </a:p>
        </p:txBody>
      </p:sp>
      <p:sp>
        <p:nvSpPr>
          <p:cNvPr id="4" name="Footer Placeholder 3">
            <a:extLst>
              <a:ext uri="{FF2B5EF4-FFF2-40B4-BE49-F238E27FC236}">
                <a16:creationId xmlns:a16="http://schemas.microsoft.com/office/drawing/2014/main" id="{B2E9BD92-B04F-449B-9B60-A6209A4F91B2}"/>
              </a:ext>
            </a:extLst>
          </p:cNvPr>
          <p:cNvSpPr>
            <a:spLocks noGrp="1"/>
          </p:cNvSpPr>
          <p:nvPr>
            <p:ph type="ftr" sz="quarter" idx="11"/>
          </p:nvPr>
        </p:nvSpPr>
        <p:spPr/>
        <p:txBody>
          <a:bodyPr/>
          <a:lstStyle/>
          <a:p>
            <a:r>
              <a:rPr lang="da-DK" dirty="0"/>
              <a:t>Hjerteforeningen</a:t>
            </a:r>
          </a:p>
        </p:txBody>
      </p:sp>
      <p:sp>
        <p:nvSpPr>
          <p:cNvPr id="5" name="Slide Number Placeholder 4">
            <a:extLst>
              <a:ext uri="{FF2B5EF4-FFF2-40B4-BE49-F238E27FC236}">
                <a16:creationId xmlns:a16="http://schemas.microsoft.com/office/drawing/2014/main" id="{16D7F971-40C1-4E91-93E4-6F358578743E}"/>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450888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6F8E326-C08F-4A91-AC39-AC597CF03DB9}"/>
              </a:ext>
            </a:extLst>
          </p:cNvPr>
          <p:cNvSpPr>
            <a:spLocks noGrp="1"/>
          </p:cNvSpPr>
          <p:nvPr>
            <p:ph type="dt" sz="half" idx="10"/>
          </p:nvPr>
        </p:nvSpPr>
        <p:spPr/>
        <p:txBody>
          <a:bodyPr/>
          <a:lstStyle/>
          <a:p>
            <a:fld id="{EE9C0BB3-D382-4E96-A71B-5DC3D5FF1E84}" type="datetime3">
              <a:rPr lang="da-DK" smtClean="0"/>
              <a:t>31.01.2025</a:t>
            </a:fld>
            <a:endParaRPr lang="da-DK" dirty="0"/>
          </a:p>
        </p:txBody>
      </p:sp>
      <p:sp>
        <p:nvSpPr>
          <p:cNvPr id="6" name="Footer Placeholder 5">
            <a:extLst>
              <a:ext uri="{FF2B5EF4-FFF2-40B4-BE49-F238E27FC236}">
                <a16:creationId xmlns:a16="http://schemas.microsoft.com/office/drawing/2014/main" id="{BFC1E843-D1B7-4A1B-88E0-600F68E23555}"/>
              </a:ext>
            </a:extLst>
          </p:cNvPr>
          <p:cNvSpPr>
            <a:spLocks noGrp="1"/>
          </p:cNvSpPr>
          <p:nvPr>
            <p:ph type="ftr" sz="quarter" idx="11"/>
          </p:nvPr>
        </p:nvSpPr>
        <p:spPr/>
        <p:txBody>
          <a:bodyPr/>
          <a:lstStyle/>
          <a:p>
            <a:r>
              <a:rPr lang="da-DK" dirty="0"/>
              <a:t>Hjerteforeningen</a:t>
            </a:r>
          </a:p>
        </p:txBody>
      </p:sp>
      <p:sp>
        <p:nvSpPr>
          <p:cNvPr id="7" name="Slide Number Placeholder 6">
            <a:extLst>
              <a:ext uri="{FF2B5EF4-FFF2-40B4-BE49-F238E27FC236}">
                <a16:creationId xmlns:a16="http://schemas.microsoft.com/office/drawing/2014/main" id="{06FD6CF0-63E8-4640-A2FA-617A92A15763}"/>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843948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539752" y="458238"/>
            <a:ext cx="11109321" cy="650171"/>
          </a:xfrm>
          <a:prstGeom prst="rect">
            <a:avLst/>
          </a:prstGeom>
          <a:noFill/>
        </p:spPr>
        <p:txBody>
          <a:bodyPr wrap="square" lIns="0" tIns="0" rIns="0" bIns="0" rtlCol="0" anchor="t" anchorCtr="0">
            <a:noAutofit/>
          </a:bodyPr>
          <a:lstStyle/>
          <a:p>
            <a:r>
              <a:rPr lang="da-DK" sz="3200" b="0" noProof="1">
                <a:solidFill>
                  <a:schemeClr val="tx1"/>
                </a:solidFill>
                <a:latin typeface="+mj-lt"/>
                <a:cs typeface="Arial" panose="020B0604020202020204" pitchFamily="34" charset="0"/>
              </a:rPr>
              <a:t>Gode tips til PowerPoint</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539752" y="1352550"/>
            <a:ext cx="26424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det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1600" b="1" noProof="1">
                <a:solidFill>
                  <a:schemeClr val="tx1"/>
                </a:solidFill>
                <a:latin typeface="+mn-lt"/>
                <a:cs typeface="Arial" panose="020B0604020202020204" pitchFamily="34" charset="0"/>
              </a:rPr>
            </a:br>
            <a:r>
              <a:rPr lang="da-DK" sz="1600" dirty="0">
                <a:latin typeface="+mn-lt"/>
                <a:cs typeface="Arial" panose="020B0604020202020204" pitchFamily="34" charset="0"/>
              </a:rPr>
              <a:t>SLIDES &amp; LAYOUTS</a:t>
            </a:r>
            <a:br>
              <a:rPr lang="da-DK" altLang="da-DK" sz="16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for at få vist en dropdown menu af </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mulige slides layout</a:t>
            </a:r>
            <a:endParaRPr lang="da-DK" altLang="da-DK" sz="900"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303713" y="1352550"/>
            <a:ext cx="2642400" cy="407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knappen</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endParaRPr lang="da-DK" sz="900" b="1"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BILLEDER</a:t>
            </a:r>
            <a:endParaRPr lang="da-DK" sz="16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ikonet og vælg </a:t>
            </a:r>
            <a:r>
              <a:rPr lang="da-DK" altLang="da-DK" sz="900" b="1" noProof="1">
                <a:solidFill>
                  <a:schemeClr val="tx1"/>
                </a:solidFill>
                <a:latin typeface="+mn-lt"/>
                <a:cs typeface="Arial" panose="020B0604020202020204" pitchFamily="34" charset="0"/>
              </a:rPr>
              <a:t>Indsæt </a:t>
            </a:r>
            <a:r>
              <a:rPr lang="da-DK" altLang="da-DK" sz="900" b="0" noProof="1">
                <a:solidFill>
                  <a:schemeClr val="tx1"/>
                </a:solidFill>
                <a:latin typeface="+mn-lt"/>
                <a:cs typeface="Arial" panose="020B0604020202020204" pitchFamily="34" charset="0"/>
              </a:rPr>
              <a:t>for at søge efter billede</a:t>
            </a: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indsætter et nyt, kan billedet lægge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076212" y="1352550"/>
            <a:ext cx="2814037"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kun skal være på et enkelt slide</a:t>
            </a:r>
          </a:p>
          <a:p>
            <a:pPr eaLnBrk="1" hangingPunct="1">
              <a:spcAft>
                <a:spcPts val="600"/>
              </a:spcAft>
              <a:defRPr/>
            </a:pPr>
            <a:endParaRPr lang="da-DK" sz="900" b="0" noProof="1">
              <a:solidFill>
                <a:schemeClr val="tx1"/>
              </a:solidFill>
              <a:latin typeface="+mn-lt"/>
              <a:cs typeface="Arial" panose="020B0604020202020204" pitchFamily="34" charset="0"/>
            </a:endParaRPr>
          </a:p>
          <a:p>
            <a:pPr eaLnBrk="1" hangingPunct="1">
              <a:spcAft>
                <a:spcPts val="600"/>
              </a:spcAft>
              <a:defRPr/>
            </a:pPr>
            <a:r>
              <a:rPr lang="da-DK" sz="1600" dirty="0">
                <a:latin typeface="+mn-lt"/>
                <a:cs typeface="Arial" panose="020B0604020202020204" pitchFamily="34" charset="0"/>
              </a:rPr>
              <a:t>HJÆLPELINJER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Mac: </a:t>
            </a:r>
            <a:r>
              <a:rPr lang="da-DK" sz="900" b="0" i="0" dirty="0">
                <a:solidFill>
                  <a:srgbClr val="333333"/>
                </a:solidFill>
                <a:effectLst/>
                <a:latin typeface="Arial"/>
              </a:rPr>
              <a:t>⌘ </a:t>
            </a:r>
            <a:r>
              <a:rPr lang="da-DK" altLang="da-DK" sz="900" b="0" noProof="1">
                <a:solidFill>
                  <a:schemeClr val="tx1"/>
                </a:solidFill>
                <a:latin typeface="+mn-lt"/>
                <a:cs typeface="Arial" panose="020B0604020202020204" pitchFamily="34" charset="0"/>
              </a:rPr>
              <a:t>+ option + ctrl + G</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a:t>
            </a:r>
            <a:r>
              <a:rPr lang="da-DK" altLang="da-DK" sz="900" b="0" noProof="1">
                <a:solidFill>
                  <a:srgbClr val="000000"/>
                </a:solidFill>
                <a:latin typeface="+mn-lt"/>
                <a:cs typeface="Arial" panose="020B0604020202020204" pitchFamily="34" charset="0"/>
              </a:rPr>
              <a:t>Når din præsentation er klar, åbner du en tom præsentation (tryk Ctrl+N). Kopier alle dias fra den nye præsentation, indsæt dem i den tomme præsentation. Dette vil sikre, at </a:t>
            </a:r>
            <a:br>
              <a:rPr lang="da-DK" altLang="da-DK" sz="900" b="0" noProof="1">
                <a:solidFill>
                  <a:srgbClr val="000000"/>
                </a:solidFill>
                <a:latin typeface="+mn-lt"/>
                <a:cs typeface="Arial" panose="020B0604020202020204" pitchFamily="34" charset="0"/>
              </a:rPr>
            </a:br>
            <a:r>
              <a:rPr lang="da-DK" altLang="da-DK" sz="900" b="0" noProof="1">
                <a:solidFill>
                  <a:srgbClr val="000000"/>
                </a:solidFill>
                <a:latin typeface="+mn-lt"/>
                <a:cs typeface="Arial" panose="020B0604020202020204" pitchFamily="34" charset="0"/>
              </a:rPr>
              <a:t>der ikke er ekstra layouts</a:t>
            </a:r>
            <a:endParaRPr lang="da-DK" altLang="da-DK" sz="900" b="0" noProof="1">
              <a:solidFill>
                <a:schemeClr val="tx1"/>
              </a:solidFill>
              <a:latin typeface="+mn-lt"/>
              <a:cs typeface="Arial" panose="020B0604020202020204" pitchFamily="34" charset="0"/>
            </a:endParaRP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3182938" y="3244510"/>
            <a:ext cx="257143" cy="285714"/>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6892925" y="2885905"/>
            <a:ext cx="341204" cy="321707"/>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3182938" y="4167692"/>
            <a:ext cx="308589" cy="528030"/>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6946900" y="1917668"/>
            <a:ext cx="496606" cy="17284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6938963" y="3654049"/>
            <a:ext cx="366043" cy="480431"/>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3182938" y="2486469"/>
            <a:ext cx="457143" cy="257143"/>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3182938" y="5035960"/>
            <a:ext cx="475428" cy="176762"/>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10966450" y="1881866"/>
            <a:ext cx="440195" cy="543366"/>
          </a:xfrm>
          <a:prstGeom prst="rect">
            <a:avLst/>
          </a:prstGeom>
        </p:spPr>
      </p:pic>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6858000"/>
            <a:ext cx="0" cy="0"/>
          </a:xfrm>
        </p:spPr>
        <p:txBody>
          <a:bodyPr/>
          <a:lstStyle>
            <a:lvl1pPr>
              <a:defRPr sz="100">
                <a:noFill/>
              </a:defRPr>
            </a:lvl1pPr>
          </a:lstStyle>
          <a:p>
            <a:fld id="{50BDF515-98B1-4790-AB92-AF7BBF1B4FE1}" type="datetime3">
              <a:rPr lang="da-DK" smtClean="0"/>
              <a:t>31.01.2025</a:t>
            </a:fld>
            <a:endParaRPr lang="da-DK" dirty="0"/>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6858000"/>
            <a:ext cx="0" cy="0"/>
          </a:xfrm>
        </p:spPr>
        <p:txBody>
          <a:bodyPr/>
          <a:lstStyle>
            <a:lvl1pPr>
              <a:defRPr sz="100">
                <a:noFill/>
              </a:defRPr>
            </a:lvl1pPr>
          </a:lstStyle>
          <a:p>
            <a:r>
              <a:rPr lang="da-DK" dirty="0"/>
              <a:t>Hjerteforeningen</a:t>
            </a:r>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420694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billede">
    <p:bg>
      <p:bgPr>
        <a:solidFill>
          <a:schemeClr val="accent1"/>
        </a:solid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r>
              <a:rPr lang="da-DK" dirty="0"/>
              <a:t>Hjerteforeningen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4" name="Baggrund">
            <a:extLst>
              <a:ext uri="{FF2B5EF4-FFF2-40B4-BE49-F238E27FC236}">
                <a16:creationId xmlns:a16="http://schemas.microsoft.com/office/drawing/2014/main" id="{083BB574-80E4-55D6-CB93-765C09879F9E}"/>
              </a:ext>
            </a:extLst>
          </p:cNvPr>
          <p:cNvSpPr>
            <a:spLocks noGrp="1" noRot="1" noMove="1" noResize="1" noEditPoints="1" noAdjustHandles="1" noChangeArrowheads="1" noChangeShapeType="1"/>
          </p:cNvSpPr>
          <p:nvPr userDrawn="1"/>
        </p:nvSpPr>
        <p:spPr bwMode="white">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7" name="Logo">
            <a:extLst>
              <a:ext uri="{FF2B5EF4-FFF2-40B4-BE49-F238E27FC236}">
                <a16:creationId xmlns:a16="http://schemas.microsoft.com/office/drawing/2014/main" id="{E7ADD690-0FDC-E2E0-E48A-D235AB4C061D}"/>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194829" y="5979943"/>
            <a:ext cx="1455428" cy="360000"/>
          </a:xfrm>
          <a:prstGeom prst="rect">
            <a:avLst/>
          </a:prstGeom>
        </p:spPr>
      </p:pic>
      <p:grpSp>
        <p:nvGrpSpPr>
          <p:cNvPr id="6" name="Group 24">
            <a:extLst>
              <a:ext uri="{FF2B5EF4-FFF2-40B4-BE49-F238E27FC236}">
                <a16:creationId xmlns:a16="http://schemas.microsoft.com/office/drawing/2014/main" id="{A3770364-BF91-D0BC-8BC8-0FFCC041BEE5}"/>
              </a:ext>
            </a:extLst>
          </p:cNvPr>
          <p:cNvGrpSpPr>
            <a:grpSpLocks noGrp="1" noUngrp="1" noRot="1" noMove="1" noResize="1"/>
          </p:cNvGrpSpPr>
          <p:nvPr userDrawn="1"/>
        </p:nvGrpSpPr>
        <p:grpSpPr>
          <a:xfrm>
            <a:off x="539750" y="222372"/>
            <a:ext cx="360746" cy="1679849"/>
            <a:chOff x="539750" y="222372"/>
            <a:chExt cx="360746" cy="1679849"/>
          </a:xfrm>
          <a:solidFill>
            <a:schemeClr val="accent1"/>
          </a:solidFill>
        </p:grpSpPr>
        <p:sp>
          <p:nvSpPr>
            <p:cNvPr id="10" name="Freeform: Shape 25">
              <a:extLst>
                <a:ext uri="{FF2B5EF4-FFF2-40B4-BE49-F238E27FC236}">
                  <a16:creationId xmlns:a16="http://schemas.microsoft.com/office/drawing/2014/main" id="{970F1807-5D15-E351-E506-6F801FE97889}"/>
                </a:ext>
              </a:extLst>
            </p:cNvPr>
            <p:cNvSpPr>
              <a:spLocks noGrp="1" noRot="1" noMove="1" noResize="1" noEditPoints="1" noAdjustHandles="1" noChangeArrowheads="1" noChangeShapeType="1"/>
            </p:cNvSpPr>
            <p:nvPr/>
          </p:nvSpPr>
          <p:spPr>
            <a:xfrm>
              <a:off x="539750" y="222372"/>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1" name="Freeform: Shape 26">
              <a:extLst>
                <a:ext uri="{FF2B5EF4-FFF2-40B4-BE49-F238E27FC236}">
                  <a16:creationId xmlns:a16="http://schemas.microsoft.com/office/drawing/2014/main" id="{279FA127-1B2C-725C-F0A1-E12BED742956}"/>
                </a:ext>
              </a:extLst>
            </p:cNvPr>
            <p:cNvSpPr>
              <a:spLocks noGrp="1" noRot="1" noMove="1" noResize="1" noEditPoints="1" noAdjustHandles="1" noChangeArrowheads="1" noChangeShapeType="1"/>
            </p:cNvSpPr>
            <p:nvPr/>
          </p:nvSpPr>
          <p:spPr>
            <a:xfrm>
              <a:off x="539750" y="494720"/>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2" name="Freeform: Shape 27">
              <a:extLst>
                <a:ext uri="{FF2B5EF4-FFF2-40B4-BE49-F238E27FC236}">
                  <a16:creationId xmlns:a16="http://schemas.microsoft.com/office/drawing/2014/main" id="{CC944FD1-5433-3213-3E30-23C9DA437656}"/>
                </a:ext>
              </a:extLst>
            </p:cNvPr>
            <p:cNvSpPr>
              <a:spLocks noGrp="1" noRot="1" noMove="1" noResize="1" noEditPoints="1" noAdjustHandles="1" noChangeArrowheads="1" noChangeShapeType="1"/>
            </p:cNvSpPr>
            <p:nvPr/>
          </p:nvSpPr>
          <p:spPr>
            <a:xfrm>
              <a:off x="539750" y="767067"/>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3" name="Freeform: Shape 28">
              <a:extLst>
                <a:ext uri="{FF2B5EF4-FFF2-40B4-BE49-F238E27FC236}">
                  <a16:creationId xmlns:a16="http://schemas.microsoft.com/office/drawing/2014/main" id="{5A0F09F3-2E76-A8AD-A7D1-B03A3E100296}"/>
                </a:ext>
              </a:extLst>
            </p:cNvPr>
            <p:cNvSpPr>
              <a:spLocks noGrp="1" noRot="1" noMove="1" noResize="1" noEditPoints="1" noAdjustHandles="1" noChangeArrowheads="1" noChangeShapeType="1"/>
            </p:cNvSpPr>
            <p:nvPr/>
          </p:nvSpPr>
          <p:spPr>
            <a:xfrm>
              <a:off x="539750" y="1039415"/>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4" name="Freeform: Shape 29">
              <a:extLst>
                <a:ext uri="{FF2B5EF4-FFF2-40B4-BE49-F238E27FC236}">
                  <a16:creationId xmlns:a16="http://schemas.microsoft.com/office/drawing/2014/main" id="{2BD4C0E5-A7B3-5F34-8976-22CC69B22DC7}"/>
                </a:ext>
              </a:extLst>
            </p:cNvPr>
            <p:cNvSpPr>
              <a:spLocks noGrp="1" noRot="1" noMove="1" noResize="1" noEditPoints="1" noAdjustHandles="1" noChangeArrowheads="1" noChangeShapeType="1"/>
            </p:cNvSpPr>
            <p:nvPr/>
          </p:nvSpPr>
          <p:spPr>
            <a:xfrm>
              <a:off x="539750" y="1311763"/>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5" name="Freeform: Shape 30">
              <a:extLst>
                <a:ext uri="{FF2B5EF4-FFF2-40B4-BE49-F238E27FC236}">
                  <a16:creationId xmlns:a16="http://schemas.microsoft.com/office/drawing/2014/main" id="{F0AFCFFB-34D2-9437-B156-72CDF8E1A95F}"/>
                </a:ext>
              </a:extLst>
            </p:cNvPr>
            <p:cNvSpPr>
              <a:spLocks noGrp="1" noRot="1" noMove="1" noResize="1" noEditPoints="1" noAdjustHandles="1" noChangeArrowheads="1" noChangeShapeType="1"/>
            </p:cNvSpPr>
            <p:nvPr/>
          </p:nvSpPr>
          <p:spPr>
            <a:xfrm>
              <a:off x="539750" y="1584110"/>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6" name="Freeform: Shape 31">
              <a:extLst>
                <a:ext uri="{FF2B5EF4-FFF2-40B4-BE49-F238E27FC236}">
                  <a16:creationId xmlns:a16="http://schemas.microsoft.com/office/drawing/2014/main" id="{85220A23-E429-3679-9180-892C49BF648E}"/>
                </a:ext>
              </a:extLst>
            </p:cNvPr>
            <p:cNvSpPr>
              <a:spLocks noGrp="1" noRot="1" noMove="1" noResize="1" noEditPoints="1" noAdjustHandles="1" noChangeArrowheads="1" noChangeShapeType="1"/>
            </p:cNvSpPr>
            <p:nvPr/>
          </p:nvSpPr>
          <p:spPr>
            <a:xfrm>
              <a:off x="539750" y="1856458"/>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grpSp>
      <p:sp>
        <p:nvSpPr>
          <p:cNvPr id="7" name="Picture Placeholder 7">
            <a:extLst>
              <a:ext uri="{FF2B5EF4-FFF2-40B4-BE49-F238E27FC236}">
                <a16:creationId xmlns:a16="http://schemas.microsoft.com/office/drawing/2014/main" id="{B487C527-92CB-3576-EF55-7103E438B514}"/>
              </a:ext>
            </a:extLst>
          </p:cNvPr>
          <p:cNvSpPr>
            <a:spLocks noGrp="1"/>
          </p:cNvSpPr>
          <p:nvPr>
            <p:ph type="pic" sz="quarter" idx="13" hasCustomPrompt="1"/>
          </p:nvPr>
        </p:nvSpPr>
        <p:spPr>
          <a:xfrm>
            <a:off x="1479550" y="-1"/>
            <a:ext cx="10713650" cy="5503864"/>
          </a:xfrm>
          <a:solidFill>
            <a:schemeClr val="tx1">
              <a:lumMod val="85000"/>
            </a:schemeClr>
          </a:solidFill>
        </p:spPr>
        <p:txBody>
          <a:bodyPr lIns="72000" tIns="72000" rIns="72000"/>
          <a:lstStyle>
            <a:lvl1pPr marL="0" indent="0" algn="l">
              <a:lnSpc>
                <a:spcPct val="100000"/>
              </a:lnSpc>
              <a:spcAft>
                <a:spcPts val="0"/>
              </a:spcAft>
              <a:buNone/>
              <a:defRPr sz="1600">
                <a:solidFill>
                  <a:schemeClr val="bg2"/>
                </a:solidFill>
              </a:defRPr>
            </a:lvl1pPr>
          </a:lstStyle>
          <a:p>
            <a:r>
              <a:rPr lang="da-DK" dirty="0"/>
              <a:t>Klik på ikonet for at indsætte et billede. </a:t>
            </a:r>
            <a:br>
              <a:rPr lang="da-DK" dirty="0"/>
            </a:br>
            <a:r>
              <a:rPr lang="da-DK" dirty="0"/>
              <a:t>Hvis du ikke kan fange ikonet, så klik på rammen for at</a:t>
            </a:r>
            <a:br>
              <a:rPr lang="da-DK" dirty="0"/>
            </a:br>
            <a:r>
              <a:rPr lang="da-DK" dirty="0"/>
              <a:t>tilføje et billede ved at gå i fanen Indsæt og vælg Billeder.</a:t>
            </a:r>
          </a:p>
        </p:txBody>
      </p:sp>
      <p:sp>
        <p:nvSpPr>
          <p:cNvPr id="2" name="Title 1"/>
          <p:cNvSpPr>
            <a:spLocks noGrp="1"/>
          </p:cNvSpPr>
          <p:nvPr>
            <p:ph type="ctrTitle" hasCustomPrompt="1"/>
          </p:nvPr>
        </p:nvSpPr>
        <p:spPr>
          <a:xfrm>
            <a:off x="486000" y="3336925"/>
            <a:ext cx="7400700" cy="2642674"/>
          </a:xfrm>
        </p:spPr>
        <p:txBody>
          <a:bodyPr anchor="b"/>
          <a:lstStyle>
            <a:lvl1pPr algn="l">
              <a:lnSpc>
                <a:spcPct val="93000"/>
              </a:lnSpc>
              <a:defRPr sz="6000">
                <a:solidFill>
                  <a:schemeClr val="accent1"/>
                </a:solidFill>
              </a:defRPr>
            </a:lvl1pPr>
          </a:lstStyle>
          <a:p>
            <a:r>
              <a:rPr lang="da-DK" dirty="0"/>
              <a:t>Klik for at tilføje titel, max. 2 linjer</a:t>
            </a:r>
          </a:p>
        </p:txBody>
      </p:sp>
      <p:sp>
        <p:nvSpPr>
          <p:cNvPr id="3" name="Subtitle 2"/>
          <p:cNvSpPr>
            <a:spLocks noGrp="1"/>
          </p:cNvSpPr>
          <p:nvPr>
            <p:ph type="subTitle" idx="1" hasCustomPrompt="1"/>
          </p:nvPr>
        </p:nvSpPr>
        <p:spPr>
          <a:xfrm>
            <a:off x="1659600" y="6177600"/>
            <a:ext cx="5288400" cy="183600"/>
          </a:xfrm>
        </p:spPr>
        <p:txBody>
          <a:bodyPr/>
          <a:lstStyle>
            <a:lvl1pPr marL="0" indent="0" algn="l">
              <a:lnSpc>
                <a:spcPct val="100000"/>
              </a:lnSpc>
              <a:spcBef>
                <a:spcPts val="0"/>
              </a:spcBef>
              <a:spcAft>
                <a:spcPts val="0"/>
              </a:spcAft>
              <a:buFont typeface="Arial" panose="020B0604020202020204" pitchFamily="34" charset="0"/>
              <a:buNone/>
              <a:defRPr sz="1200">
                <a:solidFill>
                  <a:srgbClr val="F9F97A"/>
                </a:solidFill>
                <a:latin typeface="+mn-lt"/>
              </a:defRPr>
            </a:lvl1pPr>
            <a:lvl2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2pPr>
            <a:lvl3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3pPr>
            <a:lvl4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4pPr>
            <a:lvl5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5pPr>
            <a:lvl6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6pPr>
            <a:lvl7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7pPr>
            <a:lvl8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8pPr>
            <a:lvl9pPr marL="0" indent="0" algn="l">
              <a:lnSpc>
                <a:spcPct val="100000"/>
              </a:lnSpc>
              <a:spcBef>
                <a:spcPts val="0"/>
              </a:spcBef>
              <a:spcAft>
                <a:spcPts val="0"/>
              </a:spcAft>
              <a:buFont typeface="Arial" panose="020B0604020202020204" pitchFamily="34" charset="0"/>
              <a:buNone/>
              <a:defRPr sz="1200" b="0">
                <a:solidFill>
                  <a:srgbClr val="F9F97A"/>
                </a:solidFill>
                <a:latin typeface="+mn-lt"/>
              </a:defRPr>
            </a:lvl9pPr>
          </a:lstStyle>
          <a:p>
            <a:r>
              <a:rPr lang="da-DK" dirty="0"/>
              <a:t>Klik for at tilføje undertitel, max. 1 linje</a:t>
            </a:r>
          </a:p>
        </p:txBody>
      </p:sp>
      <p:sp>
        <p:nvSpPr>
          <p:cNvPr id="5" name="Pladsholder til dato 4">
            <a:extLst>
              <a:ext uri="{FF2B5EF4-FFF2-40B4-BE49-F238E27FC236}">
                <a16:creationId xmlns:a16="http://schemas.microsoft.com/office/drawing/2014/main" id="{716A4490-05F5-4E22-F4ED-16F651B038A8}"/>
              </a:ext>
            </a:extLst>
          </p:cNvPr>
          <p:cNvSpPr>
            <a:spLocks noGrp="1"/>
          </p:cNvSpPr>
          <p:nvPr>
            <p:ph type="dt" sz="half" idx="18"/>
          </p:nvPr>
        </p:nvSpPr>
        <p:spPr>
          <a:xfrm>
            <a:off x="539751" y="6177600"/>
            <a:ext cx="939600" cy="183600"/>
          </a:xfrm>
        </p:spPr>
        <p:txBody>
          <a:bodyPr/>
          <a:lstStyle>
            <a:lvl1pPr algn="l">
              <a:defRPr sz="1200">
                <a:solidFill>
                  <a:schemeClr val="tx2"/>
                </a:solidFill>
              </a:defRPr>
            </a:lvl1pPr>
          </a:lstStyle>
          <a:p>
            <a:fld id="{0F818ABB-61CC-476C-B333-B7F39A83CB2B}" type="datetime3">
              <a:rPr lang="da-DK" smtClean="0"/>
              <a:t>31.01.2025</a:t>
            </a:fld>
            <a:endParaRPr lang="da-DK" dirty="0"/>
          </a:p>
        </p:txBody>
      </p:sp>
    </p:spTree>
    <p:extLst>
      <p:ext uri="{BB962C8B-B14F-4D97-AF65-F5344CB8AC3E}">
        <p14:creationId xmlns:p14="http://schemas.microsoft.com/office/powerpoint/2010/main" val="2341357601"/>
      </p:ext>
    </p:extLst>
  </p:cSld>
  <p:clrMapOvr>
    <a:overrideClrMapping bg1="dk1" tx1="lt1" bg2="dk2" tx2="lt2" accent1="accent1" accent2="accent2" accent3="accent3" accent4="accent4" accent5="accent5" accent6="accent6" hlink="hlink" folHlink="folHlink"/>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1">
                <a:solidFill>
                  <a:schemeClr val="bg1"/>
                </a:solidFill>
              </a:rPr>
              <a:t>Hvis du ser andre </a:t>
            </a:r>
            <a:r>
              <a:rPr lang="da-DK" sz="4400" b="1" i="1" noProof="1">
                <a:solidFill>
                  <a:schemeClr val="bg1"/>
                </a:solidFill>
              </a:rPr>
              <a:t>layouts efter dette,</a:t>
            </a:r>
            <a:br>
              <a:rPr lang="da-DK" sz="4400" b="0" i="0" noProof="1">
                <a:solidFill>
                  <a:schemeClr val="bg1"/>
                </a:solidFill>
              </a:rPr>
            </a:br>
            <a:r>
              <a:rPr lang="da-DK" sz="4400" b="0" noProof="1">
                <a:solidFill>
                  <a:schemeClr val="bg1"/>
                </a:solidFill>
              </a:rPr>
              <a:t>brug dem ikke. Disse layouts </a:t>
            </a:r>
            <a:r>
              <a:rPr lang="da-DK" sz="4400" b="1" i="1" u="none" noProof="1">
                <a:solidFill>
                  <a:schemeClr val="bg1"/>
                </a:solidFill>
              </a:rPr>
              <a:t>tilhører ikke </a:t>
            </a:r>
            <a:r>
              <a:rPr lang="da-DK" sz="4400" b="0" i="0" u="none" noProof="1">
                <a:solidFill>
                  <a:schemeClr val="bg1"/>
                </a:solidFill>
              </a:rPr>
              <a:t>vores corporate </a:t>
            </a:r>
            <a:r>
              <a:rPr lang="da-DK" sz="4400" b="0" noProof="1">
                <a:solidFill>
                  <a:schemeClr val="bg1"/>
                </a:solidFill>
              </a:rPr>
              <a:t>skabelon.</a:t>
            </a:r>
            <a:br>
              <a:rPr lang="da-DK" sz="2800" b="0" noProof="1">
                <a:solidFill>
                  <a:schemeClr val="bg1"/>
                </a:solidFill>
              </a:rPr>
            </a:br>
            <a:br>
              <a:rPr lang="da-DK" sz="2800" b="0" noProof="1">
                <a:solidFill>
                  <a:schemeClr val="bg1"/>
                </a:solidFill>
              </a:rPr>
            </a:br>
            <a:endParaRPr lang="da-DK" sz="2800" b="0" noProof="1">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1">
                <a:solidFill>
                  <a:schemeClr val="bg1"/>
                </a:solidFill>
              </a:rPr>
              <a:t>Brug dem ikke </a:t>
            </a:r>
            <a:endParaRPr lang="da-DK" sz="10000" b="1" i="1" noProof="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07941"/>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1800" b="0" noProof="1">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1800" b="0" noProof="1">
                <a:solidFill>
                  <a:schemeClr val="bg1"/>
                </a:solidFill>
              </a:rPr>
              <a:t>OBS! Layouts efter dette kan indeholde potentiel fortrolig information.</a:t>
            </a:r>
            <a:br>
              <a:rPr lang="da-DK" sz="1800" b="0" noProof="1">
                <a:solidFill>
                  <a:schemeClr val="bg1"/>
                </a:solidFill>
              </a:rPr>
            </a:br>
            <a:endParaRPr lang="da-DK" sz="1800" b="0" noProof="1">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727492AB-F239-4C36-A0B6-803C4E6AEFC5}" type="datetime3">
              <a:rPr lang="da-DK" smtClean="0"/>
              <a:t>31.01.2025</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r>
              <a:rPr lang="da-DK" dirty="0"/>
              <a:t>Hjerteforeningen</a:t>
            </a:r>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88662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6F8E326-C08F-4A91-AC39-AC597CF03DB9}"/>
              </a:ext>
            </a:extLst>
          </p:cNvPr>
          <p:cNvSpPr>
            <a:spLocks noGrp="1"/>
          </p:cNvSpPr>
          <p:nvPr>
            <p:ph type="dt" sz="half" idx="10"/>
          </p:nvPr>
        </p:nvSpPr>
        <p:spPr/>
        <p:txBody>
          <a:bodyPr/>
          <a:lstStyle/>
          <a:p>
            <a:fld id="{D22EAE31-C5C5-4B4B-B593-CC32BFE47B68}" type="datetime1">
              <a:rPr lang="sv-SE" smtClean="0"/>
              <a:t>2025-01-31</a:t>
            </a:fld>
            <a:endParaRPr lang="da-DK"/>
          </a:p>
        </p:txBody>
      </p:sp>
      <p:sp>
        <p:nvSpPr>
          <p:cNvPr id="6" name="Footer Placeholder 5">
            <a:extLst>
              <a:ext uri="{FF2B5EF4-FFF2-40B4-BE49-F238E27FC236}">
                <a16:creationId xmlns:a16="http://schemas.microsoft.com/office/drawing/2014/main" id="{BFC1E843-D1B7-4A1B-88E0-600F68E23555}"/>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06FD6CF0-63E8-4640-A2FA-617A92A15763}"/>
              </a:ext>
            </a:extLst>
          </p:cNvPr>
          <p:cNvSpPr>
            <a:spLocks noGrp="1"/>
          </p:cNvSpPr>
          <p:nvPr>
            <p:ph type="sldNum" sz="quarter" idx="12"/>
          </p:nvPr>
        </p:nvSpPr>
        <p:spPr/>
        <p:txBody>
          <a:bodyPr/>
          <a:lstStyle/>
          <a:p>
            <a:fld id="{24C8C45C-947F-4981-8B3F-4F32E973C901}" type="slidenum">
              <a:rPr lang="da-DK" smtClean="0"/>
              <a:pPr/>
              <a:t>‹nr.›</a:t>
            </a:fld>
            <a:endParaRPr lang="da-DK"/>
          </a:p>
        </p:txBody>
      </p:sp>
      <p:sp>
        <p:nvSpPr>
          <p:cNvPr id="8" name="Text Placeholder note">
            <a:extLst>
              <a:ext uri="{FF2B5EF4-FFF2-40B4-BE49-F238E27FC236}">
                <a16:creationId xmlns:a16="http://schemas.microsoft.com/office/drawing/2014/main" id="{C6E6E5EB-AD73-4D79-8292-C737BA8DD277}"/>
              </a:ext>
            </a:extLst>
          </p:cNvPr>
          <p:cNvSpPr>
            <a:spLocks noGrp="1"/>
          </p:cNvSpPr>
          <p:nvPr>
            <p:ph type="body" sz="quarter" idx="17" hasCustomPrompt="1"/>
          </p:nvPr>
        </p:nvSpPr>
        <p:spPr>
          <a:xfrm>
            <a:off x="540000" y="5778000"/>
            <a:ext cx="11112632" cy="180725"/>
          </a:xfrm>
        </p:spPr>
        <p:txBody>
          <a:bodyPr anchor="b" anchorCtr="0"/>
          <a:lstStyle>
            <a:lvl1pPr marL="0" indent="0" algn="r">
              <a:spcAft>
                <a:spcPts val="300"/>
              </a:spcAft>
              <a:buFont typeface="Roboto Light" panose="02000000000000000000" pitchFamily="2" charset="0"/>
              <a:buNone/>
              <a:defRPr sz="800" i="0"/>
            </a:lvl1pPr>
            <a:lvl2pPr marL="0" indent="0">
              <a:spcAft>
                <a:spcPts val="0"/>
              </a:spcAft>
              <a:buFont typeface="Roboto Light" panose="02000000000000000000" pitchFamily="2" charset="0"/>
              <a:buNone/>
              <a:defRPr/>
            </a:lvl2pPr>
            <a:lvl3pPr marL="0" indent="0">
              <a:spcAft>
                <a:spcPts val="0"/>
              </a:spcAft>
              <a:buFont typeface="Roboto Light" panose="02000000000000000000" pitchFamily="2" charset="0"/>
              <a:buNone/>
              <a:defRPr/>
            </a:lvl3pPr>
            <a:lvl4pPr marL="0" indent="0">
              <a:spcAft>
                <a:spcPts val="0"/>
              </a:spcAft>
              <a:buFont typeface="Roboto Light" panose="02000000000000000000" pitchFamily="2" charset="0"/>
              <a:buNone/>
              <a:defRPr/>
            </a:lvl4pPr>
            <a:lvl5pPr marL="0" indent="0">
              <a:buFont typeface="Roboto Light" panose="02000000000000000000" pitchFamily="2" charset="0"/>
              <a:buNone/>
              <a:defRPr/>
            </a:lvl5pPr>
          </a:lstStyle>
          <a:p>
            <a:pPr lvl="0"/>
            <a:r>
              <a:rPr lang="da-DK"/>
              <a:t>Klik for at tilføje note</a:t>
            </a:r>
          </a:p>
        </p:txBody>
      </p:sp>
    </p:spTree>
    <p:extLst>
      <p:ext uri="{BB962C8B-B14F-4D97-AF65-F5344CB8AC3E}">
        <p14:creationId xmlns:p14="http://schemas.microsoft.com/office/powerpoint/2010/main" val="179074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Baggrund">
            <a:extLst>
              <a:ext uri="{FF2B5EF4-FFF2-40B4-BE49-F238E27FC236}">
                <a16:creationId xmlns:a16="http://schemas.microsoft.com/office/drawing/2014/main" id="{189C1B75-0DEE-887E-0CEA-495FC7881289}"/>
              </a:ext>
            </a:extLst>
          </p:cNvPr>
          <p:cNvSpPr>
            <a:spLocks noGrp="1" noRot="1" noMove="1" noResize="1" noEditPoints="1" noAdjustHandles="1" noChangeArrowheads="1" noChangeShapeType="1"/>
          </p:cNvSpPr>
          <p:nvPr userDrawn="1"/>
        </p:nvSpPr>
        <p:spPr bwMode="white">
          <a:xfrm>
            <a:off x="0" y="0"/>
            <a:ext cx="121932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el 1">
            <a:extLst>
              <a:ext uri="{FF2B5EF4-FFF2-40B4-BE49-F238E27FC236}">
                <a16:creationId xmlns:a16="http://schemas.microsoft.com/office/drawing/2014/main" id="{5817EE9C-C28C-02E4-B763-1C501A826062}"/>
              </a:ext>
            </a:extLst>
          </p:cNvPr>
          <p:cNvSpPr>
            <a:spLocks noGrp="1"/>
          </p:cNvSpPr>
          <p:nvPr>
            <p:ph type="title" hasCustomPrompt="1"/>
          </p:nvPr>
        </p:nvSpPr>
        <p:spPr>
          <a:xfrm>
            <a:off x="539999" y="540000"/>
            <a:ext cx="11110663" cy="993600"/>
          </a:xfrm>
        </p:spPr>
        <p:txBody>
          <a:bodyPr/>
          <a:lstStyle>
            <a:lvl1pPr>
              <a:defRPr sz="5000">
                <a:solidFill>
                  <a:schemeClr val="accent1"/>
                </a:solidFill>
              </a:defRPr>
            </a:lvl1pPr>
          </a:lstStyle>
          <a:p>
            <a:r>
              <a:rPr lang="da-DK" dirty="0"/>
              <a:t>Klik for at tilføje agenda titel</a:t>
            </a:r>
          </a:p>
        </p:txBody>
      </p:sp>
      <p:sp>
        <p:nvSpPr>
          <p:cNvPr id="12" name="Pladsholder til tekst 11">
            <a:extLst>
              <a:ext uri="{FF2B5EF4-FFF2-40B4-BE49-F238E27FC236}">
                <a16:creationId xmlns:a16="http://schemas.microsoft.com/office/drawing/2014/main" id="{EEA04E43-837D-F1F0-22C9-E1A3DCAC0BA0}"/>
              </a:ext>
            </a:extLst>
          </p:cNvPr>
          <p:cNvSpPr>
            <a:spLocks noGrp="1"/>
          </p:cNvSpPr>
          <p:nvPr>
            <p:ph type="body" sz="quarter" idx="17" hasCustomPrompt="1"/>
          </p:nvPr>
        </p:nvSpPr>
        <p:spPr>
          <a:xfrm>
            <a:off x="540000" y="2524125"/>
            <a:ext cx="5465763" cy="3792538"/>
          </a:xfrm>
        </p:spPr>
        <p:txBody>
          <a:bodyPr/>
          <a:lstStyle>
            <a:lvl1pPr marL="432000" indent="-432000">
              <a:lnSpc>
                <a:spcPct val="100000"/>
              </a:lnSpc>
              <a:spcBef>
                <a:spcPts val="0"/>
              </a:spcBef>
              <a:spcAft>
                <a:spcPts val="1200"/>
              </a:spcAft>
              <a:buFont typeface="+mj-lt"/>
              <a:buAutoNum type="arabicPeriod"/>
              <a:defRPr sz="2000" b="0">
                <a:latin typeface="+mn-lt"/>
              </a:defRPr>
            </a:lvl1pPr>
            <a:lvl2pPr marL="612000">
              <a:lnSpc>
                <a:spcPct val="100000"/>
              </a:lnSpc>
              <a:spcBef>
                <a:spcPts val="0"/>
              </a:spcBef>
              <a:spcAft>
                <a:spcPts val="1200"/>
              </a:spcAft>
              <a:defRPr sz="2000" b="0">
                <a:latin typeface="+mn-lt"/>
              </a:defRPr>
            </a:lvl2pPr>
            <a:lvl3pPr marL="0" indent="0">
              <a:lnSpc>
                <a:spcPct val="100000"/>
              </a:lnSpc>
              <a:spcBef>
                <a:spcPts val="0"/>
              </a:spcBef>
              <a:spcAft>
                <a:spcPts val="1200"/>
              </a:spcAft>
              <a:buFontTx/>
              <a:buNone/>
              <a:defRPr sz="2000" b="0">
                <a:latin typeface="+mn-lt"/>
              </a:defRPr>
            </a:lvl3pPr>
            <a:lvl4pPr marL="0">
              <a:lnSpc>
                <a:spcPct val="100000"/>
              </a:lnSpc>
              <a:spcBef>
                <a:spcPts val="0"/>
              </a:spcBef>
              <a:spcAft>
                <a:spcPts val="1200"/>
              </a:spcAft>
              <a:buFontTx/>
              <a:buNone/>
              <a:defRPr sz="2000" b="0">
                <a:latin typeface="+mn-lt"/>
              </a:defRPr>
            </a:lvl4pPr>
            <a:lvl5pPr marL="0">
              <a:lnSpc>
                <a:spcPct val="100000"/>
              </a:lnSpc>
              <a:spcBef>
                <a:spcPts val="0"/>
              </a:spcBef>
              <a:spcAft>
                <a:spcPts val="1200"/>
              </a:spcAft>
              <a:buFontTx/>
              <a:buNone/>
              <a:defRPr sz="2000" b="0">
                <a:latin typeface="+mn-lt"/>
              </a:defRPr>
            </a:lvl5pPr>
            <a:lvl6pPr marL="0" indent="0">
              <a:lnSpc>
                <a:spcPct val="100000"/>
              </a:lnSpc>
              <a:spcBef>
                <a:spcPts val="0"/>
              </a:spcBef>
              <a:spcAft>
                <a:spcPts val="1200"/>
              </a:spcAft>
              <a:buFontTx/>
              <a:buNone/>
              <a:defRPr sz="2000" b="0">
                <a:latin typeface="+mn-lt"/>
              </a:defRPr>
            </a:lvl6pPr>
            <a:lvl7pPr marL="0">
              <a:lnSpc>
                <a:spcPct val="100000"/>
              </a:lnSpc>
              <a:spcBef>
                <a:spcPts val="0"/>
              </a:spcBef>
              <a:spcAft>
                <a:spcPts val="1200"/>
              </a:spcAft>
              <a:buFontTx/>
              <a:buNone/>
              <a:defRPr sz="2000" b="0">
                <a:latin typeface="+mn-lt"/>
              </a:defRPr>
            </a:lvl7pPr>
            <a:lvl8pPr marL="0">
              <a:lnSpc>
                <a:spcPct val="100000"/>
              </a:lnSpc>
              <a:spcBef>
                <a:spcPts val="0"/>
              </a:spcBef>
              <a:spcAft>
                <a:spcPts val="1200"/>
              </a:spcAft>
              <a:buFontTx/>
              <a:buNone/>
              <a:defRPr sz="2000" b="0">
                <a:latin typeface="+mn-lt"/>
              </a:defRPr>
            </a:lvl8pPr>
            <a:lvl9pPr marL="0">
              <a:lnSpc>
                <a:spcPct val="100000"/>
              </a:lnSpc>
              <a:spcBef>
                <a:spcPts val="0"/>
              </a:spcBef>
              <a:spcAft>
                <a:spcPts val="1200"/>
              </a:spcAft>
              <a:buFontTx/>
              <a:buNone/>
              <a:defRPr sz="2000" b="0">
                <a:latin typeface="+mn-lt"/>
              </a:defRPr>
            </a:lvl9pPr>
          </a:lstStyle>
          <a:p>
            <a:pPr lvl="0"/>
            <a:r>
              <a:rPr lang="da-DK" noProof="0" dirty="0"/>
              <a:t>Klik for at tilføje tekst                                   Klik ENTER og derefter TAB for at se næste tekstformat                                      Klik SHIFT+TAB for at se foregående tekstformat</a:t>
            </a:r>
            <a:endParaRPr lang="da-DK" dirty="0"/>
          </a:p>
          <a:p>
            <a:pPr lvl="1"/>
            <a:r>
              <a:rPr lang="da-DK" dirty="0"/>
              <a:t>Andet niveau</a:t>
            </a:r>
          </a:p>
          <a:p>
            <a:pPr lvl="2"/>
            <a:r>
              <a:rPr lang="da-DK" dirty="0"/>
              <a:t>Tredje niveau</a:t>
            </a:r>
          </a:p>
          <a:p>
            <a:pPr lvl="3"/>
            <a:r>
              <a:rPr lang="da-DK" noProof="0" dirty="0"/>
              <a:t>Fjerde niveau</a:t>
            </a:r>
          </a:p>
          <a:p>
            <a:pPr lvl="4"/>
            <a:r>
              <a:rPr lang="da-DK" noProof="0" dirty="0"/>
              <a:t>Femte niveau</a:t>
            </a:r>
          </a:p>
          <a:p>
            <a:pPr lvl="5"/>
            <a:r>
              <a:rPr lang="da-DK" noProof="0" dirty="0"/>
              <a:t>Sjette niveau</a:t>
            </a:r>
          </a:p>
        </p:txBody>
      </p:sp>
      <p:sp>
        <p:nvSpPr>
          <p:cNvPr id="16" name="Pladsholder til tekst 11">
            <a:extLst>
              <a:ext uri="{FF2B5EF4-FFF2-40B4-BE49-F238E27FC236}">
                <a16:creationId xmlns:a16="http://schemas.microsoft.com/office/drawing/2014/main" id="{003B08C1-1539-E859-B193-FC9318F60E92}"/>
              </a:ext>
            </a:extLst>
          </p:cNvPr>
          <p:cNvSpPr>
            <a:spLocks noGrp="1"/>
          </p:cNvSpPr>
          <p:nvPr>
            <p:ph type="body" sz="quarter" idx="18" hasCustomPrompt="1"/>
          </p:nvPr>
        </p:nvSpPr>
        <p:spPr>
          <a:xfrm>
            <a:off x="6184900" y="2524125"/>
            <a:ext cx="5465763" cy="3792538"/>
          </a:xfrm>
        </p:spPr>
        <p:txBody>
          <a:bodyPr/>
          <a:lstStyle>
            <a:lvl1pPr marL="0" indent="0">
              <a:lnSpc>
                <a:spcPct val="100000"/>
              </a:lnSpc>
              <a:spcBef>
                <a:spcPts val="0"/>
              </a:spcBef>
              <a:spcAft>
                <a:spcPts val="1200"/>
              </a:spcAft>
              <a:buFont typeface="Arial" panose="020B0604020202020204" pitchFamily="34" charset="0"/>
              <a:buChar char="​"/>
              <a:defRPr sz="2000" b="0">
                <a:latin typeface="+mn-lt"/>
              </a:defRPr>
            </a:lvl1pPr>
            <a:lvl2pPr marL="180000">
              <a:lnSpc>
                <a:spcPct val="100000"/>
              </a:lnSpc>
              <a:spcBef>
                <a:spcPts val="0"/>
              </a:spcBef>
              <a:spcAft>
                <a:spcPts val="1200"/>
              </a:spcAft>
              <a:defRPr sz="2000" b="0">
                <a:latin typeface="+mn-lt"/>
              </a:defRPr>
            </a:lvl2pPr>
            <a:lvl3pPr marL="360000" indent="-180000">
              <a:lnSpc>
                <a:spcPct val="100000"/>
              </a:lnSpc>
              <a:spcBef>
                <a:spcPts val="0"/>
              </a:spcBef>
              <a:spcAft>
                <a:spcPts val="1200"/>
              </a:spcAft>
              <a:buFont typeface="Arial" panose="020B0604020202020204" pitchFamily="34" charset="0"/>
              <a:buChar char="•"/>
              <a:defRPr sz="2000" b="0">
                <a:latin typeface="+mn-lt"/>
              </a:defRPr>
            </a:lvl3pPr>
            <a:lvl4pPr marL="540000" indent="-180000">
              <a:lnSpc>
                <a:spcPct val="100000"/>
              </a:lnSpc>
              <a:spcBef>
                <a:spcPts val="0"/>
              </a:spcBef>
              <a:spcAft>
                <a:spcPts val="1200"/>
              </a:spcAft>
              <a:buFont typeface="Arial" panose="020B0604020202020204" pitchFamily="34" charset="0"/>
              <a:buChar char="•"/>
              <a:defRPr sz="2000" b="0">
                <a:latin typeface="+mn-lt"/>
              </a:defRPr>
            </a:lvl4pPr>
            <a:lvl5pPr marL="0">
              <a:lnSpc>
                <a:spcPct val="100000"/>
              </a:lnSpc>
              <a:spcBef>
                <a:spcPts val="0"/>
              </a:spcBef>
              <a:spcAft>
                <a:spcPts val="1200"/>
              </a:spcAft>
              <a:buFontTx/>
              <a:buNone/>
              <a:defRPr sz="2000" b="0">
                <a:latin typeface="+mn-lt"/>
              </a:defRPr>
            </a:lvl5pPr>
            <a:lvl6pPr marL="0" indent="0">
              <a:lnSpc>
                <a:spcPct val="100000"/>
              </a:lnSpc>
              <a:spcBef>
                <a:spcPts val="0"/>
              </a:spcBef>
              <a:spcAft>
                <a:spcPts val="1200"/>
              </a:spcAft>
              <a:buFontTx/>
              <a:buNone/>
              <a:defRPr sz="2000" b="0">
                <a:latin typeface="+mn-lt"/>
              </a:defRPr>
            </a:lvl6pPr>
            <a:lvl7pPr marL="0">
              <a:lnSpc>
                <a:spcPct val="100000"/>
              </a:lnSpc>
              <a:spcBef>
                <a:spcPts val="0"/>
              </a:spcBef>
              <a:spcAft>
                <a:spcPts val="1200"/>
              </a:spcAft>
              <a:buFontTx/>
              <a:buNone/>
              <a:defRPr sz="2000" b="0">
                <a:latin typeface="+mn-lt"/>
              </a:defRPr>
            </a:lvl7pPr>
            <a:lvl8pPr marL="0">
              <a:lnSpc>
                <a:spcPct val="100000"/>
              </a:lnSpc>
              <a:spcBef>
                <a:spcPts val="0"/>
              </a:spcBef>
              <a:spcAft>
                <a:spcPts val="1200"/>
              </a:spcAft>
              <a:buFontTx/>
              <a:buNone/>
              <a:defRPr sz="2000" b="0">
                <a:latin typeface="+mn-lt"/>
              </a:defRPr>
            </a:lvl8pPr>
            <a:lvl9pPr marL="0">
              <a:lnSpc>
                <a:spcPct val="100000"/>
              </a:lnSpc>
              <a:spcBef>
                <a:spcPts val="0"/>
              </a:spcBef>
              <a:spcAft>
                <a:spcPts val="1200"/>
              </a:spcAft>
              <a:buFontTx/>
              <a:buNone/>
              <a:defRPr sz="2000" b="0">
                <a:latin typeface="+mn-lt"/>
              </a:defRPr>
            </a:lvl9pPr>
          </a:lstStyle>
          <a:p>
            <a:pPr lvl="0"/>
            <a:r>
              <a:rPr lang="da-DK" noProof="0" dirty="0"/>
              <a:t>Klik for at tilføje tekst                                      Klik ENTER og derefter TAB for at se næste tekstformat                                                     Klik SHIFT+TAB for at se foregående tekstformat</a:t>
            </a:r>
            <a:endParaRPr lang="da-DK" dirty="0"/>
          </a:p>
          <a:p>
            <a:pPr lvl="1"/>
            <a:r>
              <a:rPr lang="da-DK" dirty="0"/>
              <a:t>Andet niveau</a:t>
            </a:r>
          </a:p>
          <a:p>
            <a:pPr lvl="2"/>
            <a:r>
              <a:rPr lang="da-DK" dirty="0"/>
              <a:t>Tredje niveau</a:t>
            </a:r>
          </a:p>
          <a:p>
            <a:pPr lvl="3"/>
            <a:r>
              <a:rPr lang="da-DK" noProof="0" dirty="0"/>
              <a:t>Fjerde niveau</a:t>
            </a:r>
          </a:p>
          <a:p>
            <a:pPr lvl="4"/>
            <a:r>
              <a:rPr lang="da-DK" noProof="0" dirty="0"/>
              <a:t>Femte niveau</a:t>
            </a:r>
          </a:p>
          <a:p>
            <a:pPr lvl="5"/>
            <a:r>
              <a:rPr lang="da-DK" noProof="0" dirty="0"/>
              <a:t>Sjette niveau</a:t>
            </a:r>
          </a:p>
        </p:txBody>
      </p:sp>
      <p:sp>
        <p:nvSpPr>
          <p:cNvPr id="17" name="Text Placeholder note">
            <a:extLst>
              <a:ext uri="{FF2B5EF4-FFF2-40B4-BE49-F238E27FC236}">
                <a16:creationId xmlns:a16="http://schemas.microsoft.com/office/drawing/2014/main" id="{81DBDCF5-045A-1977-8165-23D38E795784}"/>
              </a:ext>
            </a:extLst>
          </p:cNvPr>
          <p:cNvSpPr>
            <a:spLocks noGrp="1"/>
          </p:cNvSpPr>
          <p:nvPr>
            <p:ph type="body" sz="quarter" idx="19" hasCustomPrompt="1"/>
          </p:nvPr>
        </p:nvSpPr>
        <p:spPr>
          <a:xfrm>
            <a:off x="540000" y="6498000"/>
            <a:ext cx="5464800" cy="180725"/>
          </a:xfrm>
        </p:spPr>
        <p:txBody>
          <a:bodyPr anchor="ctr" anchorCtr="0"/>
          <a:lstStyle>
            <a:lvl1pPr marL="0" indent="0">
              <a:spcAft>
                <a:spcPts val="300"/>
              </a:spcAft>
              <a:buFont typeface="Arial" panose="020B0604020202020204" pitchFamily="34" charset="0"/>
              <a:buNone/>
              <a:defRPr sz="7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5" name="Pladsholder til dato 4">
            <a:extLst>
              <a:ext uri="{FF2B5EF4-FFF2-40B4-BE49-F238E27FC236}">
                <a16:creationId xmlns:a16="http://schemas.microsoft.com/office/drawing/2014/main" id="{8BC1AA22-ECEE-1310-5DA4-48613612EDAE}"/>
              </a:ext>
            </a:extLst>
          </p:cNvPr>
          <p:cNvSpPr>
            <a:spLocks noGrp="1"/>
          </p:cNvSpPr>
          <p:nvPr>
            <p:ph type="dt" sz="half" idx="14"/>
          </p:nvPr>
        </p:nvSpPr>
        <p:spPr/>
        <p:txBody>
          <a:bodyPr/>
          <a:lstStyle/>
          <a:p>
            <a:fld id="{35289CC3-F505-4187-A470-0C133E525794}" type="datetime3">
              <a:rPr lang="da-DK" smtClean="0"/>
              <a:t>31.01.2025</a:t>
            </a:fld>
            <a:endParaRPr lang="da-DK" dirty="0"/>
          </a:p>
        </p:txBody>
      </p:sp>
      <p:sp>
        <p:nvSpPr>
          <p:cNvPr id="6" name="Pladsholder til sidefod 5">
            <a:extLst>
              <a:ext uri="{FF2B5EF4-FFF2-40B4-BE49-F238E27FC236}">
                <a16:creationId xmlns:a16="http://schemas.microsoft.com/office/drawing/2014/main" id="{DD8B4C45-9BE2-D9AC-7610-76CAB2CCD70B}"/>
              </a:ext>
            </a:extLst>
          </p:cNvPr>
          <p:cNvSpPr>
            <a:spLocks noGrp="1"/>
          </p:cNvSpPr>
          <p:nvPr>
            <p:ph type="ftr" sz="quarter" idx="15"/>
          </p:nvPr>
        </p:nvSpPr>
        <p:spPr/>
        <p:txBody>
          <a:bodyPr/>
          <a:lstStyle/>
          <a:p>
            <a:r>
              <a:rPr lang="da-DK" dirty="0"/>
              <a:t>Hjerteforeningen</a:t>
            </a:r>
          </a:p>
        </p:txBody>
      </p:sp>
      <p:sp>
        <p:nvSpPr>
          <p:cNvPr id="10" name="Pladsholder til slidenummer 9">
            <a:extLst>
              <a:ext uri="{FF2B5EF4-FFF2-40B4-BE49-F238E27FC236}">
                <a16:creationId xmlns:a16="http://schemas.microsoft.com/office/drawing/2014/main" id="{D9BDCC1E-65C5-762F-65BD-4EF743581B51}"/>
              </a:ext>
            </a:extLst>
          </p:cNvPr>
          <p:cNvSpPr>
            <a:spLocks noGrp="1"/>
          </p:cNvSpPr>
          <p:nvPr>
            <p:ph type="sldNum" sz="quarter" idx="16"/>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198317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og billede">
    <p:bg>
      <p:bgPr>
        <a:solidFill>
          <a:schemeClr val="accent1"/>
        </a:solid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r>
              <a:rPr lang="da-DK" dirty="0"/>
              <a:t>Hjerteforeningen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9" name="Date Placeholder 3" hidden="1">
            <a:extLst>
              <a:ext uri="{FF2B5EF4-FFF2-40B4-BE49-F238E27FC236}">
                <a16:creationId xmlns:a16="http://schemas.microsoft.com/office/drawing/2014/main" id="{9FF44439-E9E2-26D4-6CC2-48F495B87A03}"/>
              </a:ext>
            </a:extLst>
          </p:cNvPr>
          <p:cNvSpPr>
            <a:spLocks noGrp="1" noRot="1" noMove="1" noResize="1" noEditPoints="1" noAdjustHandles="1" noChangeArrowheads="1" noChangeShapeType="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CBA37B79-0996-464D-8509-9F60A55EDEEA}" type="datetime3">
              <a:rPr lang="da-DK" smtClean="0"/>
              <a:t>31.01.2025</a:t>
            </a:fld>
            <a:endParaRPr lang="da-DK" dirty="0"/>
          </a:p>
        </p:txBody>
      </p:sp>
      <p:sp>
        <p:nvSpPr>
          <p:cNvPr id="4" name="Baggrund">
            <a:extLst>
              <a:ext uri="{FF2B5EF4-FFF2-40B4-BE49-F238E27FC236}">
                <a16:creationId xmlns:a16="http://schemas.microsoft.com/office/drawing/2014/main" id="{083BB574-80E4-55D6-CB93-765C09879F9E}"/>
              </a:ext>
            </a:extLst>
          </p:cNvPr>
          <p:cNvSpPr>
            <a:spLocks noGrp="1" noRot="1" noMove="1" noResize="1" noEditPoints="1" noAdjustHandles="1" noChangeArrowheads="1" noChangeShapeType="1"/>
          </p:cNvSpPr>
          <p:nvPr userDrawn="1"/>
        </p:nvSpPr>
        <p:spPr bwMode="white">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7" name="Picture Placeholder 7">
            <a:extLst>
              <a:ext uri="{FF2B5EF4-FFF2-40B4-BE49-F238E27FC236}">
                <a16:creationId xmlns:a16="http://schemas.microsoft.com/office/drawing/2014/main" id="{B487C527-92CB-3576-EF55-7103E438B514}"/>
              </a:ext>
            </a:extLst>
          </p:cNvPr>
          <p:cNvSpPr>
            <a:spLocks noGrp="1"/>
          </p:cNvSpPr>
          <p:nvPr>
            <p:ph type="pic" sz="quarter" idx="13" hasCustomPrompt="1"/>
          </p:nvPr>
        </p:nvSpPr>
        <p:spPr>
          <a:xfrm>
            <a:off x="4678800" y="0"/>
            <a:ext cx="7513200" cy="6858000"/>
          </a:xfrm>
          <a:solidFill>
            <a:schemeClr val="tx1">
              <a:lumMod val="85000"/>
            </a:schemeClr>
          </a:solidFill>
        </p:spPr>
        <p:txBody>
          <a:bodyPr lIns="0" tIns="576000" rIns="0" anchor="ctr" anchorCtr="0"/>
          <a:lstStyle>
            <a:lvl1pPr marL="0" indent="0" algn="ctr">
              <a:lnSpc>
                <a:spcPct val="100000"/>
              </a:lnSpc>
              <a:spcAft>
                <a:spcPts val="0"/>
              </a:spcAft>
              <a:buNone/>
              <a:defRPr sz="1600">
                <a:solidFill>
                  <a:schemeClr val="bg2"/>
                </a:solidFill>
              </a:defRPr>
            </a:lvl1pPr>
          </a:lstStyle>
          <a:p>
            <a:r>
              <a:rPr lang="da-DK" dirty="0"/>
              <a:t>Klik på ikonet for at indsætte et billede</a:t>
            </a:r>
          </a:p>
        </p:txBody>
      </p:sp>
      <p:sp>
        <p:nvSpPr>
          <p:cNvPr id="2" name="Title 1"/>
          <p:cNvSpPr>
            <a:spLocks noGrp="1"/>
          </p:cNvSpPr>
          <p:nvPr>
            <p:ph type="ctrTitle" hasCustomPrompt="1"/>
          </p:nvPr>
        </p:nvSpPr>
        <p:spPr>
          <a:xfrm>
            <a:off x="540000" y="5503863"/>
            <a:ext cx="3585600" cy="994137"/>
          </a:xfrm>
        </p:spPr>
        <p:txBody>
          <a:bodyPr anchor="b"/>
          <a:lstStyle>
            <a:lvl1pPr algn="l">
              <a:lnSpc>
                <a:spcPct val="93000"/>
              </a:lnSpc>
              <a:defRPr sz="5000">
                <a:solidFill>
                  <a:schemeClr val="accent1"/>
                </a:solidFill>
              </a:defRPr>
            </a:lvl1pPr>
          </a:lstStyle>
          <a:p>
            <a:r>
              <a:rPr lang="da-DK" dirty="0"/>
              <a:t>Klik for at tilføje Agenda</a:t>
            </a:r>
          </a:p>
        </p:txBody>
      </p:sp>
      <p:sp>
        <p:nvSpPr>
          <p:cNvPr id="10" name="Content Placeholder 9">
            <a:extLst>
              <a:ext uri="{FF2B5EF4-FFF2-40B4-BE49-F238E27FC236}">
                <a16:creationId xmlns:a16="http://schemas.microsoft.com/office/drawing/2014/main" id="{4F16A395-8E68-E381-05CE-896108256767}"/>
              </a:ext>
            </a:extLst>
          </p:cNvPr>
          <p:cNvSpPr>
            <a:spLocks noGrp="1"/>
          </p:cNvSpPr>
          <p:nvPr>
            <p:ph sz="quarter" idx="18" hasCustomPrompt="1"/>
          </p:nvPr>
        </p:nvSpPr>
        <p:spPr>
          <a:xfrm>
            <a:off x="539750" y="539750"/>
            <a:ext cx="3582988" cy="4784400"/>
          </a:xfrm>
        </p:spPr>
        <p:txBody>
          <a:bodyPr/>
          <a:lstStyle>
            <a:lvl1pPr marL="432000" indent="-432000">
              <a:spcAft>
                <a:spcPts val="1200"/>
              </a:spcAft>
              <a:buFont typeface="+mj-lt"/>
              <a:buAutoNum type="arabicPeriod"/>
              <a:defRPr sz="2000" b="0">
                <a:latin typeface="+mn-lt"/>
              </a:defRPr>
            </a:lvl1pPr>
            <a:lvl2pPr marL="612000">
              <a:spcAft>
                <a:spcPts val="1200"/>
              </a:spcAft>
              <a:defRPr sz="2000" b="0">
                <a:latin typeface="+mn-lt"/>
              </a:defRPr>
            </a:lvl2pPr>
            <a:lvl3pPr marL="0" indent="0">
              <a:spcAft>
                <a:spcPts val="1200"/>
              </a:spcAft>
              <a:buFont typeface="Arial" panose="020B0604020202020204" pitchFamily="34" charset="0"/>
              <a:buChar char="​"/>
              <a:defRPr sz="2000" b="0">
                <a:latin typeface="+mn-lt"/>
              </a:defRPr>
            </a:lvl3pPr>
            <a:lvl4pPr marL="0" indent="0">
              <a:spcAft>
                <a:spcPts val="1200"/>
              </a:spcAft>
              <a:buFont typeface="Arial" panose="020B0604020202020204" pitchFamily="34" charset="0"/>
              <a:buChar char="​"/>
              <a:defRPr sz="2000" b="0">
                <a:latin typeface="+mn-lt"/>
              </a:defRPr>
            </a:lvl4pPr>
            <a:lvl5pPr marL="0" indent="0">
              <a:spcAft>
                <a:spcPts val="1200"/>
              </a:spcAft>
              <a:buFont typeface="Arial" panose="020B0604020202020204" pitchFamily="34" charset="0"/>
              <a:buChar char="​"/>
              <a:defRPr sz="2000" b="0">
                <a:latin typeface="+mn-lt"/>
              </a:defRPr>
            </a:lvl5pPr>
            <a:lvl6pPr marL="0" indent="0">
              <a:spcAft>
                <a:spcPts val="1200"/>
              </a:spcAft>
              <a:buFont typeface="Arial" panose="020B0604020202020204" pitchFamily="34" charset="0"/>
              <a:buChar char="​"/>
              <a:defRPr sz="2000" b="0">
                <a:latin typeface="+mn-lt"/>
              </a:defRPr>
            </a:lvl6pPr>
            <a:lvl7pPr marL="0" indent="0">
              <a:spcAft>
                <a:spcPts val="1200"/>
              </a:spcAft>
              <a:buFont typeface="Arial" panose="020B0604020202020204" pitchFamily="34" charset="0"/>
              <a:buChar char="​"/>
              <a:defRPr sz="2000" b="0">
                <a:latin typeface="+mn-lt"/>
              </a:defRPr>
            </a:lvl7pPr>
            <a:lvl8pPr marL="0" indent="0">
              <a:spcAft>
                <a:spcPts val="1200"/>
              </a:spcAft>
              <a:buFont typeface="Arial" panose="020B0604020202020204" pitchFamily="34" charset="0"/>
              <a:buChar char="​"/>
              <a:defRPr sz="2000" b="0">
                <a:latin typeface="+mn-lt"/>
              </a:defRPr>
            </a:lvl8pPr>
            <a:lvl9pPr marL="0" indent="0">
              <a:lnSpc>
                <a:spcPct val="100000"/>
              </a:lnSpc>
              <a:spcBef>
                <a:spcPts val="0"/>
              </a:spcBef>
              <a:spcAft>
                <a:spcPts val="1200"/>
              </a:spcAft>
              <a:buFont typeface="Arial" panose="020B0604020202020204" pitchFamily="34" charset="0"/>
              <a:buChar char="​"/>
              <a:defRPr sz="2000">
                <a:latin typeface="+mn-lt"/>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p:txBody>
      </p:sp>
    </p:spTree>
    <p:extLst>
      <p:ext uri="{BB962C8B-B14F-4D97-AF65-F5344CB8AC3E}">
        <p14:creationId xmlns:p14="http://schemas.microsoft.com/office/powerpoint/2010/main" val="159842745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Breaker">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A1C77718-A6F1-466E-92D5-003950AA21FA}" type="datetime3">
              <a:rPr lang="da-DK" smtClean="0"/>
              <a:t>31.01.2025</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r>
              <a:rPr lang="da-DK" dirty="0"/>
              <a:t>Hjerteforeningen</a:t>
            </a:r>
          </a:p>
        </p:txBody>
      </p:sp>
      <p:sp>
        <p:nvSpPr>
          <p:cNvPr id="10" name="Slide Number Placeholder 10" hidden="1">
            <a:extLst>
              <a:ext uri="{FF2B5EF4-FFF2-40B4-BE49-F238E27FC236}">
                <a16:creationId xmlns:a16="http://schemas.microsoft.com/office/drawing/2014/main" id="{DA38F4F7-EE53-4B48-8A78-570C0E71009D}"/>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ggrund"/>
          <p:cNvSpPr>
            <a:spLocks noGrp="1" noRot="1" noMove="1" noResize="1" noEditPoints="1" noAdjustHandles="1" noChangeArrowheads="1" noChangeShapeType="1"/>
          </p:cNvSpPr>
          <p:nvPr userDrawn="1"/>
        </p:nvSpPr>
        <p:spPr bwMode="white">
          <a:xfrm>
            <a:off x="0" y="0"/>
            <a:ext cx="121932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4" name="Logo">
            <a:extLst>
              <a:ext uri="{FF2B5EF4-FFF2-40B4-BE49-F238E27FC236}">
                <a16:creationId xmlns:a16="http://schemas.microsoft.com/office/drawing/2014/main" id="{2E033B94-7FF6-8475-7F4F-456A2CA523B4}"/>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10194829" y="5979943"/>
            <a:ext cx="1455428" cy="359999"/>
          </a:xfrm>
          <a:prstGeom prst="rect">
            <a:avLst/>
          </a:prstGeom>
        </p:spPr>
      </p:pic>
      <p:grpSp>
        <p:nvGrpSpPr>
          <p:cNvPr id="5" name="Group 11">
            <a:extLst>
              <a:ext uri="{FF2B5EF4-FFF2-40B4-BE49-F238E27FC236}">
                <a16:creationId xmlns:a16="http://schemas.microsoft.com/office/drawing/2014/main" id="{7721F67D-57F4-702D-1C3C-5F396B96753E}"/>
              </a:ext>
            </a:extLst>
          </p:cNvPr>
          <p:cNvGrpSpPr>
            <a:grpSpLocks noGrp="1" noUngrp="1" noRot="1" noMove="1" noResize="1"/>
          </p:cNvGrpSpPr>
          <p:nvPr userDrawn="1"/>
        </p:nvGrpSpPr>
        <p:grpSpPr>
          <a:xfrm>
            <a:off x="539750" y="222372"/>
            <a:ext cx="360746" cy="1679849"/>
            <a:chOff x="539750" y="222372"/>
            <a:chExt cx="360746" cy="1679849"/>
          </a:xfrm>
        </p:grpSpPr>
        <p:sp>
          <p:nvSpPr>
            <p:cNvPr id="6" name="Freeform: Shape 12">
              <a:extLst>
                <a:ext uri="{FF2B5EF4-FFF2-40B4-BE49-F238E27FC236}">
                  <a16:creationId xmlns:a16="http://schemas.microsoft.com/office/drawing/2014/main" id="{B4411007-8D0B-853C-573E-AF0017BF270B}"/>
                </a:ext>
              </a:extLst>
            </p:cNvPr>
            <p:cNvSpPr>
              <a:spLocks noGrp="1" noRot="1" noMove="1" noResize="1" noEditPoints="1" noAdjustHandles="1" noChangeArrowheads="1" noChangeShapeType="1"/>
            </p:cNvSpPr>
            <p:nvPr/>
          </p:nvSpPr>
          <p:spPr>
            <a:xfrm>
              <a:off x="539750" y="222372"/>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solidFill>
              <a:schemeClr val="accent1"/>
            </a:solidFill>
            <a:ln w="0" cap="flat">
              <a:noFill/>
              <a:prstDash val="solid"/>
              <a:miter/>
            </a:ln>
          </p:spPr>
          <p:txBody>
            <a:bodyPr rtlCol="0" anchor="ctr"/>
            <a:lstStyle/>
            <a:p>
              <a:endParaRPr lang="da-DK" dirty="0"/>
            </a:p>
          </p:txBody>
        </p:sp>
        <p:sp>
          <p:nvSpPr>
            <p:cNvPr id="11" name="Freeform: Shape 13">
              <a:extLst>
                <a:ext uri="{FF2B5EF4-FFF2-40B4-BE49-F238E27FC236}">
                  <a16:creationId xmlns:a16="http://schemas.microsoft.com/office/drawing/2014/main" id="{C1EBD414-0ED6-A126-1ECD-FE670CBD4F43}"/>
                </a:ext>
              </a:extLst>
            </p:cNvPr>
            <p:cNvSpPr>
              <a:spLocks noGrp="1" noRot="1" noMove="1" noResize="1" noEditPoints="1" noAdjustHandles="1" noChangeArrowheads="1" noChangeShapeType="1"/>
            </p:cNvSpPr>
            <p:nvPr/>
          </p:nvSpPr>
          <p:spPr>
            <a:xfrm>
              <a:off x="539750" y="494720"/>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solidFill>
              <a:schemeClr val="accent1"/>
            </a:solidFill>
            <a:ln w="0" cap="flat">
              <a:noFill/>
              <a:prstDash val="solid"/>
              <a:miter/>
            </a:ln>
          </p:spPr>
          <p:txBody>
            <a:bodyPr rtlCol="0" anchor="ctr"/>
            <a:lstStyle/>
            <a:p>
              <a:endParaRPr lang="da-DK" dirty="0"/>
            </a:p>
          </p:txBody>
        </p:sp>
        <p:sp>
          <p:nvSpPr>
            <p:cNvPr id="12" name="Freeform: Shape 14">
              <a:extLst>
                <a:ext uri="{FF2B5EF4-FFF2-40B4-BE49-F238E27FC236}">
                  <a16:creationId xmlns:a16="http://schemas.microsoft.com/office/drawing/2014/main" id="{02475F4D-F9E0-3DFA-37BF-E76E294D3F84}"/>
                </a:ext>
              </a:extLst>
            </p:cNvPr>
            <p:cNvSpPr>
              <a:spLocks noGrp="1" noRot="1" noMove="1" noResize="1" noEditPoints="1" noAdjustHandles="1" noChangeArrowheads="1" noChangeShapeType="1"/>
            </p:cNvSpPr>
            <p:nvPr/>
          </p:nvSpPr>
          <p:spPr>
            <a:xfrm>
              <a:off x="539750" y="767067"/>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solidFill>
              <a:schemeClr val="accent1"/>
            </a:solidFill>
            <a:ln w="0" cap="flat">
              <a:noFill/>
              <a:prstDash val="solid"/>
              <a:miter/>
            </a:ln>
          </p:spPr>
          <p:txBody>
            <a:bodyPr rtlCol="0" anchor="ctr"/>
            <a:lstStyle/>
            <a:p>
              <a:endParaRPr lang="da-DK" dirty="0"/>
            </a:p>
          </p:txBody>
        </p:sp>
        <p:sp>
          <p:nvSpPr>
            <p:cNvPr id="13" name="Freeform: Shape 15">
              <a:extLst>
                <a:ext uri="{FF2B5EF4-FFF2-40B4-BE49-F238E27FC236}">
                  <a16:creationId xmlns:a16="http://schemas.microsoft.com/office/drawing/2014/main" id="{014A0679-F83F-3DE6-E98F-46D5D097DB26}"/>
                </a:ext>
              </a:extLst>
            </p:cNvPr>
            <p:cNvSpPr>
              <a:spLocks noGrp="1" noRot="1" noMove="1" noResize="1" noEditPoints="1" noAdjustHandles="1" noChangeArrowheads="1" noChangeShapeType="1"/>
            </p:cNvSpPr>
            <p:nvPr/>
          </p:nvSpPr>
          <p:spPr>
            <a:xfrm>
              <a:off x="539750" y="1039415"/>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solidFill>
              <a:schemeClr val="accent1"/>
            </a:solidFill>
            <a:ln w="0" cap="flat">
              <a:noFill/>
              <a:prstDash val="solid"/>
              <a:miter/>
            </a:ln>
          </p:spPr>
          <p:txBody>
            <a:bodyPr rtlCol="0" anchor="ctr"/>
            <a:lstStyle/>
            <a:p>
              <a:endParaRPr lang="da-DK" dirty="0"/>
            </a:p>
          </p:txBody>
        </p:sp>
        <p:sp>
          <p:nvSpPr>
            <p:cNvPr id="14" name="Freeform: Shape 16">
              <a:extLst>
                <a:ext uri="{FF2B5EF4-FFF2-40B4-BE49-F238E27FC236}">
                  <a16:creationId xmlns:a16="http://schemas.microsoft.com/office/drawing/2014/main" id="{785C6F06-06B3-BA5B-D628-47F41301709D}"/>
                </a:ext>
              </a:extLst>
            </p:cNvPr>
            <p:cNvSpPr>
              <a:spLocks noGrp="1" noRot="1" noMove="1" noResize="1" noEditPoints="1" noAdjustHandles="1" noChangeArrowheads="1" noChangeShapeType="1"/>
            </p:cNvSpPr>
            <p:nvPr/>
          </p:nvSpPr>
          <p:spPr>
            <a:xfrm>
              <a:off x="539750" y="1311763"/>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solidFill>
              <a:schemeClr val="accent1"/>
            </a:solidFill>
            <a:ln w="0" cap="flat">
              <a:noFill/>
              <a:prstDash val="solid"/>
              <a:miter/>
            </a:ln>
          </p:spPr>
          <p:txBody>
            <a:bodyPr rtlCol="0" anchor="ctr"/>
            <a:lstStyle/>
            <a:p>
              <a:endParaRPr lang="da-DK" dirty="0"/>
            </a:p>
          </p:txBody>
        </p:sp>
        <p:sp>
          <p:nvSpPr>
            <p:cNvPr id="15" name="Freeform: Shape 17">
              <a:extLst>
                <a:ext uri="{FF2B5EF4-FFF2-40B4-BE49-F238E27FC236}">
                  <a16:creationId xmlns:a16="http://schemas.microsoft.com/office/drawing/2014/main" id="{E65E8997-9566-EA78-5E75-3CC55F3ED477}"/>
                </a:ext>
              </a:extLst>
            </p:cNvPr>
            <p:cNvSpPr>
              <a:spLocks noGrp="1" noRot="1" noMove="1" noResize="1" noEditPoints="1" noAdjustHandles="1" noChangeArrowheads="1" noChangeShapeType="1"/>
            </p:cNvSpPr>
            <p:nvPr/>
          </p:nvSpPr>
          <p:spPr>
            <a:xfrm>
              <a:off x="539750" y="1584110"/>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solidFill>
              <a:schemeClr val="accent1"/>
            </a:solidFill>
            <a:ln w="0" cap="flat">
              <a:noFill/>
              <a:prstDash val="solid"/>
              <a:miter/>
            </a:ln>
          </p:spPr>
          <p:txBody>
            <a:bodyPr rtlCol="0" anchor="ctr"/>
            <a:lstStyle/>
            <a:p>
              <a:endParaRPr lang="da-DK" dirty="0"/>
            </a:p>
          </p:txBody>
        </p:sp>
        <p:sp>
          <p:nvSpPr>
            <p:cNvPr id="16" name="Freeform: Shape 18">
              <a:extLst>
                <a:ext uri="{FF2B5EF4-FFF2-40B4-BE49-F238E27FC236}">
                  <a16:creationId xmlns:a16="http://schemas.microsoft.com/office/drawing/2014/main" id="{9A51805A-3CC3-B5C7-2518-796FFC577418}"/>
                </a:ext>
              </a:extLst>
            </p:cNvPr>
            <p:cNvSpPr>
              <a:spLocks noGrp="1" noRot="1" noMove="1" noResize="1" noEditPoints="1" noAdjustHandles="1" noChangeArrowheads="1" noChangeShapeType="1"/>
            </p:cNvSpPr>
            <p:nvPr/>
          </p:nvSpPr>
          <p:spPr>
            <a:xfrm>
              <a:off x="539750" y="1856458"/>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solidFill>
              <a:schemeClr val="accent1"/>
            </a:solidFill>
            <a:ln w="0" cap="flat">
              <a:noFill/>
              <a:prstDash val="solid"/>
              <a:miter/>
            </a:ln>
          </p:spPr>
          <p:txBody>
            <a:bodyPr rtlCol="0" anchor="ctr"/>
            <a:lstStyle/>
            <a:p>
              <a:endParaRPr lang="da-DK" dirty="0"/>
            </a:p>
          </p:txBody>
        </p:sp>
      </p:grpSp>
      <p:sp>
        <p:nvSpPr>
          <p:cNvPr id="2" name="Title 1"/>
          <p:cNvSpPr>
            <a:spLocks noGrp="1"/>
          </p:cNvSpPr>
          <p:nvPr>
            <p:ph type="ctrTitle" hasCustomPrompt="1"/>
          </p:nvPr>
        </p:nvSpPr>
        <p:spPr>
          <a:xfrm>
            <a:off x="486000" y="2160000"/>
            <a:ext cx="7400700" cy="3819600"/>
          </a:xfrm>
        </p:spPr>
        <p:txBody>
          <a:bodyPr anchor="b"/>
          <a:lstStyle>
            <a:lvl1pPr algn="l">
              <a:lnSpc>
                <a:spcPct val="93000"/>
              </a:lnSpc>
              <a:defRPr sz="6000">
                <a:solidFill>
                  <a:schemeClr val="tx2"/>
                </a:solidFill>
              </a:defRPr>
            </a:lvl1pPr>
          </a:lstStyle>
          <a:p>
            <a:r>
              <a:rPr lang="da-DK" dirty="0"/>
              <a:t>Klik for at tilføje titel, max. 4 linjer</a:t>
            </a:r>
          </a:p>
        </p:txBody>
      </p:sp>
      <p:sp>
        <p:nvSpPr>
          <p:cNvPr id="3" name="Subtitle 2"/>
          <p:cNvSpPr>
            <a:spLocks noGrp="1"/>
          </p:cNvSpPr>
          <p:nvPr>
            <p:ph type="subTitle" idx="1" hasCustomPrompt="1"/>
          </p:nvPr>
        </p:nvSpPr>
        <p:spPr>
          <a:xfrm>
            <a:off x="540000" y="6130800"/>
            <a:ext cx="6408000" cy="244800"/>
          </a:xfrm>
        </p:spPr>
        <p:txBody>
          <a:bodyPr/>
          <a:lstStyle>
            <a:lvl1pPr marL="0" indent="0" algn="l">
              <a:lnSpc>
                <a:spcPct val="100000"/>
              </a:lnSpc>
              <a:spcBef>
                <a:spcPts val="0"/>
              </a:spcBef>
              <a:spcAft>
                <a:spcPts val="0"/>
              </a:spcAft>
              <a:buFont typeface="Arial" panose="020B0604020202020204" pitchFamily="34" charset="0"/>
              <a:buNone/>
              <a:defRPr sz="1600" b="0">
                <a:solidFill>
                  <a:schemeClr val="tx2"/>
                </a:solidFill>
                <a:latin typeface="+mn-lt"/>
              </a:defRPr>
            </a:lvl1pPr>
            <a:lvl2pPr marL="0" indent="0" algn="l">
              <a:lnSpc>
                <a:spcPct val="100000"/>
              </a:lnSpc>
              <a:spcBef>
                <a:spcPts val="0"/>
              </a:spcBef>
              <a:spcAft>
                <a:spcPts val="0"/>
              </a:spcAft>
              <a:buFont typeface="Arial" panose="020B0604020202020204" pitchFamily="34" charset="0"/>
              <a:buNone/>
              <a:defRPr sz="1600" b="0">
                <a:solidFill>
                  <a:schemeClr val="tx2"/>
                </a:solidFill>
                <a:latin typeface="+mn-lt"/>
              </a:defRPr>
            </a:lvl2pPr>
            <a:lvl3pPr marL="0" indent="0" algn="l">
              <a:lnSpc>
                <a:spcPct val="100000"/>
              </a:lnSpc>
              <a:spcBef>
                <a:spcPts val="0"/>
              </a:spcBef>
              <a:spcAft>
                <a:spcPts val="0"/>
              </a:spcAft>
              <a:buFont typeface="Arial" panose="020B0604020202020204" pitchFamily="34" charset="0"/>
              <a:buNone/>
              <a:defRPr sz="1600" b="0">
                <a:solidFill>
                  <a:schemeClr val="tx2"/>
                </a:solidFill>
                <a:latin typeface="+mn-lt"/>
              </a:defRPr>
            </a:lvl3pPr>
            <a:lvl4pPr marL="0" indent="0" algn="l">
              <a:lnSpc>
                <a:spcPct val="100000"/>
              </a:lnSpc>
              <a:spcBef>
                <a:spcPts val="0"/>
              </a:spcBef>
              <a:spcAft>
                <a:spcPts val="0"/>
              </a:spcAft>
              <a:buFont typeface="Arial" panose="020B0604020202020204" pitchFamily="34" charset="0"/>
              <a:buNone/>
              <a:defRPr sz="1600" b="0">
                <a:solidFill>
                  <a:schemeClr val="tx2"/>
                </a:solidFill>
                <a:latin typeface="+mn-lt"/>
              </a:defRPr>
            </a:lvl4pPr>
            <a:lvl5pPr marL="0" indent="0" algn="l">
              <a:lnSpc>
                <a:spcPct val="100000"/>
              </a:lnSpc>
              <a:spcBef>
                <a:spcPts val="0"/>
              </a:spcBef>
              <a:spcAft>
                <a:spcPts val="0"/>
              </a:spcAft>
              <a:buFont typeface="Arial" panose="020B0604020202020204" pitchFamily="34" charset="0"/>
              <a:buNone/>
              <a:defRPr sz="1600" b="0">
                <a:solidFill>
                  <a:schemeClr val="tx2"/>
                </a:solidFill>
                <a:latin typeface="+mn-lt"/>
              </a:defRPr>
            </a:lvl5pPr>
            <a:lvl6pPr marL="0" indent="0" algn="l">
              <a:lnSpc>
                <a:spcPct val="100000"/>
              </a:lnSpc>
              <a:spcBef>
                <a:spcPts val="0"/>
              </a:spcBef>
              <a:spcAft>
                <a:spcPts val="0"/>
              </a:spcAft>
              <a:buFont typeface="Arial" panose="020B0604020202020204" pitchFamily="34" charset="0"/>
              <a:buNone/>
              <a:defRPr sz="1600" b="0">
                <a:solidFill>
                  <a:schemeClr val="tx2"/>
                </a:solidFill>
                <a:latin typeface="+mn-lt"/>
              </a:defRPr>
            </a:lvl6pPr>
            <a:lvl7pPr marL="0" indent="0" algn="l">
              <a:lnSpc>
                <a:spcPct val="100000"/>
              </a:lnSpc>
              <a:spcBef>
                <a:spcPts val="0"/>
              </a:spcBef>
              <a:spcAft>
                <a:spcPts val="0"/>
              </a:spcAft>
              <a:buFont typeface="Arial" panose="020B0604020202020204" pitchFamily="34" charset="0"/>
              <a:buNone/>
              <a:defRPr sz="1600" b="0">
                <a:solidFill>
                  <a:schemeClr val="tx2"/>
                </a:solidFill>
                <a:latin typeface="+mn-lt"/>
              </a:defRPr>
            </a:lvl7pPr>
            <a:lvl8pPr marL="0" indent="0" algn="l">
              <a:lnSpc>
                <a:spcPct val="100000"/>
              </a:lnSpc>
              <a:spcBef>
                <a:spcPts val="0"/>
              </a:spcBef>
              <a:spcAft>
                <a:spcPts val="0"/>
              </a:spcAft>
              <a:buFont typeface="Arial" panose="020B0604020202020204" pitchFamily="34" charset="0"/>
              <a:buNone/>
              <a:defRPr sz="1600" b="0">
                <a:solidFill>
                  <a:schemeClr val="tx2"/>
                </a:solidFill>
                <a:latin typeface="+mn-lt"/>
              </a:defRPr>
            </a:lvl8pPr>
            <a:lvl9pPr marL="0" indent="0" algn="l">
              <a:lnSpc>
                <a:spcPct val="100000"/>
              </a:lnSpc>
              <a:spcBef>
                <a:spcPts val="0"/>
              </a:spcBef>
              <a:spcAft>
                <a:spcPts val="0"/>
              </a:spcAft>
              <a:buFont typeface="Arial" panose="020B0604020202020204" pitchFamily="34" charset="0"/>
              <a:buNone/>
              <a:tabLst/>
              <a:defRPr sz="1600" b="0">
                <a:solidFill>
                  <a:schemeClr val="tx2"/>
                </a:solidFill>
                <a:latin typeface="+mn-lt"/>
              </a:defRPr>
            </a:lvl9pPr>
          </a:lstStyle>
          <a:p>
            <a:r>
              <a:rPr lang="da-DK" dirty="0"/>
              <a:t>Klik for at tilføje undertitel, max. 1 linje</a:t>
            </a:r>
          </a:p>
        </p:txBody>
      </p:sp>
    </p:spTree>
    <p:extLst>
      <p:ext uri="{BB962C8B-B14F-4D97-AF65-F5344CB8AC3E}">
        <p14:creationId xmlns:p14="http://schemas.microsoft.com/office/powerpoint/2010/main" val="197138226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og billede">
    <p:bg>
      <p:bgPr>
        <a:solidFill>
          <a:schemeClr val="accent1"/>
        </a:solidFill>
        <a:effectLst/>
      </p:bgPr>
    </p:bg>
    <p:spTree>
      <p:nvGrpSpPr>
        <p:cNvPr id="1" name=""/>
        <p:cNvGrpSpPr/>
        <p:nvPr/>
      </p:nvGrpSpPr>
      <p:grpSpPr>
        <a:xfrm>
          <a:off x="0" y="0"/>
          <a:ext cx="0" cy="0"/>
          <a:chOff x="0" y="0"/>
          <a:chExt cx="0" cy="0"/>
        </a:xfrm>
      </p:grpSpPr>
      <p:sp>
        <p:nvSpPr>
          <p:cNvPr id="8" name="Footer Placeholder 8" hidden="1">
            <a:extLst>
              <a:ext uri="{FF2B5EF4-FFF2-40B4-BE49-F238E27FC236}">
                <a16:creationId xmlns:a16="http://schemas.microsoft.com/office/drawing/2014/main" id="{B6981A3E-B3C5-4F78-81B7-270B06EFC912}"/>
              </a:ext>
            </a:extLst>
          </p:cNvPr>
          <p:cNvSpPr>
            <a:spLocks noGrp="1" noRot="1" noMove="1" noResize="1" noEditPoints="1" noAdjustHandles="1" noChangeArrowheads="1" noChangeShapeType="1"/>
          </p:cNvSpPr>
          <p:nvPr>
            <p:ph type="ftr" sz="quarter" idx="16"/>
          </p:nvPr>
        </p:nvSpPr>
        <p:spPr>
          <a:xfrm>
            <a:off x="0" y="6858000"/>
            <a:ext cx="0" cy="0"/>
          </a:xfrm>
        </p:spPr>
        <p:txBody>
          <a:bodyPr/>
          <a:lstStyle>
            <a:lvl1pPr>
              <a:defRPr sz="100">
                <a:noFill/>
              </a:defRPr>
            </a:lvl1pPr>
          </a:lstStyle>
          <a:p>
            <a:r>
              <a:rPr lang="da-DK" dirty="0"/>
              <a:t>Hjerteforeningen</a:t>
            </a:r>
          </a:p>
        </p:txBody>
      </p:sp>
      <p:sp>
        <p:nvSpPr>
          <p:cNvPr id="9" name="Slide Number Placeholder 10" hidden="1">
            <a:extLst>
              <a:ext uri="{FF2B5EF4-FFF2-40B4-BE49-F238E27FC236}">
                <a16:creationId xmlns:a16="http://schemas.microsoft.com/office/drawing/2014/main" id="{8735CF21-6327-43B3-A6B4-E856B24D6FD7}"/>
              </a:ext>
            </a:extLst>
          </p:cNvPr>
          <p:cNvSpPr>
            <a:spLocks noGrp="1" noRot="1" noMove="1" noResize="1" noEditPoints="1" noAdjustHandles="1" noChangeArrowheads="1" noChangeShapeType="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20" name="Date Placeholder 6" hidden="1">
            <a:extLst>
              <a:ext uri="{FF2B5EF4-FFF2-40B4-BE49-F238E27FC236}">
                <a16:creationId xmlns:a16="http://schemas.microsoft.com/office/drawing/2014/main" id="{1C41A489-3663-7830-A556-612B9A00B056}"/>
              </a:ext>
            </a:extLst>
          </p:cNvPr>
          <p:cNvSpPr>
            <a:spLocks noGrp="1" noRot="1" noMove="1" noResize="1" noEditPoints="1" noAdjustHandles="1" noChangeArrowheads="1" noChangeShapeType="1"/>
          </p:cNvSpPr>
          <p:nvPr>
            <p:ph type="dt" sz="half" idx="15"/>
          </p:nvPr>
        </p:nvSpPr>
        <p:spPr>
          <a:xfrm>
            <a:off x="0" y="6858000"/>
            <a:ext cx="0" cy="0"/>
          </a:xfrm>
        </p:spPr>
        <p:txBody>
          <a:bodyPr/>
          <a:lstStyle>
            <a:lvl1pPr>
              <a:defRPr sz="100">
                <a:noFill/>
              </a:defRPr>
            </a:lvl1pPr>
          </a:lstStyle>
          <a:p>
            <a:fld id="{B06171DE-28E8-4D57-8D53-DBE26FECEAAD}" type="datetime3">
              <a:rPr lang="da-DK" smtClean="0"/>
              <a:t>31.01.2025</a:t>
            </a:fld>
            <a:endParaRPr lang="da-DK" dirty="0"/>
          </a:p>
        </p:txBody>
      </p:sp>
      <p:sp>
        <p:nvSpPr>
          <p:cNvPr id="4" name="Baggrund">
            <a:extLst>
              <a:ext uri="{FF2B5EF4-FFF2-40B4-BE49-F238E27FC236}">
                <a16:creationId xmlns:a16="http://schemas.microsoft.com/office/drawing/2014/main" id="{083BB574-80E4-55D6-CB93-765C09879F9E}"/>
              </a:ext>
            </a:extLst>
          </p:cNvPr>
          <p:cNvSpPr>
            <a:spLocks noGrp="1" noRot="1" noMove="1" noResize="1" noEditPoints="1" noAdjustHandles="1" noChangeArrowheads="1" noChangeShapeType="1"/>
          </p:cNvSpPr>
          <p:nvPr userDrawn="1"/>
        </p:nvSpPr>
        <p:spPr bwMode="white">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7" name="Logo">
            <a:extLst>
              <a:ext uri="{FF2B5EF4-FFF2-40B4-BE49-F238E27FC236}">
                <a16:creationId xmlns:a16="http://schemas.microsoft.com/office/drawing/2014/main" id="{E7ADD690-0FDC-E2E0-E48A-D235AB4C061D}"/>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10194829" y="5979943"/>
            <a:ext cx="1455428" cy="360000"/>
          </a:xfrm>
          <a:prstGeom prst="rect">
            <a:avLst/>
          </a:prstGeom>
        </p:spPr>
      </p:pic>
      <p:grpSp>
        <p:nvGrpSpPr>
          <p:cNvPr id="6" name="Group 24">
            <a:extLst>
              <a:ext uri="{FF2B5EF4-FFF2-40B4-BE49-F238E27FC236}">
                <a16:creationId xmlns:a16="http://schemas.microsoft.com/office/drawing/2014/main" id="{A3770364-BF91-D0BC-8BC8-0FFCC041BEE5}"/>
              </a:ext>
            </a:extLst>
          </p:cNvPr>
          <p:cNvGrpSpPr>
            <a:grpSpLocks noGrp="1" noUngrp="1" noRot="1" noMove="1" noResize="1"/>
          </p:cNvGrpSpPr>
          <p:nvPr userDrawn="1"/>
        </p:nvGrpSpPr>
        <p:grpSpPr>
          <a:xfrm>
            <a:off x="539750" y="222372"/>
            <a:ext cx="360746" cy="1679849"/>
            <a:chOff x="539750" y="222372"/>
            <a:chExt cx="360746" cy="1679849"/>
          </a:xfrm>
          <a:solidFill>
            <a:schemeClr val="accent1"/>
          </a:solidFill>
        </p:grpSpPr>
        <p:sp>
          <p:nvSpPr>
            <p:cNvPr id="10" name="Freeform: Shape 25">
              <a:extLst>
                <a:ext uri="{FF2B5EF4-FFF2-40B4-BE49-F238E27FC236}">
                  <a16:creationId xmlns:a16="http://schemas.microsoft.com/office/drawing/2014/main" id="{970F1807-5D15-E351-E506-6F801FE97889}"/>
                </a:ext>
              </a:extLst>
            </p:cNvPr>
            <p:cNvSpPr>
              <a:spLocks noGrp="1" noRot="1" noMove="1" noResize="1" noEditPoints="1" noAdjustHandles="1" noChangeArrowheads="1" noChangeShapeType="1"/>
            </p:cNvSpPr>
            <p:nvPr/>
          </p:nvSpPr>
          <p:spPr>
            <a:xfrm>
              <a:off x="539750" y="222372"/>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1" name="Freeform: Shape 26">
              <a:extLst>
                <a:ext uri="{FF2B5EF4-FFF2-40B4-BE49-F238E27FC236}">
                  <a16:creationId xmlns:a16="http://schemas.microsoft.com/office/drawing/2014/main" id="{279FA127-1B2C-725C-F0A1-E12BED742956}"/>
                </a:ext>
              </a:extLst>
            </p:cNvPr>
            <p:cNvSpPr>
              <a:spLocks noGrp="1" noRot="1" noMove="1" noResize="1" noEditPoints="1" noAdjustHandles="1" noChangeArrowheads="1" noChangeShapeType="1"/>
            </p:cNvSpPr>
            <p:nvPr/>
          </p:nvSpPr>
          <p:spPr>
            <a:xfrm>
              <a:off x="539750" y="494720"/>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2" name="Freeform: Shape 27">
              <a:extLst>
                <a:ext uri="{FF2B5EF4-FFF2-40B4-BE49-F238E27FC236}">
                  <a16:creationId xmlns:a16="http://schemas.microsoft.com/office/drawing/2014/main" id="{CC944FD1-5433-3213-3E30-23C9DA437656}"/>
                </a:ext>
              </a:extLst>
            </p:cNvPr>
            <p:cNvSpPr>
              <a:spLocks noGrp="1" noRot="1" noMove="1" noResize="1" noEditPoints="1" noAdjustHandles="1" noChangeArrowheads="1" noChangeShapeType="1"/>
            </p:cNvSpPr>
            <p:nvPr/>
          </p:nvSpPr>
          <p:spPr>
            <a:xfrm>
              <a:off x="539750" y="767067"/>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3" name="Freeform: Shape 28">
              <a:extLst>
                <a:ext uri="{FF2B5EF4-FFF2-40B4-BE49-F238E27FC236}">
                  <a16:creationId xmlns:a16="http://schemas.microsoft.com/office/drawing/2014/main" id="{5A0F09F3-2E76-A8AD-A7D1-B03A3E100296}"/>
                </a:ext>
              </a:extLst>
            </p:cNvPr>
            <p:cNvSpPr>
              <a:spLocks noGrp="1" noRot="1" noMove="1" noResize="1" noEditPoints="1" noAdjustHandles="1" noChangeArrowheads="1" noChangeShapeType="1"/>
            </p:cNvSpPr>
            <p:nvPr/>
          </p:nvSpPr>
          <p:spPr>
            <a:xfrm>
              <a:off x="539750" y="1039415"/>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4" name="Freeform: Shape 29">
              <a:extLst>
                <a:ext uri="{FF2B5EF4-FFF2-40B4-BE49-F238E27FC236}">
                  <a16:creationId xmlns:a16="http://schemas.microsoft.com/office/drawing/2014/main" id="{2BD4C0E5-A7B3-5F34-8976-22CC69B22DC7}"/>
                </a:ext>
              </a:extLst>
            </p:cNvPr>
            <p:cNvSpPr>
              <a:spLocks noGrp="1" noRot="1" noMove="1" noResize="1" noEditPoints="1" noAdjustHandles="1" noChangeArrowheads="1" noChangeShapeType="1"/>
            </p:cNvSpPr>
            <p:nvPr/>
          </p:nvSpPr>
          <p:spPr>
            <a:xfrm>
              <a:off x="539750" y="1311763"/>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5" name="Freeform: Shape 30">
              <a:extLst>
                <a:ext uri="{FF2B5EF4-FFF2-40B4-BE49-F238E27FC236}">
                  <a16:creationId xmlns:a16="http://schemas.microsoft.com/office/drawing/2014/main" id="{F0AFCFFB-34D2-9437-B156-72CDF8E1A95F}"/>
                </a:ext>
              </a:extLst>
            </p:cNvPr>
            <p:cNvSpPr>
              <a:spLocks noGrp="1" noRot="1" noMove="1" noResize="1" noEditPoints="1" noAdjustHandles="1" noChangeArrowheads="1" noChangeShapeType="1"/>
            </p:cNvSpPr>
            <p:nvPr/>
          </p:nvSpPr>
          <p:spPr>
            <a:xfrm>
              <a:off x="539750" y="1584110"/>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sp>
          <p:nvSpPr>
            <p:cNvPr id="16" name="Freeform: Shape 31">
              <a:extLst>
                <a:ext uri="{FF2B5EF4-FFF2-40B4-BE49-F238E27FC236}">
                  <a16:creationId xmlns:a16="http://schemas.microsoft.com/office/drawing/2014/main" id="{85220A23-E429-3679-9180-892C49BF648E}"/>
                </a:ext>
              </a:extLst>
            </p:cNvPr>
            <p:cNvSpPr>
              <a:spLocks noGrp="1" noRot="1" noMove="1" noResize="1" noEditPoints="1" noAdjustHandles="1" noChangeArrowheads="1" noChangeShapeType="1"/>
            </p:cNvSpPr>
            <p:nvPr/>
          </p:nvSpPr>
          <p:spPr>
            <a:xfrm>
              <a:off x="539750" y="1856458"/>
              <a:ext cx="360746" cy="45763"/>
            </a:xfrm>
            <a:custGeom>
              <a:avLst/>
              <a:gdLst>
                <a:gd name="connsiteX0" fmla="*/ 0 w 360746"/>
                <a:gd name="connsiteY0" fmla="*/ 0 h 45763"/>
                <a:gd name="connsiteX1" fmla="*/ 360746 w 360746"/>
                <a:gd name="connsiteY1" fmla="*/ 0 h 45763"/>
                <a:gd name="connsiteX2" fmla="*/ 360746 w 360746"/>
                <a:gd name="connsiteY2" fmla="*/ 45763 h 45763"/>
                <a:gd name="connsiteX3" fmla="*/ 0 w 360746"/>
                <a:gd name="connsiteY3" fmla="*/ 45763 h 45763"/>
              </a:gdLst>
              <a:ahLst/>
              <a:cxnLst>
                <a:cxn ang="0">
                  <a:pos x="connsiteX0" y="connsiteY0"/>
                </a:cxn>
                <a:cxn ang="0">
                  <a:pos x="connsiteX1" y="connsiteY1"/>
                </a:cxn>
                <a:cxn ang="0">
                  <a:pos x="connsiteX2" y="connsiteY2"/>
                </a:cxn>
                <a:cxn ang="0">
                  <a:pos x="connsiteX3" y="connsiteY3"/>
                </a:cxn>
              </a:cxnLst>
              <a:rect l="l" t="t" r="r" b="b"/>
              <a:pathLst>
                <a:path w="360746" h="45763">
                  <a:moveTo>
                    <a:pt x="0" y="0"/>
                  </a:moveTo>
                  <a:lnTo>
                    <a:pt x="360746" y="0"/>
                  </a:lnTo>
                  <a:lnTo>
                    <a:pt x="360746" y="45763"/>
                  </a:lnTo>
                  <a:lnTo>
                    <a:pt x="0" y="45763"/>
                  </a:lnTo>
                  <a:close/>
                </a:path>
              </a:pathLst>
            </a:custGeom>
            <a:grpFill/>
            <a:ln w="0" cap="flat">
              <a:noFill/>
              <a:prstDash val="solid"/>
              <a:miter/>
            </a:ln>
          </p:spPr>
          <p:txBody>
            <a:bodyPr rtlCol="0" anchor="ctr"/>
            <a:lstStyle/>
            <a:p>
              <a:endParaRPr lang="da-DK" dirty="0"/>
            </a:p>
          </p:txBody>
        </p:sp>
      </p:grpSp>
      <p:sp>
        <p:nvSpPr>
          <p:cNvPr id="7" name="Picture Placeholder 7">
            <a:extLst>
              <a:ext uri="{FF2B5EF4-FFF2-40B4-BE49-F238E27FC236}">
                <a16:creationId xmlns:a16="http://schemas.microsoft.com/office/drawing/2014/main" id="{B487C527-92CB-3576-EF55-7103E438B514}"/>
              </a:ext>
            </a:extLst>
          </p:cNvPr>
          <p:cNvSpPr>
            <a:spLocks noGrp="1"/>
          </p:cNvSpPr>
          <p:nvPr>
            <p:ph type="pic" sz="quarter" idx="13" hasCustomPrompt="1"/>
          </p:nvPr>
        </p:nvSpPr>
        <p:spPr>
          <a:xfrm>
            <a:off x="1479550" y="-1"/>
            <a:ext cx="10713650" cy="5322889"/>
          </a:xfrm>
          <a:solidFill>
            <a:schemeClr val="tx1">
              <a:lumMod val="85000"/>
            </a:schemeClr>
          </a:solidFill>
        </p:spPr>
        <p:txBody>
          <a:bodyPr lIns="0" tIns="0" rIns="0" bIns="612000" anchor="ctr" anchorCtr="0"/>
          <a:lstStyle>
            <a:lvl1pPr marL="0" indent="0" algn="ctr">
              <a:lnSpc>
                <a:spcPct val="100000"/>
              </a:lnSpc>
              <a:spcAft>
                <a:spcPts val="0"/>
              </a:spcAft>
              <a:buNone/>
              <a:defRPr sz="1600">
                <a:solidFill>
                  <a:schemeClr val="bg2"/>
                </a:solidFill>
              </a:defRPr>
            </a:lvl1pPr>
          </a:lstStyle>
          <a:p>
            <a:r>
              <a:rPr lang="da-DK" dirty="0"/>
              <a:t>Klik på ikonet for at indsætte et billede</a:t>
            </a:r>
          </a:p>
        </p:txBody>
      </p:sp>
      <p:sp>
        <p:nvSpPr>
          <p:cNvPr id="18" name="Title 1">
            <a:extLst>
              <a:ext uri="{FF2B5EF4-FFF2-40B4-BE49-F238E27FC236}">
                <a16:creationId xmlns:a16="http://schemas.microsoft.com/office/drawing/2014/main" id="{C217B01A-1201-3270-0F39-A7353764200E}"/>
              </a:ext>
            </a:extLst>
          </p:cNvPr>
          <p:cNvSpPr>
            <a:spLocks noGrp="1"/>
          </p:cNvSpPr>
          <p:nvPr>
            <p:ph type="ctrTitle" hasCustomPrompt="1"/>
          </p:nvPr>
        </p:nvSpPr>
        <p:spPr>
          <a:xfrm>
            <a:off x="486000" y="3336924"/>
            <a:ext cx="7411500" cy="2642675"/>
          </a:xfrm>
        </p:spPr>
        <p:txBody>
          <a:bodyPr anchor="b"/>
          <a:lstStyle>
            <a:lvl1pPr algn="l">
              <a:lnSpc>
                <a:spcPct val="93000"/>
              </a:lnSpc>
              <a:defRPr sz="6000">
                <a:solidFill>
                  <a:schemeClr val="accent1"/>
                </a:solidFill>
              </a:defRPr>
            </a:lvl1pPr>
          </a:lstStyle>
          <a:p>
            <a:r>
              <a:rPr lang="da-DK" dirty="0"/>
              <a:t>Klik for at tilføje titel, max. 2 linjer</a:t>
            </a:r>
          </a:p>
        </p:txBody>
      </p:sp>
      <p:sp>
        <p:nvSpPr>
          <p:cNvPr id="19" name="Subtitle 2">
            <a:extLst>
              <a:ext uri="{FF2B5EF4-FFF2-40B4-BE49-F238E27FC236}">
                <a16:creationId xmlns:a16="http://schemas.microsoft.com/office/drawing/2014/main" id="{260C199E-7FCC-DD97-72F9-755563BE2C76}"/>
              </a:ext>
            </a:extLst>
          </p:cNvPr>
          <p:cNvSpPr>
            <a:spLocks noGrp="1"/>
          </p:cNvSpPr>
          <p:nvPr>
            <p:ph type="subTitle" idx="1" hasCustomPrompt="1"/>
          </p:nvPr>
        </p:nvSpPr>
        <p:spPr>
          <a:xfrm>
            <a:off x="540000" y="6130800"/>
            <a:ext cx="6408000" cy="244800"/>
          </a:xfrm>
        </p:spPr>
        <p:txBody>
          <a:bodyPr/>
          <a:lstStyle>
            <a:lvl1pPr marL="0" indent="0" algn="l">
              <a:lnSpc>
                <a:spcPct val="100000"/>
              </a:lnSpc>
              <a:spcBef>
                <a:spcPts val="0"/>
              </a:spcBef>
              <a:spcAft>
                <a:spcPts val="0"/>
              </a:spcAft>
              <a:buFont typeface="Arial" panose="020B0604020202020204" pitchFamily="34" charset="0"/>
              <a:buNone/>
              <a:defRPr sz="1600" b="0">
                <a:solidFill>
                  <a:srgbClr val="F9F97A"/>
                </a:solidFill>
                <a:latin typeface="+mn-lt"/>
              </a:defRPr>
            </a:lvl1pPr>
            <a:lvl2pPr marL="0" indent="0" algn="l">
              <a:lnSpc>
                <a:spcPct val="100000"/>
              </a:lnSpc>
              <a:spcBef>
                <a:spcPts val="0"/>
              </a:spcBef>
              <a:spcAft>
                <a:spcPts val="0"/>
              </a:spcAft>
              <a:buFont typeface="Arial" panose="020B0604020202020204" pitchFamily="34" charset="0"/>
              <a:buNone/>
              <a:defRPr sz="1600" b="0">
                <a:solidFill>
                  <a:srgbClr val="F9F97A"/>
                </a:solidFill>
                <a:latin typeface="+mn-lt"/>
              </a:defRPr>
            </a:lvl2pPr>
            <a:lvl3pPr marL="0" indent="0" algn="l">
              <a:lnSpc>
                <a:spcPct val="100000"/>
              </a:lnSpc>
              <a:spcBef>
                <a:spcPts val="0"/>
              </a:spcBef>
              <a:spcAft>
                <a:spcPts val="0"/>
              </a:spcAft>
              <a:buFont typeface="Arial" panose="020B0604020202020204" pitchFamily="34" charset="0"/>
              <a:buNone/>
              <a:defRPr sz="1600" b="0">
                <a:solidFill>
                  <a:srgbClr val="F9F97A"/>
                </a:solidFill>
                <a:latin typeface="+mn-lt"/>
              </a:defRPr>
            </a:lvl3pPr>
            <a:lvl4pPr marL="0" indent="0" algn="l">
              <a:lnSpc>
                <a:spcPct val="100000"/>
              </a:lnSpc>
              <a:spcBef>
                <a:spcPts val="0"/>
              </a:spcBef>
              <a:spcAft>
                <a:spcPts val="0"/>
              </a:spcAft>
              <a:buFont typeface="Arial" panose="020B0604020202020204" pitchFamily="34" charset="0"/>
              <a:buNone/>
              <a:defRPr sz="1600" b="0">
                <a:solidFill>
                  <a:srgbClr val="F9F97A"/>
                </a:solidFill>
                <a:latin typeface="+mn-lt"/>
              </a:defRPr>
            </a:lvl4pPr>
            <a:lvl5pPr marL="0" indent="0" algn="l">
              <a:lnSpc>
                <a:spcPct val="100000"/>
              </a:lnSpc>
              <a:spcBef>
                <a:spcPts val="0"/>
              </a:spcBef>
              <a:spcAft>
                <a:spcPts val="0"/>
              </a:spcAft>
              <a:buFont typeface="Arial" panose="020B0604020202020204" pitchFamily="34" charset="0"/>
              <a:buNone/>
              <a:defRPr sz="1600" b="0">
                <a:solidFill>
                  <a:srgbClr val="F9F97A"/>
                </a:solidFill>
                <a:latin typeface="+mn-lt"/>
              </a:defRPr>
            </a:lvl5pPr>
            <a:lvl6pPr marL="0" indent="0" algn="l">
              <a:lnSpc>
                <a:spcPct val="100000"/>
              </a:lnSpc>
              <a:spcBef>
                <a:spcPts val="0"/>
              </a:spcBef>
              <a:spcAft>
                <a:spcPts val="0"/>
              </a:spcAft>
              <a:buFont typeface="Arial" panose="020B0604020202020204" pitchFamily="34" charset="0"/>
              <a:buNone/>
              <a:defRPr sz="1600" b="0">
                <a:solidFill>
                  <a:srgbClr val="F9F97A"/>
                </a:solidFill>
                <a:latin typeface="+mn-lt"/>
              </a:defRPr>
            </a:lvl6pPr>
            <a:lvl7pPr marL="0" indent="0" algn="l">
              <a:lnSpc>
                <a:spcPct val="100000"/>
              </a:lnSpc>
              <a:spcBef>
                <a:spcPts val="0"/>
              </a:spcBef>
              <a:spcAft>
                <a:spcPts val="0"/>
              </a:spcAft>
              <a:buFont typeface="Arial" panose="020B0604020202020204" pitchFamily="34" charset="0"/>
              <a:buNone/>
              <a:defRPr sz="1600" b="0">
                <a:solidFill>
                  <a:srgbClr val="F9F97A"/>
                </a:solidFill>
                <a:latin typeface="+mn-lt"/>
              </a:defRPr>
            </a:lvl7pPr>
            <a:lvl8pPr marL="0" indent="0" algn="l">
              <a:lnSpc>
                <a:spcPct val="100000"/>
              </a:lnSpc>
              <a:spcBef>
                <a:spcPts val="0"/>
              </a:spcBef>
              <a:spcAft>
                <a:spcPts val="0"/>
              </a:spcAft>
              <a:buFont typeface="Arial" panose="020B0604020202020204" pitchFamily="34" charset="0"/>
              <a:buNone/>
              <a:defRPr sz="1600" b="0">
                <a:solidFill>
                  <a:srgbClr val="F9F97A"/>
                </a:solidFill>
                <a:latin typeface="+mn-lt"/>
              </a:defRPr>
            </a:lvl8pPr>
            <a:lvl9pPr marL="0" indent="0" algn="l">
              <a:lnSpc>
                <a:spcPct val="100000"/>
              </a:lnSpc>
              <a:spcBef>
                <a:spcPts val="0"/>
              </a:spcBef>
              <a:spcAft>
                <a:spcPts val="0"/>
              </a:spcAft>
              <a:buFont typeface="Arial" panose="020B0604020202020204" pitchFamily="34" charset="0"/>
              <a:buNone/>
              <a:tabLst/>
              <a:defRPr sz="1600" b="0">
                <a:solidFill>
                  <a:srgbClr val="F9F97A"/>
                </a:solidFill>
                <a:latin typeface="+mn-lt"/>
              </a:defRPr>
            </a:lvl9pPr>
          </a:lstStyle>
          <a:p>
            <a:r>
              <a:rPr lang="da-DK" dirty="0"/>
              <a:t>Klik for at tilføje undertitel, max. 1 linje</a:t>
            </a:r>
          </a:p>
        </p:txBody>
      </p:sp>
    </p:spTree>
    <p:extLst>
      <p:ext uri="{BB962C8B-B14F-4D97-AF65-F5344CB8AC3E}">
        <p14:creationId xmlns:p14="http://schemas.microsoft.com/office/powerpoint/2010/main" val="260080283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2 linjer og indho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A60C9ABB-AC6A-C2A7-5B32-FAAA630DACFF}"/>
              </a:ext>
            </a:extLst>
          </p:cNvPr>
          <p:cNvSpPr>
            <a:spLocks noGrp="1"/>
          </p:cNvSpPr>
          <p:nvPr>
            <p:ph type="title" hasCustomPrompt="1"/>
          </p:nvPr>
        </p:nvSpPr>
        <p:spPr/>
        <p:txBody>
          <a:bodyPr/>
          <a:lstStyle/>
          <a:p>
            <a:r>
              <a:rPr lang="da-DK" dirty="0"/>
              <a:t>Klik for at tilføje titel</a:t>
            </a:r>
          </a:p>
        </p:txBody>
      </p:sp>
      <p:sp>
        <p:nvSpPr>
          <p:cNvPr id="7" name="Subtitle 2">
            <a:extLst>
              <a:ext uri="{FF2B5EF4-FFF2-40B4-BE49-F238E27FC236}">
                <a16:creationId xmlns:a16="http://schemas.microsoft.com/office/drawing/2014/main" id="{C1EE6D30-DAE4-43B3-A64F-3F8C0D304EC9}"/>
              </a:ext>
            </a:extLst>
          </p:cNvPr>
          <p:cNvSpPr>
            <a:spLocks noGrp="1"/>
          </p:cNvSpPr>
          <p:nvPr>
            <p:ph type="subTitle" idx="13" hasCustomPrompt="1"/>
          </p:nvPr>
        </p:nvSpPr>
        <p:spPr>
          <a:xfrm>
            <a:off x="540000" y="1818000"/>
            <a:ext cx="5464800" cy="291600"/>
          </a:xfrm>
        </p:spPr>
        <p:txBody>
          <a:bodyPr/>
          <a:lstStyle>
            <a:lvl1pPr marL="0" indent="0" algn="l">
              <a:lnSpc>
                <a:spcPct val="83000"/>
              </a:lnSpc>
              <a:spcBef>
                <a:spcPts val="0"/>
              </a:spcBef>
              <a:spcAft>
                <a:spcPts val="0"/>
              </a:spcAft>
              <a:buFont typeface="Arial" panose="020B0604020202020204" pitchFamily="34" charset="0"/>
              <a:buChar char="​"/>
              <a:defRPr sz="1600">
                <a:solidFill>
                  <a:schemeClr val="tx2"/>
                </a:solidFill>
              </a:defRPr>
            </a:lvl1pPr>
            <a:lvl2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2pPr>
            <a:lvl3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3pPr>
            <a:lvl4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4pPr>
            <a:lvl5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5pPr>
            <a:lvl6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6pPr>
            <a:lvl7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7pPr>
            <a:lvl8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8pPr>
            <a:lvl9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9pPr>
          </a:lstStyle>
          <a:p>
            <a:r>
              <a:rPr lang="da-DK" dirty="0"/>
              <a:t>Klik for at tilføje undertitel</a:t>
            </a:r>
          </a:p>
        </p:txBody>
      </p:sp>
      <p:sp>
        <p:nvSpPr>
          <p:cNvPr id="3" name="Content Placeholder 2"/>
          <p:cNvSpPr>
            <a:spLocks noGrp="1"/>
          </p:cNvSpPr>
          <p:nvPr>
            <p:ph idx="1" hasCustomPrompt="1"/>
          </p:nvPr>
        </p:nvSpPr>
        <p:spPr>
          <a:xfrm>
            <a:off x="540000" y="2524125"/>
            <a:ext cx="11113200" cy="3792538"/>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a:p>
            <a:pPr lvl="8"/>
            <a:r>
              <a:rPr lang="da-DK" noProof="0" dirty="0"/>
              <a:t>Niende niveau</a:t>
            </a:r>
          </a:p>
        </p:txBody>
      </p:sp>
      <p:sp>
        <p:nvSpPr>
          <p:cNvPr id="9" name="Text Placeholder note">
            <a:extLst>
              <a:ext uri="{FF2B5EF4-FFF2-40B4-BE49-F238E27FC236}">
                <a16:creationId xmlns:a16="http://schemas.microsoft.com/office/drawing/2014/main" id="{2F783A79-FDB3-5A8A-211F-47745E26E601}"/>
              </a:ext>
            </a:extLst>
          </p:cNvPr>
          <p:cNvSpPr>
            <a:spLocks noGrp="1"/>
          </p:cNvSpPr>
          <p:nvPr>
            <p:ph type="body" sz="quarter" idx="17" hasCustomPrompt="1"/>
          </p:nvPr>
        </p:nvSpPr>
        <p:spPr>
          <a:xfrm>
            <a:off x="540000" y="6498000"/>
            <a:ext cx="5464800" cy="180725"/>
          </a:xfrm>
        </p:spPr>
        <p:txBody>
          <a:bodyPr anchor="ctr" anchorCtr="0"/>
          <a:lstStyle>
            <a:lvl1pPr marL="0" indent="0">
              <a:spcAft>
                <a:spcPts val="300"/>
              </a:spcAft>
              <a:buFont typeface="Arial" panose="020B0604020202020204" pitchFamily="34" charset="0"/>
              <a:buNone/>
              <a:defRPr sz="7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977E3418-9238-439C-878B-A6DF110E0352}"/>
              </a:ext>
            </a:extLst>
          </p:cNvPr>
          <p:cNvSpPr>
            <a:spLocks noGrp="1"/>
          </p:cNvSpPr>
          <p:nvPr>
            <p:ph type="dt" sz="half" idx="14"/>
          </p:nvPr>
        </p:nvSpPr>
        <p:spPr/>
        <p:txBody>
          <a:bodyPr/>
          <a:lstStyle/>
          <a:p>
            <a:fld id="{505171A5-716B-4520-967F-60C051611336}" type="datetime3">
              <a:rPr lang="da-DK" smtClean="0"/>
              <a:t>31.01.2025</a:t>
            </a:fld>
            <a:endParaRPr lang="da-DK" dirty="0"/>
          </a:p>
        </p:txBody>
      </p:sp>
      <p:sp>
        <p:nvSpPr>
          <p:cNvPr id="5" name="Footer Placeholder 4">
            <a:extLst>
              <a:ext uri="{FF2B5EF4-FFF2-40B4-BE49-F238E27FC236}">
                <a16:creationId xmlns:a16="http://schemas.microsoft.com/office/drawing/2014/main" id="{4D7E2D0C-45A9-475D-8E9F-D3EE1107BA86}"/>
              </a:ext>
            </a:extLst>
          </p:cNvPr>
          <p:cNvSpPr>
            <a:spLocks noGrp="1"/>
          </p:cNvSpPr>
          <p:nvPr>
            <p:ph type="ftr" sz="quarter" idx="15"/>
          </p:nvPr>
        </p:nvSpPr>
        <p:spPr/>
        <p:txBody>
          <a:bodyPr/>
          <a:lstStyle/>
          <a:p>
            <a:r>
              <a:rPr lang="da-DK" dirty="0"/>
              <a:t>Hjerteforeningen</a:t>
            </a:r>
          </a:p>
        </p:txBody>
      </p:sp>
      <p:sp>
        <p:nvSpPr>
          <p:cNvPr id="6" name="Slide Number Placeholder 5">
            <a:extLst>
              <a:ext uri="{FF2B5EF4-FFF2-40B4-BE49-F238E27FC236}">
                <a16:creationId xmlns:a16="http://schemas.microsoft.com/office/drawing/2014/main" id="{B324BDD8-C3DD-443B-97AC-19E462F69027}"/>
              </a:ext>
            </a:extLst>
          </p:cNvPr>
          <p:cNvSpPr>
            <a:spLocks noGrp="1"/>
          </p:cNvSpPr>
          <p:nvPr>
            <p:ph type="sldNum" sz="quarter" idx="16"/>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3878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 og teks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7EFD0CF-9FB2-74C0-FEE8-91DC4EFC9C8F}"/>
              </a:ext>
            </a:extLst>
          </p:cNvPr>
          <p:cNvSpPr>
            <a:spLocks noGrp="1"/>
          </p:cNvSpPr>
          <p:nvPr>
            <p:ph type="title" hasCustomPrompt="1"/>
          </p:nvPr>
        </p:nvSpPr>
        <p:spPr/>
        <p:txBody>
          <a:bodyPr/>
          <a:lstStyle/>
          <a:p>
            <a:r>
              <a:rPr lang="da-DK" dirty="0"/>
              <a:t>Klik for at tilføje titel</a:t>
            </a:r>
          </a:p>
        </p:txBody>
      </p:sp>
      <p:sp>
        <p:nvSpPr>
          <p:cNvPr id="8" name="Subtitle 2">
            <a:extLst>
              <a:ext uri="{FF2B5EF4-FFF2-40B4-BE49-F238E27FC236}">
                <a16:creationId xmlns:a16="http://schemas.microsoft.com/office/drawing/2014/main" id="{0F531A6A-83B5-CC1F-C939-DC4CB9B2E6C8}"/>
              </a:ext>
            </a:extLst>
          </p:cNvPr>
          <p:cNvSpPr>
            <a:spLocks noGrp="1"/>
          </p:cNvSpPr>
          <p:nvPr>
            <p:ph type="subTitle" idx="13" hasCustomPrompt="1"/>
          </p:nvPr>
        </p:nvSpPr>
        <p:spPr>
          <a:xfrm>
            <a:off x="540000" y="1818000"/>
            <a:ext cx="5464800" cy="291600"/>
          </a:xfrm>
        </p:spPr>
        <p:txBody>
          <a:bodyPr/>
          <a:lstStyle>
            <a:lvl1pPr marL="0" indent="0" algn="l">
              <a:lnSpc>
                <a:spcPct val="83000"/>
              </a:lnSpc>
              <a:spcBef>
                <a:spcPts val="0"/>
              </a:spcBef>
              <a:spcAft>
                <a:spcPts val="0"/>
              </a:spcAft>
              <a:buFont typeface="Arial" panose="020B0604020202020204" pitchFamily="34" charset="0"/>
              <a:buChar char="​"/>
              <a:defRPr sz="1600">
                <a:solidFill>
                  <a:schemeClr val="tx2"/>
                </a:solidFill>
              </a:defRPr>
            </a:lvl1pPr>
            <a:lvl2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2pPr>
            <a:lvl3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3pPr>
            <a:lvl4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4pPr>
            <a:lvl5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5pPr>
            <a:lvl6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6pPr>
            <a:lvl7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7pPr>
            <a:lvl8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8pPr>
            <a:lvl9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9pPr>
          </a:lstStyle>
          <a:p>
            <a:r>
              <a:rPr lang="da-DK" dirty="0"/>
              <a:t>Klik for at tilføje undertitel</a:t>
            </a:r>
          </a:p>
        </p:txBody>
      </p:sp>
      <p:sp>
        <p:nvSpPr>
          <p:cNvPr id="3" name="Content Placeholder 2"/>
          <p:cNvSpPr>
            <a:spLocks noGrp="1"/>
          </p:cNvSpPr>
          <p:nvPr>
            <p:ph idx="1" hasCustomPrompt="1"/>
          </p:nvPr>
        </p:nvSpPr>
        <p:spPr>
          <a:xfrm>
            <a:off x="540000" y="2524124"/>
            <a:ext cx="5463074"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9" name="Text Placeholder note">
            <a:extLst>
              <a:ext uri="{FF2B5EF4-FFF2-40B4-BE49-F238E27FC236}">
                <a16:creationId xmlns:a16="http://schemas.microsoft.com/office/drawing/2014/main" id="{B7143FB3-F87E-DDD9-2805-E5B566311939}"/>
              </a:ext>
            </a:extLst>
          </p:cNvPr>
          <p:cNvSpPr>
            <a:spLocks noGrp="1"/>
          </p:cNvSpPr>
          <p:nvPr>
            <p:ph type="body" sz="quarter" idx="17" hasCustomPrompt="1"/>
          </p:nvPr>
        </p:nvSpPr>
        <p:spPr>
          <a:xfrm>
            <a:off x="540000" y="6498000"/>
            <a:ext cx="5464800" cy="180725"/>
          </a:xfrm>
        </p:spPr>
        <p:txBody>
          <a:bodyPr anchor="ctr" anchorCtr="0"/>
          <a:lstStyle>
            <a:lvl1pPr marL="0" indent="0">
              <a:spcAft>
                <a:spcPts val="300"/>
              </a:spcAft>
              <a:buFont typeface="Arial" panose="020B0604020202020204" pitchFamily="34" charset="0"/>
              <a:buNone/>
              <a:defRPr sz="7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6FEB6DD9-734A-4FA8-A1CB-C1C36D645FB6}"/>
              </a:ext>
            </a:extLst>
          </p:cNvPr>
          <p:cNvSpPr>
            <a:spLocks noGrp="1"/>
          </p:cNvSpPr>
          <p:nvPr>
            <p:ph type="dt" sz="half" idx="10"/>
          </p:nvPr>
        </p:nvSpPr>
        <p:spPr/>
        <p:txBody>
          <a:bodyPr/>
          <a:lstStyle/>
          <a:p>
            <a:fld id="{7BBA8ECC-CA55-4FDF-80C8-A36BFEA6D5DE}" type="datetime3">
              <a:rPr lang="da-DK" smtClean="0"/>
              <a:t>31.01.2025</a:t>
            </a:fld>
            <a:endParaRPr lang="da-DK" dirty="0"/>
          </a:p>
        </p:txBody>
      </p:sp>
      <p:sp>
        <p:nvSpPr>
          <p:cNvPr id="5" name="Footer Placeholder 4">
            <a:extLst>
              <a:ext uri="{FF2B5EF4-FFF2-40B4-BE49-F238E27FC236}">
                <a16:creationId xmlns:a16="http://schemas.microsoft.com/office/drawing/2014/main" id="{DAD15D48-4ED7-45AA-998F-4E4EAC08EE61}"/>
              </a:ext>
            </a:extLst>
          </p:cNvPr>
          <p:cNvSpPr>
            <a:spLocks noGrp="1"/>
          </p:cNvSpPr>
          <p:nvPr>
            <p:ph type="ftr" sz="quarter" idx="11"/>
          </p:nvPr>
        </p:nvSpPr>
        <p:spPr/>
        <p:txBody>
          <a:bodyPr/>
          <a:lstStyle/>
          <a:p>
            <a:r>
              <a:rPr lang="da-DK" dirty="0"/>
              <a:t>Hjerteforeningen</a:t>
            </a:r>
          </a:p>
        </p:txBody>
      </p:sp>
      <p:sp>
        <p:nvSpPr>
          <p:cNvPr id="6" name="Slide Number Placeholder 5">
            <a:extLst>
              <a:ext uri="{FF2B5EF4-FFF2-40B4-BE49-F238E27FC236}">
                <a16:creationId xmlns:a16="http://schemas.microsoft.com/office/drawing/2014/main" id="{6FF0DB9D-F098-4650-9BA3-F7CF306A2AB6}"/>
              </a:ext>
            </a:extLst>
          </p:cNvPr>
          <p:cNvSpPr>
            <a:spLocks noGrp="1"/>
          </p:cNvSpPr>
          <p:nvPr>
            <p:ph type="sldNum" sz="quarter" idx="12"/>
          </p:nvPr>
        </p:nvSpPr>
        <p:spPr>
          <a:xfrm>
            <a:off x="11293200" y="180000"/>
            <a:ext cx="360000" cy="180000"/>
          </a:xfrm>
        </p:spPr>
        <p:txBody>
          <a:bodyPr/>
          <a:lstStyle/>
          <a:p>
            <a:fld id="{24C8C45C-947F-4981-8B3F-4F32E973C901}" type="slidenum">
              <a:rPr lang="da-DK" smtClean="0"/>
              <a:pPr/>
              <a:t>‹nr.›</a:t>
            </a:fld>
            <a:endParaRPr lang="da-DK" dirty="0"/>
          </a:p>
        </p:txBody>
      </p:sp>
      <p:sp>
        <p:nvSpPr>
          <p:cNvPr id="2" name="Text Placeholder 10">
            <a:extLst>
              <a:ext uri="{FF2B5EF4-FFF2-40B4-BE49-F238E27FC236}">
                <a16:creationId xmlns:a16="http://schemas.microsoft.com/office/drawing/2014/main" id="{83BAED24-2B09-4CF6-4453-AE6F6337EF1F}"/>
              </a:ext>
            </a:extLst>
          </p:cNvPr>
          <p:cNvSpPr>
            <a:spLocks noGrp="1"/>
          </p:cNvSpPr>
          <p:nvPr>
            <p:ph type="body" sz="quarter" idx="18" hasCustomPrompt="1"/>
          </p:nvPr>
        </p:nvSpPr>
        <p:spPr>
          <a:xfrm>
            <a:off x="6184900" y="2524125"/>
            <a:ext cx="5465763" cy="3792538"/>
          </a:xfrm>
          <a:solidFill>
            <a:srgbClr val="EFE6DD"/>
          </a:solidFill>
        </p:spPr>
        <p:txBody>
          <a:bodyPr lIns="180000" tIns="180000" rIns="180000" bIns="180000"/>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Tree>
    <p:extLst>
      <p:ext uri="{BB962C8B-B14F-4D97-AF65-F5344CB8AC3E}">
        <p14:creationId xmlns:p14="http://schemas.microsoft.com/office/powerpoint/2010/main" val="137092686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 og tekst høj">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C7EFD0CF-9FB2-74C0-FEE8-91DC4EFC9C8F}"/>
              </a:ext>
            </a:extLst>
          </p:cNvPr>
          <p:cNvSpPr>
            <a:spLocks noGrp="1"/>
          </p:cNvSpPr>
          <p:nvPr>
            <p:ph type="title" hasCustomPrompt="1"/>
          </p:nvPr>
        </p:nvSpPr>
        <p:spPr/>
        <p:txBody>
          <a:bodyPr/>
          <a:lstStyle/>
          <a:p>
            <a:r>
              <a:rPr lang="da-DK" dirty="0"/>
              <a:t>Klik for at tilføje titel</a:t>
            </a:r>
          </a:p>
        </p:txBody>
      </p:sp>
      <p:sp>
        <p:nvSpPr>
          <p:cNvPr id="8" name="Subtitle 2">
            <a:extLst>
              <a:ext uri="{FF2B5EF4-FFF2-40B4-BE49-F238E27FC236}">
                <a16:creationId xmlns:a16="http://schemas.microsoft.com/office/drawing/2014/main" id="{0F531A6A-83B5-CC1F-C939-DC4CB9B2E6C8}"/>
              </a:ext>
            </a:extLst>
          </p:cNvPr>
          <p:cNvSpPr>
            <a:spLocks noGrp="1"/>
          </p:cNvSpPr>
          <p:nvPr>
            <p:ph type="subTitle" idx="13" hasCustomPrompt="1"/>
          </p:nvPr>
        </p:nvSpPr>
        <p:spPr>
          <a:xfrm>
            <a:off x="540000" y="1818000"/>
            <a:ext cx="5464800" cy="291600"/>
          </a:xfrm>
        </p:spPr>
        <p:txBody>
          <a:bodyPr/>
          <a:lstStyle>
            <a:lvl1pPr marL="0" indent="0" algn="l">
              <a:lnSpc>
                <a:spcPct val="83000"/>
              </a:lnSpc>
              <a:spcBef>
                <a:spcPts val="0"/>
              </a:spcBef>
              <a:spcAft>
                <a:spcPts val="0"/>
              </a:spcAft>
              <a:buFont typeface="Arial" panose="020B0604020202020204" pitchFamily="34" charset="0"/>
              <a:buChar char="​"/>
              <a:defRPr sz="1600">
                <a:solidFill>
                  <a:schemeClr val="tx2"/>
                </a:solidFill>
              </a:defRPr>
            </a:lvl1pPr>
            <a:lvl2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2pPr>
            <a:lvl3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3pPr>
            <a:lvl4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4pPr>
            <a:lvl5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5pPr>
            <a:lvl6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6pPr>
            <a:lvl7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7pPr>
            <a:lvl8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8pPr>
            <a:lvl9pPr marL="0" indent="0" algn="l">
              <a:lnSpc>
                <a:spcPct val="83000"/>
              </a:lnSpc>
              <a:spcBef>
                <a:spcPts val="0"/>
              </a:spcBef>
              <a:spcAft>
                <a:spcPts val="0"/>
              </a:spcAft>
              <a:buFont typeface="Arial" panose="020B0604020202020204" pitchFamily="34" charset="0"/>
              <a:buNone/>
              <a:defRPr sz="1600" b="0">
                <a:solidFill>
                  <a:schemeClr val="tx2"/>
                </a:solidFill>
                <a:latin typeface="+mn-lt"/>
              </a:defRPr>
            </a:lvl9pPr>
          </a:lstStyle>
          <a:p>
            <a:r>
              <a:rPr lang="da-DK" dirty="0"/>
              <a:t>Klik for at tilføje undertitel</a:t>
            </a:r>
          </a:p>
        </p:txBody>
      </p:sp>
      <p:sp>
        <p:nvSpPr>
          <p:cNvPr id="3" name="Content Placeholder 2"/>
          <p:cNvSpPr>
            <a:spLocks noGrp="1"/>
          </p:cNvSpPr>
          <p:nvPr>
            <p:ph idx="1" hasCustomPrompt="1"/>
          </p:nvPr>
        </p:nvSpPr>
        <p:spPr>
          <a:xfrm>
            <a:off x="540000" y="2524124"/>
            <a:ext cx="5463074" cy="3792539"/>
          </a:xfrm>
        </p:spPr>
        <p:txBody>
          <a:bodyPr/>
          <a:lstStyle>
            <a:lvl1pPr>
              <a:defRPr/>
            </a:lvl1pPr>
            <a:lvl9pPr>
              <a:defRPr/>
            </a:lvl9pPr>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p:txBody>
      </p:sp>
      <p:sp>
        <p:nvSpPr>
          <p:cNvPr id="11" name="Text Placeholder 10">
            <a:extLst>
              <a:ext uri="{FF2B5EF4-FFF2-40B4-BE49-F238E27FC236}">
                <a16:creationId xmlns:a16="http://schemas.microsoft.com/office/drawing/2014/main" id="{02601514-5DA5-9BB1-3681-618ACE085730}"/>
              </a:ext>
            </a:extLst>
          </p:cNvPr>
          <p:cNvSpPr>
            <a:spLocks noGrp="1"/>
          </p:cNvSpPr>
          <p:nvPr>
            <p:ph type="body" sz="quarter" idx="18" hasCustomPrompt="1"/>
          </p:nvPr>
        </p:nvSpPr>
        <p:spPr>
          <a:xfrm>
            <a:off x="6184900" y="539750"/>
            <a:ext cx="5465763" cy="5776913"/>
          </a:xfrm>
          <a:solidFill>
            <a:srgbClr val="EFE6DD"/>
          </a:solidFill>
        </p:spPr>
        <p:txBody>
          <a:bodyPr lIns="180000" tIns="180000" rIns="180000" bIns="180000"/>
          <a:lstStyle/>
          <a:p>
            <a:pPr lvl="0"/>
            <a:r>
              <a:rPr lang="da-DK" noProof="0" dirty="0"/>
              <a:t>Klik for at tilføje tekst                                                          Klik ENTER og derefter TAB for at se næste tekstformat                                                                       Klik SHIFT+TAB for at se foregående tekstformat</a:t>
            </a:r>
          </a:p>
          <a:p>
            <a:pPr lvl="1"/>
            <a:r>
              <a:rPr lang="da-DK" noProof="0" dirty="0"/>
              <a:t>Anden niveau</a:t>
            </a:r>
          </a:p>
          <a:p>
            <a:pPr lvl="2"/>
            <a:r>
              <a:rPr lang="da-DK" noProof="0" dirty="0"/>
              <a:t>Tredje niveau</a:t>
            </a:r>
          </a:p>
          <a:p>
            <a:pPr lvl="3"/>
            <a:r>
              <a:rPr lang="da-DK" noProof="0" dirty="0"/>
              <a:t>Fjerde niveau</a:t>
            </a:r>
          </a:p>
          <a:p>
            <a:pPr lvl="4"/>
            <a:r>
              <a:rPr lang="da-DK" noProof="0" dirty="0"/>
              <a:t>Femte niveau</a:t>
            </a:r>
          </a:p>
          <a:p>
            <a:pPr lvl="5"/>
            <a:r>
              <a:rPr lang="da-DK" noProof="0" dirty="0"/>
              <a:t>Sjette niveau</a:t>
            </a:r>
          </a:p>
          <a:p>
            <a:pPr lvl="6"/>
            <a:r>
              <a:rPr lang="da-DK" noProof="0" dirty="0"/>
              <a:t>Syvende niveau</a:t>
            </a:r>
          </a:p>
          <a:p>
            <a:pPr lvl="7"/>
            <a:r>
              <a:rPr lang="da-DK" noProof="0" dirty="0"/>
              <a:t>Ottende niveau</a:t>
            </a:r>
          </a:p>
          <a:p>
            <a:pPr lvl="8"/>
            <a:r>
              <a:rPr lang="da-DK" noProof="0" dirty="0"/>
              <a:t>Niende niveau</a:t>
            </a:r>
          </a:p>
        </p:txBody>
      </p:sp>
      <p:sp>
        <p:nvSpPr>
          <p:cNvPr id="9" name="Text Placeholder note">
            <a:extLst>
              <a:ext uri="{FF2B5EF4-FFF2-40B4-BE49-F238E27FC236}">
                <a16:creationId xmlns:a16="http://schemas.microsoft.com/office/drawing/2014/main" id="{B7143FB3-F87E-DDD9-2805-E5B566311939}"/>
              </a:ext>
            </a:extLst>
          </p:cNvPr>
          <p:cNvSpPr>
            <a:spLocks noGrp="1"/>
          </p:cNvSpPr>
          <p:nvPr>
            <p:ph type="body" sz="quarter" idx="17" hasCustomPrompt="1"/>
          </p:nvPr>
        </p:nvSpPr>
        <p:spPr>
          <a:xfrm>
            <a:off x="540000" y="6498000"/>
            <a:ext cx="5464800" cy="180725"/>
          </a:xfrm>
        </p:spPr>
        <p:txBody>
          <a:bodyPr anchor="ctr" anchorCtr="0"/>
          <a:lstStyle>
            <a:lvl1pPr marL="0" indent="0">
              <a:spcAft>
                <a:spcPts val="300"/>
              </a:spcAft>
              <a:buFont typeface="Arial" panose="020B0604020202020204" pitchFamily="34" charset="0"/>
              <a:buNone/>
              <a:defRPr sz="700" i="0"/>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6FEB6DD9-734A-4FA8-A1CB-C1C36D645FB6}"/>
              </a:ext>
            </a:extLst>
          </p:cNvPr>
          <p:cNvSpPr>
            <a:spLocks noGrp="1"/>
          </p:cNvSpPr>
          <p:nvPr>
            <p:ph type="dt" sz="half" idx="10"/>
          </p:nvPr>
        </p:nvSpPr>
        <p:spPr/>
        <p:txBody>
          <a:bodyPr/>
          <a:lstStyle/>
          <a:p>
            <a:fld id="{B7D4333A-CCF2-47A7-A274-557F8E05DA66}" type="datetime3">
              <a:rPr lang="da-DK" smtClean="0"/>
              <a:t>31.01.2025</a:t>
            </a:fld>
            <a:endParaRPr lang="da-DK" dirty="0"/>
          </a:p>
        </p:txBody>
      </p:sp>
      <p:sp>
        <p:nvSpPr>
          <p:cNvPr id="5" name="Footer Placeholder 4">
            <a:extLst>
              <a:ext uri="{FF2B5EF4-FFF2-40B4-BE49-F238E27FC236}">
                <a16:creationId xmlns:a16="http://schemas.microsoft.com/office/drawing/2014/main" id="{DAD15D48-4ED7-45AA-998F-4E4EAC08EE61}"/>
              </a:ext>
            </a:extLst>
          </p:cNvPr>
          <p:cNvSpPr>
            <a:spLocks noGrp="1"/>
          </p:cNvSpPr>
          <p:nvPr>
            <p:ph type="ftr" sz="quarter" idx="11"/>
          </p:nvPr>
        </p:nvSpPr>
        <p:spPr/>
        <p:txBody>
          <a:bodyPr/>
          <a:lstStyle/>
          <a:p>
            <a:r>
              <a:rPr lang="da-DK" dirty="0"/>
              <a:t>Hjerteforeningen</a:t>
            </a:r>
          </a:p>
        </p:txBody>
      </p:sp>
      <p:sp>
        <p:nvSpPr>
          <p:cNvPr id="6" name="Slide Number Placeholder 5">
            <a:extLst>
              <a:ext uri="{FF2B5EF4-FFF2-40B4-BE49-F238E27FC236}">
                <a16:creationId xmlns:a16="http://schemas.microsoft.com/office/drawing/2014/main" id="{6FF0DB9D-F098-4650-9BA3-F7CF306A2AB6}"/>
              </a:ext>
            </a:extLst>
          </p:cNvPr>
          <p:cNvSpPr>
            <a:spLocks noGrp="1"/>
          </p:cNvSpPr>
          <p:nvPr>
            <p:ph type="sldNum" sz="quarter" idx="12"/>
          </p:nvPr>
        </p:nvSpPr>
        <p:spPr>
          <a:xfrm>
            <a:off x="11293200" y="180000"/>
            <a:ext cx="360000" cy="180000"/>
          </a:xfrm>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0413620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uppe grid" hidden="1">
            <a:extLst>
              <a:ext uri="{FF2B5EF4-FFF2-40B4-BE49-F238E27FC236}">
                <a16:creationId xmlns:a16="http://schemas.microsoft.com/office/drawing/2014/main" id="{05F1CA13-1DB2-62D4-8E9F-D9C242A10F00}"/>
              </a:ext>
            </a:extLst>
          </p:cNvPr>
          <p:cNvGrpSpPr>
            <a:grpSpLocks noGrp="1" noUngrp="1" noRot="1" noMove="1" noResize="1"/>
          </p:cNvGrpSpPr>
          <p:nvPr userDrawn="1"/>
        </p:nvGrpSpPr>
        <p:grpSpPr>
          <a:xfrm>
            <a:off x="539750" y="539750"/>
            <a:ext cx="11112250" cy="5778250"/>
            <a:chOff x="539750" y="539750"/>
            <a:chExt cx="11112250" cy="5778250"/>
          </a:xfrm>
        </p:grpSpPr>
        <p:sp>
          <p:nvSpPr>
            <p:cNvPr id="5" name="C1">
              <a:extLst>
                <a:ext uri="{FF2B5EF4-FFF2-40B4-BE49-F238E27FC236}">
                  <a16:creationId xmlns:a16="http://schemas.microsoft.com/office/drawing/2014/main" id="{591D09D8-C670-5194-41C2-232708590FCA}"/>
                </a:ext>
              </a:extLst>
            </p:cNvPr>
            <p:cNvSpPr>
              <a:spLocks noGrp="1" noRot="1" noMove="1" noResize="1" noEditPoints="1" noAdjustHandles="1" noChangeArrowheads="1" noChangeShapeType="1"/>
            </p:cNvSpPr>
            <p:nvPr/>
          </p:nvSpPr>
          <p:spPr>
            <a:xfrm>
              <a:off x="540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9" name="S1">
              <a:extLst>
                <a:ext uri="{FF2B5EF4-FFF2-40B4-BE49-F238E27FC236}">
                  <a16:creationId xmlns:a16="http://schemas.microsoft.com/office/drawing/2014/main" id="{44DC7D4A-7E6E-B917-405E-745EBED913F2}"/>
                </a:ext>
              </a:extLst>
            </p:cNvPr>
            <p:cNvSpPr>
              <a:spLocks noGrp="1" noRot="1" noMove="1" noResize="1" noEditPoints="1" noAdjustHandles="1" noChangeArrowheads="1" noChangeShapeType="1"/>
            </p:cNvSpPr>
            <p:nvPr/>
          </p:nvSpPr>
          <p:spPr>
            <a:xfrm>
              <a:off x="1301000" y="540000"/>
              <a:ext cx="180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0" name="C2">
              <a:extLst>
                <a:ext uri="{FF2B5EF4-FFF2-40B4-BE49-F238E27FC236}">
                  <a16:creationId xmlns:a16="http://schemas.microsoft.com/office/drawing/2014/main" id="{A960492C-C5A3-1656-36AB-127985F8EF83}"/>
                </a:ext>
              </a:extLst>
            </p:cNvPr>
            <p:cNvSpPr>
              <a:spLocks noGrp="1" noRot="1" noMove="1" noResize="1" noEditPoints="1" noAdjustHandles="1" noChangeArrowheads="1" noChangeShapeType="1"/>
            </p:cNvSpPr>
            <p:nvPr/>
          </p:nvSpPr>
          <p:spPr>
            <a:xfrm>
              <a:off x="1481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1" name="S2">
              <a:extLst>
                <a:ext uri="{FF2B5EF4-FFF2-40B4-BE49-F238E27FC236}">
                  <a16:creationId xmlns:a16="http://schemas.microsoft.com/office/drawing/2014/main" id="{991A3DE0-5B76-0ED9-BC48-E3F17FB6B715}"/>
                </a:ext>
              </a:extLst>
            </p:cNvPr>
            <p:cNvSpPr>
              <a:spLocks noGrp="1" noRot="1" noMove="1" noResize="1" noEditPoints="1" noAdjustHandles="1" noChangeArrowheads="1" noChangeShapeType="1"/>
            </p:cNvSpPr>
            <p:nvPr/>
          </p:nvSpPr>
          <p:spPr>
            <a:xfrm>
              <a:off x="2242000" y="540000"/>
              <a:ext cx="180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2" name="C3">
              <a:extLst>
                <a:ext uri="{FF2B5EF4-FFF2-40B4-BE49-F238E27FC236}">
                  <a16:creationId xmlns:a16="http://schemas.microsoft.com/office/drawing/2014/main" id="{F0E51543-FD0F-CE3F-E1FC-3540B7B80974}"/>
                </a:ext>
              </a:extLst>
            </p:cNvPr>
            <p:cNvSpPr>
              <a:spLocks noGrp="1" noRot="1" noMove="1" noResize="1" noEditPoints="1" noAdjustHandles="1" noChangeArrowheads="1" noChangeShapeType="1"/>
            </p:cNvSpPr>
            <p:nvPr/>
          </p:nvSpPr>
          <p:spPr>
            <a:xfrm>
              <a:off x="2422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3" name="S3">
              <a:extLst>
                <a:ext uri="{FF2B5EF4-FFF2-40B4-BE49-F238E27FC236}">
                  <a16:creationId xmlns:a16="http://schemas.microsoft.com/office/drawing/2014/main" id="{0424A297-1431-16C3-17C7-00FC7B330E23}"/>
                </a:ext>
              </a:extLst>
            </p:cNvPr>
            <p:cNvSpPr>
              <a:spLocks noGrp="1" noRot="1" noMove="1" noResize="1" noEditPoints="1" noAdjustHandles="1" noChangeArrowheads="1" noChangeShapeType="1"/>
            </p:cNvSpPr>
            <p:nvPr/>
          </p:nvSpPr>
          <p:spPr>
            <a:xfrm>
              <a:off x="3183000" y="540000"/>
              <a:ext cx="180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4" name="C4">
              <a:extLst>
                <a:ext uri="{FF2B5EF4-FFF2-40B4-BE49-F238E27FC236}">
                  <a16:creationId xmlns:a16="http://schemas.microsoft.com/office/drawing/2014/main" id="{28CACF2C-8899-C338-EEA1-2C9BCAD0C870}"/>
                </a:ext>
              </a:extLst>
            </p:cNvPr>
            <p:cNvSpPr>
              <a:spLocks noGrp="1" noRot="1" noMove="1" noResize="1" noEditPoints="1" noAdjustHandles="1" noChangeArrowheads="1" noChangeShapeType="1"/>
            </p:cNvSpPr>
            <p:nvPr/>
          </p:nvSpPr>
          <p:spPr>
            <a:xfrm>
              <a:off x="3363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5" name="S4">
              <a:extLst>
                <a:ext uri="{FF2B5EF4-FFF2-40B4-BE49-F238E27FC236}">
                  <a16:creationId xmlns:a16="http://schemas.microsoft.com/office/drawing/2014/main" id="{39FD278C-C5A0-BE07-0195-170723F4EE79}"/>
                </a:ext>
              </a:extLst>
            </p:cNvPr>
            <p:cNvSpPr>
              <a:spLocks noGrp="1" noRot="1" noMove="1" noResize="1" noEditPoints="1" noAdjustHandles="1" noChangeArrowheads="1" noChangeShapeType="1"/>
            </p:cNvSpPr>
            <p:nvPr/>
          </p:nvSpPr>
          <p:spPr>
            <a:xfrm>
              <a:off x="4124000" y="540000"/>
              <a:ext cx="180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6" name="C5">
              <a:extLst>
                <a:ext uri="{FF2B5EF4-FFF2-40B4-BE49-F238E27FC236}">
                  <a16:creationId xmlns:a16="http://schemas.microsoft.com/office/drawing/2014/main" id="{B74F7314-056B-FEFD-E35F-EED817277A1A}"/>
                </a:ext>
              </a:extLst>
            </p:cNvPr>
            <p:cNvSpPr>
              <a:spLocks noGrp="1" noRot="1" noMove="1" noResize="1" noEditPoints="1" noAdjustHandles="1" noChangeArrowheads="1" noChangeShapeType="1"/>
            </p:cNvSpPr>
            <p:nvPr/>
          </p:nvSpPr>
          <p:spPr>
            <a:xfrm>
              <a:off x="4304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7" name="S5">
              <a:extLst>
                <a:ext uri="{FF2B5EF4-FFF2-40B4-BE49-F238E27FC236}">
                  <a16:creationId xmlns:a16="http://schemas.microsoft.com/office/drawing/2014/main" id="{1F5429EF-B46C-8BC8-FC6D-586EEBB31361}"/>
                </a:ext>
              </a:extLst>
            </p:cNvPr>
            <p:cNvSpPr>
              <a:spLocks noGrp="1" noRot="1" noMove="1" noResize="1" noEditPoints="1" noAdjustHandles="1" noChangeArrowheads="1" noChangeShapeType="1"/>
            </p:cNvSpPr>
            <p:nvPr/>
          </p:nvSpPr>
          <p:spPr>
            <a:xfrm>
              <a:off x="5065000" y="540000"/>
              <a:ext cx="180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8" name="C6">
              <a:extLst>
                <a:ext uri="{FF2B5EF4-FFF2-40B4-BE49-F238E27FC236}">
                  <a16:creationId xmlns:a16="http://schemas.microsoft.com/office/drawing/2014/main" id="{298E009B-6FAC-6315-59B5-BBE89EC3B635}"/>
                </a:ext>
              </a:extLst>
            </p:cNvPr>
            <p:cNvSpPr>
              <a:spLocks noGrp="1" noRot="1" noMove="1" noResize="1" noEditPoints="1" noAdjustHandles="1" noChangeArrowheads="1" noChangeShapeType="1"/>
            </p:cNvSpPr>
            <p:nvPr/>
          </p:nvSpPr>
          <p:spPr>
            <a:xfrm>
              <a:off x="5245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9" name="S6">
              <a:extLst>
                <a:ext uri="{FF2B5EF4-FFF2-40B4-BE49-F238E27FC236}">
                  <a16:creationId xmlns:a16="http://schemas.microsoft.com/office/drawing/2014/main" id="{FE9A4B5D-7F2D-243F-3B27-7A0D1B0C750A}"/>
                </a:ext>
              </a:extLst>
            </p:cNvPr>
            <p:cNvSpPr>
              <a:spLocks noGrp="1" noRot="1" noMove="1" noResize="1" noEditPoints="1" noAdjustHandles="1" noChangeArrowheads="1" noChangeShapeType="1"/>
            </p:cNvSpPr>
            <p:nvPr/>
          </p:nvSpPr>
          <p:spPr>
            <a:xfrm>
              <a:off x="6006000" y="540000"/>
              <a:ext cx="180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0" name="C7">
              <a:extLst>
                <a:ext uri="{FF2B5EF4-FFF2-40B4-BE49-F238E27FC236}">
                  <a16:creationId xmlns:a16="http://schemas.microsoft.com/office/drawing/2014/main" id="{28B31A10-9679-DD31-A6F8-A4C77D3FE290}"/>
                </a:ext>
              </a:extLst>
            </p:cNvPr>
            <p:cNvSpPr>
              <a:spLocks noGrp="1" noRot="1" noMove="1" noResize="1" noEditPoints="1" noAdjustHandles="1" noChangeArrowheads="1" noChangeShapeType="1"/>
            </p:cNvSpPr>
            <p:nvPr/>
          </p:nvSpPr>
          <p:spPr>
            <a:xfrm>
              <a:off x="6186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1" name="S7">
              <a:extLst>
                <a:ext uri="{FF2B5EF4-FFF2-40B4-BE49-F238E27FC236}">
                  <a16:creationId xmlns:a16="http://schemas.microsoft.com/office/drawing/2014/main" id="{1D5F2292-2EA1-23C3-B302-2FEF21F443C8}"/>
                </a:ext>
              </a:extLst>
            </p:cNvPr>
            <p:cNvSpPr>
              <a:spLocks noGrp="1" noRot="1" noMove="1" noResize="1" noEditPoints="1" noAdjustHandles="1" noChangeArrowheads="1" noChangeShapeType="1"/>
            </p:cNvSpPr>
            <p:nvPr/>
          </p:nvSpPr>
          <p:spPr>
            <a:xfrm>
              <a:off x="6947000" y="540000"/>
              <a:ext cx="180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2" name="C8">
              <a:extLst>
                <a:ext uri="{FF2B5EF4-FFF2-40B4-BE49-F238E27FC236}">
                  <a16:creationId xmlns:a16="http://schemas.microsoft.com/office/drawing/2014/main" id="{FC8CE1A3-47DB-E648-0A1A-839601E09C8D}"/>
                </a:ext>
              </a:extLst>
            </p:cNvPr>
            <p:cNvSpPr>
              <a:spLocks noGrp="1" noRot="1" noMove="1" noResize="1" noEditPoints="1" noAdjustHandles="1" noChangeArrowheads="1" noChangeShapeType="1"/>
            </p:cNvSpPr>
            <p:nvPr/>
          </p:nvSpPr>
          <p:spPr>
            <a:xfrm>
              <a:off x="7127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3" name="S8">
              <a:extLst>
                <a:ext uri="{FF2B5EF4-FFF2-40B4-BE49-F238E27FC236}">
                  <a16:creationId xmlns:a16="http://schemas.microsoft.com/office/drawing/2014/main" id="{CC6C9D40-7DE0-07B5-0A04-D35CEE600802}"/>
                </a:ext>
              </a:extLst>
            </p:cNvPr>
            <p:cNvSpPr>
              <a:spLocks noGrp="1" noRot="1" noMove="1" noResize="1" noEditPoints="1" noAdjustHandles="1" noChangeArrowheads="1" noChangeShapeType="1"/>
            </p:cNvSpPr>
            <p:nvPr/>
          </p:nvSpPr>
          <p:spPr>
            <a:xfrm>
              <a:off x="7888000" y="540000"/>
              <a:ext cx="180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4" name="C9">
              <a:extLst>
                <a:ext uri="{FF2B5EF4-FFF2-40B4-BE49-F238E27FC236}">
                  <a16:creationId xmlns:a16="http://schemas.microsoft.com/office/drawing/2014/main" id="{DE52262F-3B8C-532A-0A78-30D82BBC6A7A}"/>
                </a:ext>
              </a:extLst>
            </p:cNvPr>
            <p:cNvSpPr>
              <a:spLocks noGrp="1" noRot="1" noMove="1" noResize="1" noEditPoints="1" noAdjustHandles="1" noChangeArrowheads="1" noChangeShapeType="1"/>
            </p:cNvSpPr>
            <p:nvPr/>
          </p:nvSpPr>
          <p:spPr>
            <a:xfrm>
              <a:off x="8068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5" name="S9">
              <a:extLst>
                <a:ext uri="{FF2B5EF4-FFF2-40B4-BE49-F238E27FC236}">
                  <a16:creationId xmlns:a16="http://schemas.microsoft.com/office/drawing/2014/main" id="{4F664433-6B73-B435-1DFA-FBDA7DAC2EAD}"/>
                </a:ext>
              </a:extLst>
            </p:cNvPr>
            <p:cNvSpPr>
              <a:spLocks noGrp="1" noRot="1" noMove="1" noResize="1" noEditPoints="1" noAdjustHandles="1" noChangeArrowheads="1" noChangeShapeType="1"/>
            </p:cNvSpPr>
            <p:nvPr/>
          </p:nvSpPr>
          <p:spPr>
            <a:xfrm>
              <a:off x="8829000" y="540000"/>
              <a:ext cx="180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6" name="C10">
              <a:extLst>
                <a:ext uri="{FF2B5EF4-FFF2-40B4-BE49-F238E27FC236}">
                  <a16:creationId xmlns:a16="http://schemas.microsoft.com/office/drawing/2014/main" id="{2E2D32BC-C57F-734B-ED9A-4A459BDF7A6F}"/>
                </a:ext>
              </a:extLst>
            </p:cNvPr>
            <p:cNvSpPr>
              <a:spLocks noGrp="1" noRot="1" noMove="1" noResize="1" noEditPoints="1" noAdjustHandles="1" noChangeArrowheads="1" noChangeShapeType="1"/>
            </p:cNvSpPr>
            <p:nvPr/>
          </p:nvSpPr>
          <p:spPr>
            <a:xfrm>
              <a:off x="9009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7" name="S10">
              <a:extLst>
                <a:ext uri="{FF2B5EF4-FFF2-40B4-BE49-F238E27FC236}">
                  <a16:creationId xmlns:a16="http://schemas.microsoft.com/office/drawing/2014/main" id="{4CFD1A3A-10B7-82E7-0F43-C8FE6595E58F}"/>
                </a:ext>
              </a:extLst>
            </p:cNvPr>
            <p:cNvSpPr>
              <a:spLocks noGrp="1" noRot="1" noMove="1" noResize="1" noEditPoints="1" noAdjustHandles="1" noChangeArrowheads="1" noChangeShapeType="1"/>
            </p:cNvSpPr>
            <p:nvPr/>
          </p:nvSpPr>
          <p:spPr>
            <a:xfrm>
              <a:off x="9770000" y="540000"/>
              <a:ext cx="180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8" name="C11">
              <a:extLst>
                <a:ext uri="{FF2B5EF4-FFF2-40B4-BE49-F238E27FC236}">
                  <a16:creationId xmlns:a16="http://schemas.microsoft.com/office/drawing/2014/main" id="{56AA9C74-B7B0-7237-9F6F-6BFAA4BDEA48}"/>
                </a:ext>
              </a:extLst>
            </p:cNvPr>
            <p:cNvSpPr>
              <a:spLocks noGrp="1" noRot="1" noMove="1" noResize="1" noEditPoints="1" noAdjustHandles="1" noChangeArrowheads="1" noChangeShapeType="1"/>
            </p:cNvSpPr>
            <p:nvPr/>
          </p:nvSpPr>
          <p:spPr>
            <a:xfrm>
              <a:off x="9950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9" name="S11">
              <a:extLst>
                <a:ext uri="{FF2B5EF4-FFF2-40B4-BE49-F238E27FC236}">
                  <a16:creationId xmlns:a16="http://schemas.microsoft.com/office/drawing/2014/main" id="{9B8A80C9-ED8A-D0E1-FF89-011FEC43A324}"/>
                </a:ext>
              </a:extLst>
            </p:cNvPr>
            <p:cNvSpPr>
              <a:spLocks noGrp="1" noRot="1" noMove="1" noResize="1" noEditPoints="1" noAdjustHandles="1" noChangeArrowheads="1" noChangeShapeType="1"/>
            </p:cNvSpPr>
            <p:nvPr/>
          </p:nvSpPr>
          <p:spPr>
            <a:xfrm>
              <a:off x="10711000" y="540000"/>
              <a:ext cx="180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0" name="C12">
              <a:extLst>
                <a:ext uri="{FF2B5EF4-FFF2-40B4-BE49-F238E27FC236}">
                  <a16:creationId xmlns:a16="http://schemas.microsoft.com/office/drawing/2014/main" id="{65440046-2828-2FCC-F1E1-A0EA09F564FC}"/>
                </a:ext>
              </a:extLst>
            </p:cNvPr>
            <p:cNvSpPr>
              <a:spLocks noGrp="1" noRot="1" noMove="1" noResize="1" noEditPoints="1" noAdjustHandles="1" noChangeArrowheads="1" noChangeShapeType="1"/>
            </p:cNvSpPr>
            <p:nvPr/>
          </p:nvSpPr>
          <p:spPr>
            <a:xfrm>
              <a:off x="10891000" y="540000"/>
              <a:ext cx="761000" cy="5778000"/>
            </a:xfrm>
            <a:prstGeom prst="rect">
              <a:avLst/>
            </a:prstGeom>
            <a:noFill/>
            <a:ln w="3175" cap="flat" cmpd="sng" algn="ctr">
              <a:solidFill>
                <a:srgbClr val="FF0066"/>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1" name="Rektangel 30">
              <a:extLst>
                <a:ext uri="{FF2B5EF4-FFF2-40B4-BE49-F238E27FC236}">
                  <a16:creationId xmlns:a16="http://schemas.microsoft.com/office/drawing/2014/main" id="{10C014DE-4647-53C2-C991-25252ADCE10F}"/>
                </a:ext>
              </a:extLst>
            </p:cNvPr>
            <p:cNvSpPr>
              <a:spLocks noGrp="1" noRot="1" noMove="1" noResize="1" noEditPoints="1" noAdjustHandles="1" noChangeArrowheads="1" noChangeShapeType="1"/>
            </p:cNvSpPr>
            <p:nvPr/>
          </p:nvSpPr>
          <p:spPr>
            <a:xfrm>
              <a:off x="539750" y="539750"/>
              <a:ext cx="760413" cy="81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2" name="Rektangel 31">
              <a:extLst>
                <a:ext uri="{FF2B5EF4-FFF2-40B4-BE49-F238E27FC236}">
                  <a16:creationId xmlns:a16="http://schemas.microsoft.com/office/drawing/2014/main" id="{8E7B314B-A619-F20A-F5F5-D71B5653D2FC}"/>
                </a:ext>
              </a:extLst>
            </p:cNvPr>
            <p:cNvSpPr>
              <a:spLocks noGrp="1" noRot="1" noMove="1" noResize="1" noEditPoints="1" noAdjustHandles="1" noChangeArrowheads="1" noChangeShapeType="1"/>
            </p:cNvSpPr>
            <p:nvPr/>
          </p:nvSpPr>
          <p:spPr>
            <a:xfrm>
              <a:off x="539750" y="1532573"/>
              <a:ext cx="760413" cy="81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3" name="Rektangel 32">
              <a:extLst>
                <a:ext uri="{FF2B5EF4-FFF2-40B4-BE49-F238E27FC236}">
                  <a16:creationId xmlns:a16="http://schemas.microsoft.com/office/drawing/2014/main" id="{C263374C-3678-E3ED-D78B-F2438C672167}"/>
                </a:ext>
              </a:extLst>
            </p:cNvPr>
            <p:cNvSpPr>
              <a:spLocks noGrp="1" noRot="1" noMove="1" noResize="1" noEditPoints="1" noAdjustHandles="1" noChangeArrowheads="1" noChangeShapeType="1"/>
            </p:cNvSpPr>
            <p:nvPr/>
          </p:nvSpPr>
          <p:spPr>
            <a:xfrm>
              <a:off x="539750" y="2525396"/>
              <a:ext cx="760413" cy="81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4" name="Rektangel 33">
              <a:extLst>
                <a:ext uri="{FF2B5EF4-FFF2-40B4-BE49-F238E27FC236}">
                  <a16:creationId xmlns:a16="http://schemas.microsoft.com/office/drawing/2014/main" id="{506AF9E0-3D29-8CB7-AC80-39C3E658851E}"/>
                </a:ext>
              </a:extLst>
            </p:cNvPr>
            <p:cNvSpPr>
              <a:spLocks noGrp="1" noRot="1" noMove="1" noResize="1" noEditPoints="1" noAdjustHandles="1" noChangeArrowheads="1" noChangeShapeType="1"/>
            </p:cNvSpPr>
            <p:nvPr/>
          </p:nvSpPr>
          <p:spPr>
            <a:xfrm>
              <a:off x="539750" y="3518219"/>
              <a:ext cx="760413" cy="81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5" name="Rektangel 34">
              <a:extLst>
                <a:ext uri="{FF2B5EF4-FFF2-40B4-BE49-F238E27FC236}">
                  <a16:creationId xmlns:a16="http://schemas.microsoft.com/office/drawing/2014/main" id="{484BD8D4-BD43-5B96-732D-68C48A6C9A50}"/>
                </a:ext>
              </a:extLst>
            </p:cNvPr>
            <p:cNvSpPr>
              <a:spLocks noGrp="1" noRot="1" noMove="1" noResize="1" noEditPoints="1" noAdjustHandles="1" noChangeArrowheads="1" noChangeShapeType="1"/>
            </p:cNvSpPr>
            <p:nvPr/>
          </p:nvSpPr>
          <p:spPr>
            <a:xfrm>
              <a:off x="539750" y="4511042"/>
              <a:ext cx="760413" cy="81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36" name="Rektangel 35">
              <a:extLst>
                <a:ext uri="{FF2B5EF4-FFF2-40B4-BE49-F238E27FC236}">
                  <a16:creationId xmlns:a16="http://schemas.microsoft.com/office/drawing/2014/main" id="{5A1A6253-59F3-BEFA-7FCF-B6B43CA283FA}"/>
                </a:ext>
              </a:extLst>
            </p:cNvPr>
            <p:cNvSpPr>
              <a:spLocks noGrp="1" noRot="1" noMove="1" noResize="1" noEditPoints="1" noAdjustHandles="1" noChangeArrowheads="1" noChangeShapeType="1"/>
            </p:cNvSpPr>
            <p:nvPr/>
          </p:nvSpPr>
          <p:spPr>
            <a:xfrm>
              <a:off x="539750" y="5503863"/>
              <a:ext cx="760413" cy="812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40000" y="466344"/>
            <a:ext cx="5446800" cy="1171656"/>
          </a:xfrm>
          <a:prstGeom prst="rect">
            <a:avLst/>
          </a:prstGeom>
        </p:spPr>
        <p:txBody>
          <a:bodyPr vert="horz" lIns="0" tIns="0" rIns="0" bIns="0" rtlCol="0" anchor="b" anchorCtr="0">
            <a:noAutofit/>
          </a:bodyPr>
          <a:lstStyle/>
          <a:p>
            <a:r>
              <a:rPr lang="da-DK" dirty="0"/>
              <a:t>Klik for at tilføje titel</a:t>
            </a:r>
          </a:p>
        </p:txBody>
      </p:sp>
      <p:sp>
        <p:nvSpPr>
          <p:cNvPr id="3" name="Text Placeholder 2"/>
          <p:cNvSpPr>
            <a:spLocks noGrp="1"/>
          </p:cNvSpPr>
          <p:nvPr>
            <p:ph type="body" idx="1"/>
          </p:nvPr>
        </p:nvSpPr>
        <p:spPr>
          <a:xfrm>
            <a:off x="540000" y="2524124"/>
            <a:ext cx="11110913" cy="3792539"/>
          </a:xfrm>
          <a:prstGeom prst="rect">
            <a:avLst/>
          </a:prstGeom>
        </p:spPr>
        <p:txBody>
          <a:bodyPr vert="horz" lIns="0" tIns="0" rIns="0" bIns="0" rtlCol="0">
            <a:noAutofit/>
          </a:bodyPr>
          <a:lstStyle/>
          <a:p>
            <a:pPr lvl="0"/>
            <a:r>
              <a:rPr lang="da-DK" noProof="0" dirty="0"/>
              <a:t>Niveau 1                                                                                                                                                                                      Klik ENTER og derefter TAB for at se næste tekstformat                                                                                                  Klik SHIFT+TAB for at se foregående tekstformat</a:t>
            </a:r>
          </a:p>
          <a:p>
            <a:pPr lvl="1"/>
            <a:r>
              <a:rPr lang="da-DK" noProof="0" dirty="0"/>
              <a:t>Niveau 2</a:t>
            </a:r>
          </a:p>
          <a:p>
            <a:pPr lvl="2"/>
            <a:r>
              <a:rPr lang="da-DK" noProof="0" dirty="0"/>
              <a:t>Niveau 3</a:t>
            </a:r>
          </a:p>
          <a:p>
            <a:pPr lvl="3"/>
            <a:r>
              <a:rPr lang="da-DK" noProof="0" dirty="0"/>
              <a:t>Niveau 4, Overskrift</a:t>
            </a:r>
          </a:p>
          <a:p>
            <a:pPr lvl="4"/>
            <a:r>
              <a:rPr lang="da-DK" noProof="0" dirty="0"/>
              <a:t>Niveau 5, Brødtekst</a:t>
            </a:r>
          </a:p>
          <a:p>
            <a:pPr lvl="5"/>
            <a:r>
              <a:rPr lang="da-DK" noProof="0" dirty="0"/>
              <a:t>Niveau 6</a:t>
            </a:r>
          </a:p>
          <a:p>
            <a:pPr lvl="6"/>
            <a:r>
              <a:rPr lang="da-DK" noProof="0" dirty="0"/>
              <a:t>Niveau 7, lille overskrift</a:t>
            </a:r>
          </a:p>
          <a:p>
            <a:pPr lvl="7"/>
            <a:r>
              <a:rPr lang="da-DK" noProof="0" dirty="0"/>
              <a:t>Niveau 8, lille brødtekst</a:t>
            </a:r>
          </a:p>
          <a:p>
            <a:pPr lvl="8"/>
            <a:r>
              <a:rPr lang="da-DK" noProof="0" dirty="0"/>
              <a:t>Niveau 9, Infografik</a:t>
            </a:r>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9951401" y="6498000"/>
            <a:ext cx="1701799" cy="180000"/>
          </a:xfrm>
          <a:prstGeom prst="rect">
            <a:avLst/>
          </a:prstGeom>
        </p:spPr>
        <p:txBody>
          <a:bodyPr vert="horz" lIns="0" tIns="0" rIns="0" bIns="0" rtlCol="0" anchor="ctr" anchorCtr="0"/>
          <a:lstStyle>
            <a:lvl1pPr algn="r">
              <a:defRPr sz="700">
                <a:solidFill>
                  <a:schemeClr val="tx2"/>
                </a:solidFill>
              </a:defRPr>
            </a:lvl1pPr>
          </a:lstStyle>
          <a:p>
            <a:fld id="{7C7EDF5C-7FDB-4E1F-B9E5-81932782DD6D}" type="datetime3">
              <a:rPr lang="da-DK" smtClean="0"/>
              <a:t>31.01.2025</a:t>
            </a:fld>
            <a:endParaRPr lang="da-DK" dirty="0"/>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6188400" y="180000"/>
            <a:ext cx="5083200" cy="180000"/>
          </a:xfrm>
          <a:prstGeom prst="rect">
            <a:avLst/>
          </a:prstGeom>
        </p:spPr>
        <p:txBody>
          <a:bodyPr vert="horz" lIns="0" tIns="0" rIns="0" bIns="0" rtlCol="0" anchor="ctr" anchorCtr="0"/>
          <a:lstStyle>
            <a:lvl1pPr algn="r">
              <a:defRPr sz="700">
                <a:solidFill>
                  <a:schemeClr val="tx2"/>
                </a:solidFill>
              </a:defRPr>
            </a:lvl1pPr>
          </a:lstStyle>
          <a:p>
            <a:r>
              <a:rPr lang="da-DK" dirty="0"/>
              <a:t>Hjerteforeningen</a:t>
            </a:r>
          </a:p>
        </p:txBody>
      </p:sp>
      <p:sp>
        <p:nvSpPr>
          <p:cNvPr id="6" name="Slide Number Placeholder 5"/>
          <p:cNvSpPr>
            <a:spLocks noGrp="1"/>
          </p:cNvSpPr>
          <p:nvPr>
            <p:ph type="sldNum" sz="quarter" idx="4"/>
          </p:nvPr>
        </p:nvSpPr>
        <p:spPr>
          <a:xfrm>
            <a:off x="11293200" y="180000"/>
            <a:ext cx="360000" cy="180000"/>
          </a:xfrm>
          <a:prstGeom prst="rect">
            <a:avLst/>
          </a:prstGeom>
        </p:spPr>
        <p:txBody>
          <a:bodyPr vert="horz" lIns="0" tIns="0" rIns="0" bIns="0" rtlCol="0" anchor="ctr" anchorCtr="0"/>
          <a:lstStyle>
            <a:lvl1pPr algn="r">
              <a:defRPr sz="700">
                <a:solidFill>
                  <a:schemeClr val="tx2"/>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94" r:id="rId1"/>
    <p:sldLayoutId id="2147483793" r:id="rId2"/>
    <p:sldLayoutId id="2147483737" r:id="rId3"/>
    <p:sldLayoutId id="2147483795" r:id="rId4"/>
    <p:sldLayoutId id="2147483731" r:id="rId5"/>
    <p:sldLayoutId id="2147483796" r:id="rId6"/>
    <p:sldLayoutId id="2147483756" r:id="rId7"/>
    <p:sldLayoutId id="2147483755" r:id="rId8"/>
    <p:sldLayoutId id="2147483799" r:id="rId9"/>
    <p:sldLayoutId id="2147483804" r:id="rId10"/>
    <p:sldLayoutId id="2147483798" r:id="rId11"/>
    <p:sldLayoutId id="2147483805" r:id="rId12"/>
    <p:sldLayoutId id="2147483800" r:id="rId13"/>
    <p:sldLayoutId id="2147483801" r:id="rId14"/>
    <p:sldLayoutId id="2147483802" r:id="rId15"/>
    <p:sldLayoutId id="2147483803" r:id="rId16"/>
    <p:sldLayoutId id="2147483743" r:id="rId17"/>
    <p:sldLayoutId id="2147483744" r:id="rId18"/>
    <p:sldLayoutId id="2147483769" r:id="rId19"/>
    <p:sldLayoutId id="2147483753" r:id="rId20"/>
    <p:sldLayoutId id="2147483806" r:id="rId21"/>
  </p:sldLayoutIdLst>
  <p:hf hdr="0" dt="0"/>
  <p:txStyles>
    <p:titleStyle>
      <a:lvl1pPr algn="l" defTabSz="914400" rtl="0" eaLnBrk="1" latinLnBrk="0" hangingPunct="1">
        <a:lnSpc>
          <a:spcPct val="95000"/>
        </a:lnSpc>
        <a:spcBef>
          <a:spcPct val="0"/>
        </a:spcBef>
        <a:buNone/>
        <a:defRPr sz="4000" kern="120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2"/>
          </a:solidFill>
          <a:latin typeface="+mn-lt"/>
          <a:ea typeface="+mn-ea"/>
          <a:cs typeface="+mn-cs"/>
        </a:defRPr>
      </a:lvl1pPr>
      <a:lvl2pPr marL="36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2"/>
          </a:solidFill>
          <a:latin typeface="+mn-lt"/>
          <a:ea typeface="+mn-ea"/>
          <a:cs typeface="+mn-cs"/>
        </a:defRPr>
      </a:lvl2pPr>
      <a:lvl3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1200"/>
        </a:spcAft>
        <a:buFont typeface="Arial" panose="020B0604020202020204" pitchFamily="34" charset="0"/>
        <a:buChar char="​"/>
        <a:defRPr sz="1600" b="1" kern="1200" baseline="0">
          <a:solidFill>
            <a:schemeClr val="tx2"/>
          </a:solidFill>
          <a:latin typeface="+mj-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Char char="​"/>
        <a:tabLst/>
        <a:defRPr sz="1600" kern="1200" baseline="0">
          <a:solidFill>
            <a:schemeClr val="tx2"/>
          </a:solidFill>
          <a:latin typeface="+mn-lt"/>
          <a:ea typeface="+mn-ea"/>
          <a:cs typeface="+mn-cs"/>
        </a:defRPr>
      </a:lvl5pPr>
      <a:lvl6pPr marL="108000" indent="-108000" algn="l" defTabSz="914400"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6pPr>
      <a:lvl7pPr marL="0" indent="0" algn="l" defTabSz="914400" rtl="0" eaLnBrk="1" latinLnBrk="0" hangingPunct="1">
        <a:lnSpc>
          <a:spcPct val="100000"/>
        </a:lnSpc>
        <a:spcBef>
          <a:spcPts val="0"/>
        </a:spcBef>
        <a:spcAft>
          <a:spcPts val="1200"/>
        </a:spcAft>
        <a:buFont typeface="Arial" panose="020B0604020202020204" pitchFamily="34" charset="0"/>
        <a:buChar char="​"/>
        <a:defRPr sz="1000" b="1" kern="1200" baseline="0">
          <a:solidFill>
            <a:schemeClr val="tx2"/>
          </a:solidFill>
          <a:latin typeface="+mj-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Char char="​"/>
        <a:defRPr sz="1000" kern="1200" baseline="0">
          <a:solidFill>
            <a:schemeClr val="tx2"/>
          </a:solidFill>
          <a:latin typeface="+mn-lt"/>
          <a:ea typeface="+mn-ea"/>
          <a:cs typeface="+mn-cs"/>
        </a:defRPr>
      </a:lvl8pPr>
      <a:lvl9pPr marL="0" indent="0" algn="l" defTabSz="914400" rtl="0" eaLnBrk="1" latinLnBrk="0" hangingPunct="1">
        <a:lnSpc>
          <a:spcPct val="93000"/>
        </a:lnSpc>
        <a:spcBef>
          <a:spcPts val="1200"/>
        </a:spcBef>
        <a:spcAft>
          <a:spcPts val="0"/>
        </a:spcAft>
        <a:buFont typeface="Arial" panose="020B0604020202020204" pitchFamily="34" charset="0"/>
        <a:buChar char="​"/>
        <a:defRPr sz="6600"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userDrawn="1">
          <p15:clr>
            <a:srgbClr val="A4A4A4"/>
          </p15:clr>
        </p15:guide>
        <p15:guide id="2" pos="819" userDrawn="1">
          <p15:clr>
            <a:srgbClr val="A4A4A4"/>
          </p15:clr>
        </p15:guide>
        <p15:guide id="3" orient="horz" pos="340" userDrawn="1">
          <p15:clr>
            <a:srgbClr val="A4A4A4"/>
          </p15:clr>
        </p15:guide>
        <p15:guide id="4" orient="horz" pos="3979" userDrawn="1">
          <p15:clr>
            <a:srgbClr val="A4A4A4"/>
          </p15:clr>
        </p15:guide>
        <p15:guide id="5" pos="932" userDrawn="1">
          <p15:clr>
            <a:srgbClr val="A4A4A4"/>
          </p15:clr>
        </p15:guide>
        <p15:guide id="6" pos="1412" userDrawn="1">
          <p15:clr>
            <a:srgbClr val="A4A4A4"/>
          </p15:clr>
        </p15:guide>
        <p15:guide id="7" pos="1525" userDrawn="1">
          <p15:clr>
            <a:srgbClr val="A4A4A4"/>
          </p15:clr>
        </p15:guide>
        <p15:guide id="8" pos="2005" userDrawn="1">
          <p15:clr>
            <a:srgbClr val="A4A4A4"/>
          </p15:clr>
        </p15:guide>
        <p15:guide id="9" pos="2118" userDrawn="1">
          <p15:clr>
            <a:srgbClr val="A4A4A4"/>
          </p15:clr>
        </p15:guide>
        <p15:guide id="10" pos="2597" userDrawn="1">
          <p15:clr>
            <a:srgbClr val="A4A4A4"/>
          </p15:clr>
        </p15:guide>
        <p15:guide id="11" pos="2711" userDrawn="1">
          <p15:clr>
            <a:srgbClr val="A4A4A4"/>
          </p15:clr>
        </p15:guide>
        <p15:guide id="12" pos="3190" userDrawn="1">
          <p15:clr>
            <a:srgbClr val="A4A4A4"/>
          </p15:clr>
        </p15:guide>
        <p15:guide id="13" pos="3303" userDrawn="1">
          <p15:clr>
            <a:srgbClr val="A4A4A4"/>
          </p15:clr>
        </p15:guide>
        <p15:guide id="14" pos="3783" userDrawn="1">
          <p15:clr>
            <a:srgbClr val="A4A4A4"/>
          </p15:clr>
        </p15:guide>
        <p15:guide id="15" pos="3896" userDrawn="1">
          <p15:clr>
            <a:srgbClr val="A4A4A4"/>
          </p15:clr>
        </p15:guide>
        <p15:guide id="16" pos="4376" userDrawn="1">
          <p15:clr>
            <a:srgbClr val="A4A4A4"/>
          </p15:clr>
        </p15:guide>
        <p15:guide id="17" pos="4489" userDrawn="1">
          <p15:clr>
            <a:srgbClr val="A4A4A4"/>
          </p15:clr>
        </p15:guide>
        <p15:guide id="18" pos="4968" userDrawn="1">
          <p15:clr>
            <a:srgbClr val="A4A4A4"/>
          </p15:clr>
        </p15:guide>
        <p15:guide id="19" pos="5082" userDrawn="1">
          <p15:clr>
            <a:srgbClr val="A4A4A4"/>
          </p15:clr>
        </p15:guide>
        <p15:guide id="20" pos="5561" userDrawn="1">
          <p15:clr>
            <a:srgbClr val="A4A4A4"/>
          </p15:clr>
        </p15:guide>
        <p15:guide id="21" pos="5674" userDrawn="1">
          <p15:clr>
            <a:srgbClr val="A4A4A4"/>
          </p15:clr>
        </p15:guide>
        <p15:guide id="22" pos="6154" userDrawn="1">
          <p15:clr>
            <a:srgbClr val="A4A4A4"/>
          </p15:clr>
        </p15:guide>
        <p15:guide id="23" pos="6267" userDrawn="1">
          <p15:clr>
            <a:srgbClr val="A4A4A4"/>
          </p15:clr>
        </p15:guide>
        <p15:guide id="24" pos="6747" userDrawn="1">
          <p15:clr>
            <a:srgbClr val="A4A4A4"/>
          </p15:clr>
        </p15:guide>
        <p15:guide id="25" pos="6860" userDrawn="1">
          <p15:clr>
            <a:srgbClr val="A4A4A4"/>
          </p15:clr>
        </p15:guide>
        <p15:guide id="26" pos="7339" userDrawn="1">
          <p15:clr>
            <a:srgbClr val="A4A4A4"/>
          </p15:clr>
        </p15:guide>
        <p15:guide id="27" orient="horz" pos="852" userDrawn="1">
          <p15:clr>
            <a:srgbClr val="A4A4A4"/>
          </p15:clr>
        </p15:guide>
        <p15:guide id="28" orient="horz" pos="965" userDrawn="1">
          <p15:clr>
            <a:srgbClr val="A4A4A4"/>
          </p15:clr>
        </p15:guide>
        <p15:guide id="29" orient="horz" pos="1477" userDrawn="1">
          <p15:clr>
            <a:srgbClr val="A4A4A4"/>
          </p15:clr>
        </p15:guide>
        <p15:guide id="30" orient="horz" pos="1590" userDrawn="1">
          <p15:clr>
            <a:srgbClr val="A4A4A4"/>
          </p15:clr>
        </p15:guide>
        <p15:guide id="31" orient="horz" pos="2102" userDrawn="1">
          <p15:clr>
            <a:srgbClr val="A4A4A4"/>
          </p15:clr>
        </p15:guide>
        <p15:guide id="32" orient="horz" pos="2216" userDrawn="1">
          <p15:clr>
            <a:srgbClr val="A4A4A4"/>
          </p15:clr>
        </p15:guide>
        <p15:guide id="33" orient="horz" pos="2728" userDrawn="1">
          <p15:clr>
            <a:srgbClr val="A4A4A4"/>
          </p15:clr>
        </p15:guide>
        <p15:guide id="34" orient="horz" pos="2841" userDrawn="1">
          <p15:clr>
            <a:srgbClr val="A4A4A4"/>
          </p15:clr>
        </p15:guide>
        <p15:guide id="35" orient="horz" pos="3353" userDrawn="1">
          <p15:clr>
            <a:srgbClr val="A4A4A4"/>
          </p15:clr>
        </p15:guide>
        <p15:guide id="36" orient="horz" pos="3467" userDrawn="1">
          <p15:clr>
            <a:srgbClr val="A4A4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16.sv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7.jpg"/><Relationship Id="rId1" Type="http://schemas.openxmlformats.org/officeDocument/2006/relationships/slideLayout" Target="../slideLayouts/slideLayout14.xml"/><Relationship Id="rId4" Type="http://schemas.openxmlformats.org/officeDocument/2006/relationships/image" Target="../media/image10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hyperlink" Target="https://hjerteforeningen.sharepoint.com/:b:/r/sites/PR00095/Delte%20dokumenter/Marketingteam/Designmanual%20-%20download/Designguide%20v1.pdf?csf=1&amp;web=1&amp;e=SKlQ1Y"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hjerteforeningen.sharepoint.com/:f:/r/sites/PR00095/Delte%20dokumenter/CVI-2024/3.%20Brandbilleder%20og%20video?csf=1&amp;web=1&amp;e=e1Tlp1" TargetMode="External"/><Relationship Id="rId9" Type="http://schemas.openxmlformats.org/officeDocument/2006/relationships/hyperlink" Target="https://hjerteforeningen.sharepoint.com/:f:/r/Brandbilleder%20og%20ikoner/Brandbilleder?csf=1&amp;web=1&amp;e=Gpe0NG" TargetMode="External"/></Relationships>
</file>

<file path=ppt/slides/_rels/slide5.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svg"/><Relationship Id="rId21" Type="http://schemas.openxmlformats.org/officeDocument/2006/relationships/image" Target="../media/image40.sv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svg"/><Relationship Id="rId50" Type="http://schemas.openxmlformats.org/officeDocument/2006/relationships/image" Target="../media/image69.png"/><Relationship Id="rId7" Type="http://schemas.openxmlformats.org/officeDocument/2006/relationships/image" Target="../media/image26.svg"/><Relationship Id="rId2" Type="http://schemas.openxmlformats.org/officeDocument/2006/relationships/notesSlide" Target="../notesSlides/notesSlide2.xml"/><Relationship Id="rId16" Type="http://schemas.openxmlformats.org/officeDocument/2006/relationships/image" Target="../media/image35.png"/><Relationship Id="rId29" Type="http://schemas.openxmlformats.org/officeDocument/2006/relationships/image" Target="../media/image48.svg"/><Relationship Id="rId11" Type="http://schemas.openxmlformats.org/officeDocument/2006/relationships/image" Target="../media/image30.sv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59.png"/><Relationship Id="rId45" Type="http://schemas.openxmlformats.org/officeDocument/2006/relationships/image" Target="../media/image64.svg"/><Relationship Id="rId5" Type="http://schemas.openxmlformats.org/officeDocument/2006/relationships/image" Target="../media/image24.sv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10" Type="http://schemas.openxmlformats.org/officeDocument/2006/relationships/image" Target="../media/image29.png"/><Relationship Id="rId19" Type="http://schemas.openxmlformats.org/officeDocument/2006/relationships/image" Target="../media/image38.svg"/><Relationship Id="rId31" Type="http://schemas.openxmlformats.org/officeDocument/2006/relationships/image" Target="../media/image50.svg"/><Relationship Id="rId44" Type="http://schemas.openxmlformats.org/officeDocument/2006/relationships/image" Target="../media/image63.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43" Type="http://schemas.openxmlformats.org/officeDocument/2006/relationships/image" Target="../media/image62.svg"/><Relationship Id="rId48" Type="http://schemas.openxmlformats.org/officeDocument/2006/relationships/image" Target="../media/image67.png"/><Relationship Id="rId8" Type="http://schemas.openxmlformats.org/officeDocument/2006/relationships/image" Target="../media/image27.png"/><Relationship Id="rId51" Type="http://schemas.openxmlformats.org/officeDocument/2006/relationships/image" Target="../media/image70.svg"/><Relationship Id="rId3" Type="http://schemas.openxmlformats.org/officeDocument/2006/relationships/hyperlink" Target="https://hjerteforeningen.sharepoint.com/:f:/r/Brandbilleder%20og%20ikoner/Ikoner/RGB%20White%20wedding%20m%20baggrund?csf=1&amp;web=1&amp;e=q242X6" TargetMode="External"/><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33" Type="http://schemas.openxmlformats.org/officeDocument/2006/relationships/image" Target="../media/image52.svg"/><Relationship Id="rId38" Type="http://schemas.openxmlformats.org/officeDocument/2006/relationships/image" Target="../media/image57.png"/><Relationship Id="rId46" Type="http://schemas.openxmlformats.org/officeDocument/2006/relationships/image" Target="../media/image65.png"/><Relationship Id="rId20" Type="http://schemas.openxmlformats.org/officeDocument/2006/relationships/image" Target="../media/image39.png"/><Relationship Id="rId41" Type="http://schemas.openxmlformats.org/officeDocument/2006/relationships/image" Target="../media/image60.svg"/><Relationship Id="rId1" Type="http://schemas.openxmlformats.org/officeDocument/2006/relationships/slideLayout" Target="../slideLayouts/slideLayout7.xml"/><Relationship Id="rId6"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image" Target="../media/image71.png"/><Relationship Id="rId16" Type="http://schemas.openxmlformats.org/officeDocument/2006/relationships/image" Target="../media/image85.png"/><Relationship Id="rId1" Type="http://schemas.openxmlformats.org/officeDocument/2006/relationships/slideLayout" Target="../slideLayouts/slideLayout17.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2" Type="http://schemas.openxmlformats.org/officeDocument/2006/relationships/notesSlide" Target="../notesSlides/notesSlide3.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4.xml"/><Relationship Id="rId16" Type="http://schemas.openxmlformats.org/officeDocument/2006/relationships/diagramColors" Target="../diagrams/colors8.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80.png"/><Relationship Id="rId2" Type="http://schemas.microsoft.com/office/2014/relationships/chartEx" Target="../charts/chartEx1.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68C9177-BA93-126E-9119-F9DD2F7D19D6}"/>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p>
        </p:txBody>
      </p:sp>
      <p:sp>
        <p:nvSpPr>
          <p:cNvPr id="2" name="Titel 1">
            <a:extLst>
              <a:ext uri="{FF2B5EF4-FFF2-40B4-BE49-F238E27FC236}">
                <a16:creationId xmlns:a16="http://schemas.microsoft.com/office/drawing/2014/main" id="{FAA9AE11-EFC7-062F-0C6E-6D677A57C39B}"/>
              </a:ext>
            </a:extLst>
          </p:cNvPr>
          <p:cNvSpPr>
            <a:spLocks noGrp="1"/>
          </p:cNvSpPr>
          <p:nvPr>
            <p:ph type="ctrTitle"/>
          </p:nvPr>
        </p:nvSpPr>
        <p:spPr>
          <a:xfrm>
            <a:off x="540000" y="285191"/>
            <a:ext cx="6543972" cy="1484642"/>
          </a:xfrm>
        </p:spPr>
        <p:txBody>
          <a:bodyPr/>
          <a:lstStyle/>
          <a:p>
            <a:r>
              <a:rPr lang="da-DK" sz="7200" dirty="0">
                <a:solidFill>
                  <a:schemeClr val="tx1"/>
                </a:solidFill>
              </a:rPr>
              <a:t>Hjertemotion</a:t>
            </a:r>
          </a:p>
        </p:txBody>
      </p:sp>
      <p:sp>
        <p:nvSpPr>
          <p:cNvPr id="5" name="Undertitel 4">
            <a:extLst>
              <a:ext uri="{FF2B5EF4-FFF2-40B4-BE49-F238E27FC236}">
                <a16:creationId xmlns:a16="http://schemas.microsoft.com/office/drawing/2014/main" id="{04B9D644-86E7-C9C0-A70D-41FD54A385D8}"/>
              </a:ext>
            </a:extLst>
          </p:cNvPr>
          <p:cNvSpPr>
            <a:spLocks noGrp="1"/>
          </p:cNvSpPr>
          <p:nvPr>
            <p:ph type="subTitle" idx="1"/>
          </p:nvPr>
        </p:nvSpPr>
        <p:spPr>
          <a:xfrm>
            <a:off x="526122" y="2711210"/>
            <a:ext cx="6206504" cy="2305717"/>
          </a:xfrm>
        </p:spPr>
        <p:txBody>
          <a:bodyPr/>
          <a:lstStyle/>
          <a:p>
            <a:pPr algn="l" rtl="0" fontAlgn="base">
              <a:spcAft>
                <a:spcPts val="800"/>
              </a:spcAft>
            </a:pPr>
            <a:r>
              <a:rPr lang="da-DK" sz="1800" b="0" i="0" u="none" strike="noStrike" dirty="0">
                <a:effectLst/>
                <a:latin typeface="Aptos" panose="020B0004020202020204" pitchFamily="34" charset="0"/>
              </a:rPr>
              <a:t>Vil du deltage i Hjertemotion i [indsæt lokalforeningens navn]? </a:t>
            </a:r>
            <a:endParaRPr lang="da-DK" b="0" i="0" u="none" strike="noStrike" dirty="0">
              <a:effectLst/>
              <a:latin typeface="Segoe UI" panose="020B0502040204020203" pitchFamily="34" charset="0"/>
            </a:endParaRPr>
          </a:p>
          <a:p>
            <a:pPr algn="l" rtl="0" fontAlgn="base">
              <a:spcAft>
                <a:spcPts val="800"/>
              </a:spcAft>
            </a:pPr>
            <a:r>
              <a:rPr lang="da-DK" sz="1800" b="0" i="0" u="none" strike="noStrike" dirty="0">
                <a:effectLst/>
                <a:latin typeface="Aptos" panose="020B0004020202020204" pitchFamily="34" charset="0"/>
              </a:rPr>
              <a:t>Lever du med hjerte-kar-sygdom og har du lyst til at dyrke motion i trygge rammer? </a:t>
            </a:r>
            <a:endParaRPr lang="da-DK" b="0" i="0" u="none" strike="noStrike" dirty="0">
              <a:effectLst/>
              <a:latin typeface="Segoe UI" panose="020B0502040204020203" pitchFamily="34" charset="0"/>
            </a:endParaRPr>
          </a:p>
          <a:p>
            <a:pPr algn="l" rtl="0" fontAlgn="base">
              <a:spcAft>
                <a:spcPts val="800"/>
              </a:spcAft>
            </a:pPr>
            <a:r>
              <a:rPr lang="da-DK" sz="1800" b="0" i="0" u="none" strike="noStrike" dirty="0">
                <a:effectLst/>
                <a:latin typeface="Aptos" panose="020B0004020202020204" pitchFamily="34" charset="0"/>
              </a:rPr>
              <a:t>Du kan få flere oplysninger om dit lokale Hjertemotionshold på [indsæt lokalforenings hjemmeside]  </a:t>
            </a:r>
            <a:endParaRPr lang="da-DK" b="0" i="0" u="none" strike="noStrike" dirty="0">
              <a:effectLst/>
              <a:latin typeface="Segoe UI" panose="020B0502040204020203" pitchFamily="34" charset="0"/>
            </a:endParaRPr>
          </a:p>
          <a:p>
            <a:pPr algn="l" rtl="0" fontAlgn="base">
              <a:spcAft>
                <a:spcPts val="800"/>
              </a:spcAft>
            </a:pPr>
            <a:r>
              <a:rPr lang="da-DK" sz="1800" b="0" i="0" u="none" strike="noStrike" dirty="0">
                <a:effectLst/>
                <a:latin typeface="Aptos" panose="020B0004020202020204" pitchFamily="34" charset="0"/>
              </a:rPr>
              <a:t>Kontaktperson  </a:t>
            </a:r>
            <a:br>
              <a:rPr lang="da-DK" dirty="0">
                <a:latin typeface="Segoe UI" panose="020B0502040204020203" pitchFamily="34" charset="0"/>
              </a:rPr>
            </a:br>
            <a:r>
              <a:rPr lang="da-DK" sz="1800" b="0" i="0" u="none" strike="noStrike" dirty="0">
                <a:effectLst/>
                <a:latin typeface="Aptos" panose="020B0004020202020204" pitchFamily="34" charset="0"/>
              </a:rPr>
              <a:t>[indsæt kontaktoplysninger]</a:t>
            </a:r>
            <a:endParaRPr lang="da-DK" b="0" i="0" u="none" strike="noStrike" dirty="0">
              <a:effectLst/>
              <a:latin typeface="Segoe UI" panose="020B0502040204020203" pitchFamily="34" charset="0"/>
            </a:endParaRPr>
          </a:p>
        </p:txBody>
      </p:sp>
      <p:sp>
        <p:nvSpPr>
          <p:cNvPr id="10" name="Undertitel 4">
            <a:extLst>
              <a:ext uri="{FF2B5EF4-FFF2-40B4-BE49-F238E27FC236}">
                <a16:creationId xmlns:a16="http://schemas.microsoft.com/office/drawing/2014/main" id="{9CF1039E-7185-AE82-5136-EF8E5EEFF207}"/>
              </a:ext>
            </a:extLst>
          </p:cNvPr>
          <p:cNvSpPr txBox="1">
            <a:spLocks/>
          </p:cNvSpPr>
          <p:nvPr/>
        </p:nvSpPr>
        <p:spPr>
          <a:xfrm>
            <a:off x="540000" y="1931811"/>
            <a:ext cx="2642938" cy="15342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000" b="0" kern="1200" baseline="0">
                <a:solidFill>
                  <a:schemeClr val="tx1"/>
                </a:solidFill>
                <a:latin typeface="+mn-lt"/>
                <a:ea typeface="+mn-ea"/>
                <a:cs typeface="+mn-cs"/>
              </a:defRPr>
            </a:lvl1pPr>
            <a:lvl2pPr marL="0" indent="0" algn="l" defTabSz="914400" rtl="0" eaLnBrk="1" latinLnBrk="0" hangingPunct="1">
              <a:lnSpc>
                <a:spcPct val="100000"/>
              </a:lnSpc>
              <a:spcBef>
                <a:spcPts val="0"/>
              </a:spcBef>
              <a:spcAft>
                <a:spcPts val="1200"/>
              </a:spcAft>
              <a:buFont typeface="Arial" panose="020B0604020202020204" pitchFamily="34" charset="0"/>
              <a:buNone/>
              <a:defRPr sz="1000" b="0" kern="1200" baseline="0">
                <a:solidFill>
                  <a:schemeClr val="tx1"/>
                </a:solidFill>
                <a:latin typeface="+mn-lt"/>
                <a:ea typeface="+mn-ea"/>
                <a:cs typeface="+mn-cs"/>
              </a:defRPr>
            </a:lvl2pPr>
            <a:lvl3pPr marL="0" indent="0" algn="l" defTabSz="914400" rtl="0" eaLnBrk="1" latinLnBrk="0" hangingPunct="1">
              <a:lnSpc>
                <a:spcPct val="100000"/>
              </a:lnSpc>
              <a:spcBef>
                <a:spcPts val="0"/>
              </a:spcBef>
              <a:spcAft>
                <a:spcPts val="1200"/>
              </a:spcAft>
              <a:buFont typeface="Arial" panose="020B0604020202020204" pitchFamily="34" charset="0"/>
              <a:buNone/>
              <a:defRPr sz="1000" b="0" kern="1200" baseline="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Arial" panose="020B0604020202020204" pitchFamily="34" charset="0"/>
              <a:buNone/>
              <a:defRPr sz="1000" b="0" kern="1200" baseline="0">
                <a:solidFill>
                  <a:schemeClr val="tx1"/>
                </a:solidFill>
                <a:latin typeface="+mn-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None/>
              <a:tabLst/>
              <a:defRPr sz="1000" b="0" kern="1200" baseline="0">
                <a:solidFill>
                  <a:schemeClr val="tx1"/>
                </a:solidFill>
                <a:latin typeface="+mn-lt"/>
                <a:ea typeface="+mn-ea"/>
                <a:cs typeface="+mn-cs"/>
              </a:defRPr>
            </a:lvl5pPr>
            <a:lvl6pPr marL="0" indent="0" algn="l" defTabSz="914400" rtl="0" eaLnBrk="1" latinLnBrk="0" hangingPunct="1">
              <a:lnSpc>
                <a:spcPct val="100000"/>
              </a:lnSpc>
              <a:spcBef>
                <a:spcPts val="0"/>
              </a:spcBef>
              <a:spcAft>
                <a:spcPts val="1200"/>
              </a:spcAft>
              <a:buFont typeface="Arial" panose="020B0604020202020204" pitchFamily="34" charset="0"/>
              <a:buNone/>
              <a:defRPr sz="1000" b="0" kern="1200" baseline="0">
                <a:solidFill>
                  <a:schemeClr val="tx1"/>
                </a:solidFill>
                <a:latin typeface="+mn-lt"/>
                <a:ea typeface="+mn-ea"/>
                <a:cs typeface="+mn-cs"/>
              </a:defRPr>
            </a:lvl6pPr>
            <a:lvl7pPr marL="0" indent="0" algn="l" defTabSz="914400" rtl="0" eaLnBrk="1" latinLnBrk="0" hangingPunct="1">
              <a:lnSpc>
                <a:spcPct val="100000"/>
              </a:lnSpc>
              <a:spcBef>
                <a:spcPts val="0"/>
              </a:spcBef>
              <a:spcAft>
                <a:spcPts val="1200"/>
              </a:spcAft>
              <a:buFont typeface="Arial" panose="020B0604020202020204" pitchFamily="34" charset="0"/>
              <a:buNone/>
              <a:defRPr sz="1000" b="0"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sz="1000" b="0" kern="1200" baseline="0">
                <a:solidFill>
                  <a:schemeClr val="tx1"/>
                </a:solidFill>
                <a:latin typeface="+mn-lt"/>
                <a:ea typeface="+mn-ea"/>
                <a:cs typeface="+mn-cs"/>
              </a:defRPr>
            </a:lvl8pPr>
            <a:lvl9pPr marL="0" indent="0" algn="l" defTabSz="914400" rtl="0" eaLnBrk="1" latinLnBrk="0" hangingPunct="1">
              <a:lnSpc>
                <a:spcPct val="100000"/>
              </a:lnSpc>
              <a:spcBef>
                <a:spcPts val="0"/>
              </a:spcBef>
              <a:spcAft>
                <a:spcPts val="1200"/>
              </a:spcAft>
              <a:buFont typeface="Arial" panose="020B0604020202020204" pitchFamily="34" charset="0"/>
              <a:buNone/>
              <a:tabLst/>
              <a:defRPr sz="1000" b="0" kern="1200" baseline="0">
                <a:solidFill>
                  <a:schemeClr val="tx1"/>
                </a:solidFill>
                <a:latin typeface="+mn-lt"/>
                <a:ea typeface="+mn-ea"/>
                <a:cs typeface="+mn-cs"/>
              </a:defRPr>
            </a:lvl9pPr>
          </a:lstStyle>
          <a:p>
            <a:r>
              <a:rPr lang="da-DK" sz="1400" i="1" dirty="0">
                <a:solidFill>
                  <a:srgbClr val="F9F97A"/>
                </a:solidFill>
              </a:rPr>
              <a:t>I (lokalforeningen)</a:t>
            </a:r>
          </a:p>
        </p:txBody>
      </p:sp>
      <p:pic>
        <p:nvPicPr>
          <p:cNvPr id="16" name="Grafik 15">
            <a:extLst>
              <a:ext uri="{FF2B5EF4-FFF2-40B4-BE49-F238E27FC236}">
                <a16:creationId xmlns:a16="http://schemas.microsoft.com/office/drawing/2014/main" id="{0D6CCC24-F16D-8A9A-B2CA-8D6F891E7F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30942" y="6179174"/>
            <a:ext cx="1121058" cy="274976"/>
          </a:xfrm>
          <a:prstGeom prst="rect">
            <a:avLst/>
          </a:prstGeom>
        </p:spPr>
      </p:pic>
      <p:sp>
        <p:nvSpPr>
          <p:cNvPr id="4" name="Rektangel 3">
            <a:extLst>
              <a:ext uri="{FF2B5EF4-FFF2-40B4-BE49-F238E27FC236}">
                <a16:creationId xmlns:a16="http://schemas.microsoft.com/office/drawing/2014/main" id="{ECA8FB95-E73F-4301-D81C-7361C1D29746}"/>
              </a:ext>
            </a:extLst>
          </p:cNvPr>
          <p:cNvSpPr/>
          <p:nvPr/>
        </p:nvSpPr>
        <p:spPr>
          <a:xfrm>
            <a:off x="541138" y="5471969"/>
            <a:ext cx="868386" cy="868386"/>
          </a:xfrm>
          <a:prstGeom prst="rect">
            <a:avLst/>
          </a:prstGeom>
          <a:solidFill>
            <a:srgbClr val="FFFFFF"/>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p>
        </p:txBody>
      </p:sp>
      <p:sp>
        <p:nvSpPr>
          <p:cNvPr id="7" name="Tekstfelt 6">
            <a:extLst>
              <a:ext uri="{FF2B5EF4-FFF2-40B4-BE49-F238E27FC236}">
                <a16:creationId xmlns:a16="http://schemas.microsoft.com/office/drawing/2014/main" id="{DBF537FB-4B7D-C072-A2CA-A44E67814634}"/>
              </a:ext>
            </a:extLst>
          </p:cNvPr>
          <p:cNvSpPr txBox="1"/>
          <p:nvPr/>
        </p:nvSpPr>
        <p:spPr>
          <a:xfrm>
            <a:off x="1600877" y="5471969"/>
            <a:ext cx="2028497" cy="677108"/>
          </a:xfrm>
          <a:prstGeom prst="rect">
            <a:avLst/>
          </a:prstGeom>
          <a:noFill/>
        </p:spPr>
        <p:txBody>
          <a:bodyPr wrap="square" lIns="0" tIns="0" rIns="0" bIns="0" rtlCol="0">
            <a:spAutoFit/>
          </a:bodyPr>
          <a:lstStyle/>
          <a:p>
            <a:r>
              <a:rPr lang="da-DK" sz="1400" b="0" i="0" u="none" strike="noStrike" dirty="0">
                <a:effectLst/>
                <a:latin typeface="Aptos" panose="020B0004020202020204" pitchFamily="34" charset="0"/>
              </a:rPr>
              <a:t>Tilmeld dig direkte her: </a:t>
            </a:r>
            <a:br>
              <a:rPr lang="da-DK" sz="700" dirty="0">
                <a:latin typeface="Segoe UI" panose="020B0502040204020203" pitchFamily="34" charset="0"/>
              </a:rPr>
            </a:br>
            <a:r>
              <a:rPr lang="da-DK" sz="1400" b="0" i="0" u="none" strike="noStrike" dirty="0">
                <a:effectLst/>
                <a:latin typeface="Aptos" panose="020B0004020202020204" pitchFamily="34" charset="0"/>
              </a:rPr>
              <a:t>[Indsæt QR kode] </a:t>
            </a:r>
            <a:endParaRPr lang="da-DK" sz="700" b="0" i="0" u="none" strike="noStrike" dirty="0">
              <a:effectLst/>
              <a:latin typeface="Segoe UI" panose="020B0502040204020203" pitchFamily="34" charset="0"/>
            </a:endParaRPr>
          </a:p>
          <a:p>
            <a:pPr algn="l"/>
            <a:endParaRPr lang="da-DK" sz="1600" dirty="0" err="1">
              <a:solidFill>
                <a:schemeClr val="tx2"/>
              </a:solidFill>
            </a:endParaRPr>
          </a:p>
        </p:txBody>
      </p:sp>
      <p:pic>
        <p:nvPicPr>
          <p:cNvPr id="9" name="Grafik 8">
            <a:extLst>
              <a:ext uri="{FF2B5EF4-FFF2-40B4-BE49-F238E27FC236}">
                <a16:creationId xmlns:a16="http://schemas.microsoft.com/office/drawing/2014/main" id="{6DC1E8AD-0EBB-A8B8-2E5B-796090AA16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4328" y="-9530002"/>
            <a:ext cx="428349" cy="12136567"/>
          </a:xfrm>
          <a:prstGeom prst="rect">
            <a:avLst/>
          </a:prstGeom>
        </p:spPr>
      </p:pic>
    </p:spTree>
    <p:extLst>
      <p:ext uri="{BB962C8B-B14F-4D97-AF65-F5344CB8AC3E}">
        <p14:creationId xmlns:p14="http://schemas.microsoft.com/office/powerpoint/2010/main" val="2867675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227C5B-A904-0E02-6588-3B3F39C3C57D}"/>
              </a:ext>
            </a:extLst>
          </p:cNvPr>
          <p:cNvSpPr>
            <a:spLocks noGrp="1"/>
          </p:cNvSpPr>
          <p:nvPr>
            <p:ph type="title"/>
          </p:nvPr>
        </p:nvSpPr>
        <p:spPr/>
        <p:txBody>
          <a:bodyPr/>
          <a:lstStyle/>
          <a:p>
            <a:r>
              <a:rPr lang="da-DK" dirty="0"/>
              <a:t>Tabel</a:t>
            </a:r>
          </a:p>
        </p:txBody>
      </p:sp>
      <p:sp>
        <p:nvSpPr>
          <p:cNvPr id="3" name="Pladsholder til sidefod 2">
            <a:extLst>
              <a:ext uri="{FF2B5EF4-FFF2-40B4-BE49-F238E27FC236}">
                <a16:creationId xmlns:a16="http://schemas.microsoft.com/office/drawing/2014/main" id="{0E73B178-37F1-43B9-5691-39D6E51C122A}"/>
              </a:ext>
            </a:extLst>
          </p:cNvPr>
          <p:cNvSpPr>
            <a:spLocks noGrp="1"/>
          </p:cNvSpPr>
          <p:nvPr>
            <p:ph type="ftr" sz="quarter" idx="11"/>
          </p:nvPr>
        </p:nvSpPr>
        <p:spPr/>
        <p:txBody>
          <a:bodyPr/>
          <a:lstStyle/>
          <a:p>
            <a:r>
              <a:rPr lang="da-DK"/>
              <a:t>Hjerteforeningen</a:t>
            </a:r>
            <a:endParaRPr lang="da-DK" dirty="0"/>
          </a:p>
        </p:txBody>
      </p:sp>
      <p:sp>
        <p:nvSpPr>
          <p:cNvPr id="4" name="Pladsholder til slidenummer 3">
            <a:extLst>
              <a:ext uri="{FF2B5EF4-FFF2-40B4-BE49-F238E27FC236}">
                <a16:creationId xmlns:a16="http://schemas.microsoft.com/office/drawing/2014/main" id="{957A0E38-8998-CDC6-B72A-CC052DCAD08E}"/>
              </a:ext>
            </a:extLst>
          </p:cNvPr>
          <p:cNvSpPr>
            <a:spLocks noGrp="1"/>
          </p:cNvSpPr>
          <p:nvPr>
            <p:ph type="sldNum" sz="quarter" idx="12"/>
          </p:nvPr>
        </p:nvSpPr>
        <p:spPr/>
        <p:txBody>
          <a:bodyPr/>
          <a:lstStyle/>
          <a:p>
            <a:fld id="{24C8C45C-947F-4981-8B3F-4F32E973C901}" type="slidenum">
              <a:rPr lang="da-DK" smtClean="0"/>
              <a:pPr/>
              <a:t>10</a:t>
            </a:fld>
            <a:endParaRPr lang="da-DK" dirty="0"/>
          </a:p>
        </p:txBody>
      </p:sp>
      <p:graphicFrame>
        <p:nvGraphicFramePr>
          <p:cNvPr id="11" name="Tabel 10">
            <a:extLst>
              <a:ext uri="{FF2B5EF4-FFF2-40B4-BE49-F238E27FC236}">
                <a16:creationId xmlns:a16="http://schemas.microsoft.com/office/drawing/2014/main" id="{DEAF8259-5906-AADB-0A1A-0CA1971B45BA}"/>
              </a:ext>
            </a:extLst>
          </p:cNvPr>
          <p:cNvGraphicFramePr>
            <a:graphicFrameLocks noGrp="1"/>
          </p:cNvGraphicFramePr>
          <p:nvPr>
            <p:extLst>
              <p:ext uri="{D42A27DB-BD31-4B8C-83A1-F6EECF244321}">
                <p14:modId xmlns:p14="http://schemas.microsoft.com/office/powerpoint/2010/main" val="3885929120"/>
              </p:ext>
            </p:extLst>
          </p:nvPr>
        </p:nvGraphicFramePr>
        <p:xfrm>
          <a:off x="2459039" y="1052172"/>
          <a:ext cx="8469312" cy="5054793"/>
        </p:xfrm>
        <a:graphic>
          <a:graphicData uri="http://schemas.openxmlformats.org/drawingml/2006/table">
            <a:tbl>
              <a:tblPr firstRow="1" bandRow="1">
                <a:effectLst/>
                <a:tableStyleId>{D113A9D2-9D6B-4929-AA2D-F23B5EE8CBE7}</a:tableStyleId>
              </a:tblPr>
              <a:tblGrid>
                <a:gridCol w="1832993">
                  <a:extLst>
                    <a:ext uri="{9D8B030D-6E8A-4147-A177-3AD203B41FA5}">
                      <a16:colId xmlns:a16="http://schemas.microsoft.com/office/drawing/2014/main" val="3583162463"/>
                    </a:ext>
                  </a:extLst>
                </a:gridCol>
                <a:gridCol w="3043461">
                  <a:extLst>
                    <a:ext uri="{9D8B030D-6E8A-4147-A177-3AD203B41FA5}">
                      <a16:colId xmlns:a16="http://schemas.microsoft.com/office/drawing/2014/main" val="81916622"/>
                    </a:ext>
                  </a:extLst>
                </a:gridCol>
                <a:gridCol w="2985819">
                  <a:extLst>
                    <a:ext uri="{9D8B030D-6E8A-4147-A177-3AD203B41FA5}">
                      <a16:colId xmlns:a16="http://schemas.microsoft.com/office/drawing/2014/main" val="1725712423"/>
                    </a:ext>
                  </a:extLst>
                </a:gridCol>
                <a:gridCol w="607039">
                  <a:extLst>
                    <a:ext uri="{9D8B030D-6E8A-4147-A177-3AD203B41FA5}">
                      <a16:colId xmlns:a16="http://schemas.microsoft.com/office/drawing/2014/main" val="3166893540"/>
                    </a:ext>
                  </a:extLst>
                </a:gridCol>
              </a:tblGrid>
              <a:tr h="478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chemeClr val="accent2"/>
                          </a:solidFill>
                          <a:effectLst/>
                          <a:uLnTx/>
                          <a:uFillTx/>
                          <a:latin typeface="Poppins SemiBold"/>
                          <a:ea typeface="+mn-ea"/>
                          <a:cs typeface="+mn-cs"/>
                        </a:rPr>
                        <a:t>Titel</a:t>
                      </a:r>
                      <a:endParaRPr lang="da-DK" sz="1400" b="0" kern="1200" dirty="0">
                        <a:solidFill>
                          <a:schemeClr val="accent2"/>
                        </a:solidFill>
                        <a:latin typeface="+mn-lt"/>
                        <a:ea typeface="+mn-ea"/>
                        <a:cs typeface="+mn-cs"/>
                      </a:endParaRPr>
                    </a:p>
                  </a:txBody>
                  <a:tcPr marL="180000" marT="72000" anchor="ctr">
                    <a:solidFill>
                      <a:schemeClr val="accent4"/>
                    </a:solidFill>
                  </a:tcPr>
                </a:tc>
                <a:tc>
                  <a:txBody>
                    <a:bodyPr/>
                    <a:lstStyle/>
                    <a:p>
                      <a:pPr algn="l"/>
                      <a:r>
                        <a:rPr lang="da-DK" sz="1400" b="0" dirty="0">
                          <a:solidFill>
                            <a:schemeClr val="accent2"/>
                          </a:solidFill>
                          <a:latin typeface="+mj-lt"/>
                        </a:rPr>
                        <a:t>Titel</a:t>
                      </a:r>
                    </a:p>
                  </a:txBody>
                  <a:tcPr marL="180000" marT="72000" anchor="ctr">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chemeClr val="accent2"/>
                          </a:solidFill>
                          <a:effectLst/>
                          <a:uLnTx/>
                          <a:uFillTx/>
                          <a:latin typeface="Poppins SemiBold"/>
                          <a:ea typeface="+mn-ea"/>
                          <a:cs typeface="+mn-cs"/>
                        </a:rPr>
                        <a:t>Titel</a:t>
                      </a:r>
                      <a:endParaRPr lang="da-DK" sz="1400" dirty="0">
                        <a:solidFill>
                          <a:schemeClr val="accent2"/>
                        </a:solidFill>
                      </a:endParaRPr>
                    </a:p>
                  </a:txBody>
                  <a:tcPr marL="180000" marT="72000" anchor="ctr">
                    <a:solidFill>
                      <a:schemeClr val="accent4"/>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chemeClr val="accent2"/>
                          </a:solidFill>
                          <a:effectLst/>
                          <a:uLnTx/>
                          <a:uFillTx/>
                          <a:latin typeface="Poppins SemiBold"/>
                          <a:ea typeface="+mn-ea"/>
                          <a:cs typeface="+mn-cs"/>
                        </a:rPr>
                        <a:t>Tal</a:t>
                      </a:r>
                      <a:endParaRPr lang="da-DK" sz="1400" dirty="0">
                        <a:solidFill>
                          <a:schemeClr val="accent2"/>
                        </a:solidFill>
                      </a:endParaRPr>
                    </a:p>
                  </a:txBody>
                  <a:tcPr marR="180000" marT="72000" anchor="ctr">
                    <a:solidFill>
                      <a:schemeClr val="accent4"/>
                    </a:solidFill>
                  </a:tcPr>
                </a:tc>
                <a:extLst>
                  <a:ext uri="{0D108BD9-81ED-4DB2-BD59-A6C34878D82A}">
                    <a16:rowId xmlns:a16="http://schemas.microsoft.com/office/drawing/2014/main" val="1130887356"/>
                  </a:ext>
                </a:extLst>
              </a:tr>
              <a:tr h="478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t>
                      </a:r>
                    </a:p>
                  </a:txBody>
                  <a:tcPr marL="180000" marR="180000" marT="144000" marB="144000">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dirty="0" err="1">
                          <a:solidFill>
                            <a:schemeClr val="accent2"/>
                          </a:solidFill>
                          <a:effectLst/>
                          <a:latin typeface="+mn-lt"/>
                          <a:ea typeface="+mn-ea"/>
                          <a:cs typeface="+mn-cs"/>
                        </a:rPr>
                        <a:t>Pellentesque</a:t>
                      </a:r>
                      <a:r>
                        <a:rPr lang="da-DK" sz="1200" b="0" i="0" u="none" strike="noStrike" kern="1200" dirty="0">
                          <a:solidFill>
                            <a:schemeClr val="accent2"/>
                          </a:solidFill>
                          <a:effectLst/>
                          <a:latin typeface="+mn-lt"/>
                          <a:ea typeface="+mn-ea"/>
                          <a:cs typeface="+mn-cs"/>
                        </a:rPr>
                        <a:t> </a:t>
                      </a:r>
                      <a:r>
                        <a:rPr lang="da-DK" sz="1200" b="0" i="0" u="none" strike="noStrike" kern="1200" dirty="0" err="1">
                          <a:solidFill>
                            <a:schemeClr val="accent2"/>
                          </a:solidFill>
                          <a:effectLst/>
                          <a:latin typeface="+mn-lt"/>
                          <a:ea typeface="+mn-ea"/>
                          <a:cs typeface="+mn-cs"/>
                        </a:rPr>
                        <a:t>euismod</a:t>
                      </a:r>
                      <a:r>
                        <a:rPr lang="da-DK" sz="1200" b="0" i="0" u="none" strike="noStrike" kern="1200" dirty="0">
                          <a:solidFill>
                            <a:schemeClr val="accent2"/>
                          </a:solidFill>
                          <a:effectLst/>
                          <a:latin typeface="+mn-lt"/>
                          <a:ea typeface="+mn-ea"/>
                          <a:cs typeface="+mn-cs"/>
                        </a:rPr>
                        <a:t> </a:t>
                      </a:r>
                      <a:r>
                        <a:rPr lang="da-DK" sz="1200" b="0" i="0" u="none" strike="noStrike" kern="1200" dirty="0" err="1">
                          <a:solidFill>
                            <a:schemeClr val="accent2"/>
                          </a:solidFill>
                          <a:effectLst/>
                          <a:latin typeface="+mn-lt"/>
                          <a:ea typeface="+mn-ea"/>
                          <a:cs typeface="+mn-cs"/>
                        </a:rPr>
                        <a:t>elit</a:t>
                      </a:r>
                      <a:r>
                        <a:rPr lang="da-DK" sz="1200" b="0" i="0" u="none" strike="noStrike" kern="1200" dirty="0">
                          <a:solidFill>
                            <a:schemeClr val="accent2"/>
                          </a:solidFill>
                          <a:effectLst/>
                          <a:latin typeface="+mn-lt"/>
                          <a:ea typeface="+mn-ea"/>
                          <a:cs typeface="+mn-cs"/>
                        </a:rPr>
                        <a:t> diam, a </a:t>
                      </a:r>
                      <a:r>
                        <a:rPr lang="da-DK" sz="1200" b="0" i="0" u="none" strike="noStrike" kern="1200" dirty="0" err="1">
                          <a:solidFill>
                            <a:schemeClr val="accent2"/>
                          </a:solidFill>
                          <a:effectLst/>
                          <a:latin typeface="+mn-lt"/>
                          <a:ea typeface="+mn-ea"/>
                          <a:cs typeface="+mn-cs"/>
                        </a:rPr>
                        <a:t>dignissim</a:t>
                      </a:r>
                      <a:endParaRPr lang="da-DK" sz="1200" dirty="0">
                        <a:solidFill>
                          <a:schemeClr val="accent2"/>
                        </a:solidFill>
                      </a:endParaRPr>
                    </a:p>
                  </a:txBody>
                  <a:tcPr marL="180000" marR="180000" marT="144000" marB="144000">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b="0" i="0" u="none" strike="noStrike" kern="1200" dirty="0" err="1">
                          <a:solidFill>
                            <a:schemeClr val="accent2"/>
                          </a:solidFill>
                          <a:effectLst/>
                          <a:latin typeface="+mn-lt"/>
                          <a:ea typeface="+mn-ea"/>
                          <a:cs typeface="+mn-cs"/>
                        </a:rPr>
                        <a:t>Pellentesque</a:t>
                      </a:r>
                      <a:r>
                        <a:rPr lang="da-DK" sz="1200" b="0" i="0" u="none" strike="noStrike" kern="1200" dirty="0">
                          <a:solidFill>
                            <a:schemeClr val="accent2"/>
                          </a:solidFill>
                          <a:effectLst/>
                          <a:latin typeface="+mn-lt"/>
                          <a:ea typeface="+mn-ea"/>
                          <a:cs typeface="+mn-cs"/>
                        </a:rPr>
                        <a:t> </a:t>
                      </a:r>
                      <a:r>
                        <a:rPr lang="da-DK" sz="1200" b="0" i="0" u="none" strike="noStrike" kern="1200" dirty="0" err="1">
                          <a:solidFill>
                            <a:schemeClr val="accent2"/>
                          </a:solidFill>
                          <a:effectLst/>
                          <a:latin typeface="+mn-lt"/>
                          <a:ea typeface="+mn-ea"/>
                          <a:cs typeface="+mn-cs"/>
                        </a:rPr>
                        <a:t>euismod</a:t>
                      </a:r>
                      <a:r>
                        <a:rPr lang="da-DK" sz="1200" b="0" i="0" u="none" strike="noStrike" kern="1200" dirty="0">
                          <a:solidFill>
                            <a:schemeClr val="accent2"/>
                          </a:solidFill>
                          <a:effectLst/>
                          <a:latin typeface="+mn-lt"/>
                          <a:ea typeface="+mn-ea"/>
                          <a:cs typeface="+mn-cs"/>
                        </a:rPr>
                        <a:t> </a:t>
                      </a:r>
                      <a:r>
                        <a:rPr lang="da-DK" sz="1200" b="0" i="0" u="none" strike="noStrike" kern="1200" dirty="0" err="1">
                          <a:solidFill>
                            <a:schemeClr val="accent2"/>
                          </a:solidFill>
                          <a:effectLst/>
                          <a:latin typeface="+mn-lt"/>
                          <a:ea typeface="+mn-ea"/>
                          <a:cs typeface="+mn-cs"/>
                        </a:rPr>
                        <a:t>elit</a:t>
                      </a:r>
                      <a:r>
                        <a:rPr lang="da-DK" sz="1200" b="0" i="0" u="none" strike="noStrike" kern="1200" dirty="0">
                          <a:solidFill>
                            <a:schemeClr val="accent2"/>
                          </a:solidFill>
                          <a:effectLst/>
                          <a:latin typeface="+mn-lt"/>
                          <a:ea typeface="+mn-ea"/>
                          <a:cs typeface="+mn-cs"/>
                        </a:rPr>
                        <a:t> diam, a </a:t>
                      </a:r>
                      <a:r>
                        <a:rPr lang="da-DK" sz="1200" b="0" i="0" u="none" strike="noStrike" kern="1200" dirty="0" err="1">
                          <a:solidFill>
                            <a:schemeClr val="accent2"/>
                          </a:solidFill>
                          <a:effectLst/>
                          <a:latin typeface="+mn-lt"/>
                          <a:ea typeface="+mn-ea"/>
                          <a:cs typeface="+mn-cs"/>
                        </a:rPr>
                        <a:t>dignissim</a:t>
                      </a:r>
                      <a:endParaRPr lang="da-DK" sz="1200" dirty="0">
                        <a:solidFill>
                          <a:schemeClr val="accent2"/>
                        </a:solidFill>
                      </a:endParaRPr>
                    </a:p>
                  </a:txBody>
                  <a:tcPr marL="180000" marR="180000" marT="144000" marB="144000">
                    <a:lnB w="9525" cap="flat" cmpd="sng" algn="ctr">
                      <a:solidFill>
                        <a:schemeClr val="bg1"/>
                      </a:solidFill>
                      <a:prstDash val="solid"/>
                      <a:round/>
                      <a:headEnd type="none" w="med" len="med"/>
                      <a:tailEnd type="none" w="med" len="med"/>
                    </a:lnB>
                    <a:solidFill>
                      <a:schemeClr val="accent4"/>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a-DK" sz="1200" dirty="0">
                          <a:solidFill>
                            <a:schemeClr val="accent2"/>
                          </a:solidFill>
                        </a:rPr>
                        <a:t>10</a:t>
                      </a:r>
                    </a:p>
                  </a:txBody>
                  <a:tcPr marL="180000" marR="180000" marT="144000" marB="144000" anchor="ctr">
                    <a:lnB w="952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4088027103"/>
                  </a:ext>
                </a:extLst>
              </a:tr>
              <a:tr h="478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t>
                      </a: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dignissim</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dignissim</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chemeClr val="accent2"/>
                          </a:solidFill>
                          <a:effectLst/>
                          <a:uLnTx/>
                          <a:uFillTx/>
                          <a:latin typeface="+mn-lt"/>
                          <a:ea typeface="+mn-ea"/>
                          <a:cs typeface="+mn-cs"/>
                        </a:rPr>
                        <a:t>5</a:t>
                      </a:r>
                    </a:p>
                  </a:txBody>
                  <a:tcPr marL="180000" marR="180000" marT="144000" marB="144000" anchor="ct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053124800"/>
                  </a:ext>
                </a:extLst>
              </a:tr>
              <a:tr h="478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t>
                      </a: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dignissim</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dignissim</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chemeClr val="accent2"/>
                          </a:solidFill>
                          <a:effectLst/>
                          <a:uLnTx/>
                          <a:uFillTx/>
                          <a:latin typeface="+mn-lt"/>
                          <a:ea typeface="+mn-ea"/>
                          <a:cs typeface="+mn-cs"/>
                        </a:rPr>
                        <a:t>78</a:t>
                      </a:r>
                    </a:p>
                  </a:txBody>
                  <a:tcPr marL="180000" marR="180000" marT="144000" marB="144000" anchor="ct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958000400"/>
                  </a:ext>
                </a:extLst>
              </a:tr>
              <a:tr h="478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t>
                      </a: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dignissim</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dignissim</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chemeClr val="accent2"/>
                          </a:solidFill>
                          <a:effectLst/>
                          <a:uLnTx/>
                          <a:uFillTx/>
                          <a:latin typeface="+mn-lt"/>
                          <a:ea typeface="+mn-ea"/>
                          <a:cs typeface="+mn-cs"/>
                        </a:rPr>
                        <a:t>89</a:t>
                      </a:r>
                    </a:p>
                  </a:txBody>
                  <a:tcPr marL="180000" marR="180000" marT="144000" marB="144000" anchor="ct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065682303"/>
                  </a:ext>
                </a:extLst>
              </a:tr>
              <a:tr h="478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t>
                      </a: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dignissim</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dignissim</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chemeClr val="accent2"/>
                          </a:solidFill>
                          <a:effectLst/>
                          <a:uLnTx/>
                          <a:uFillTx/>
                          <a:latin typeface="+mn-lt"/>
                          <a:ea typeface="+mn-ea"/>
                          <a:cs typeface="+mn-cs"/>
                        </a:rPr>
                        <a:t>3</a:t>
                      </a:r>
                    </a:p>
                  </a:txBody>
                  <a:tcPr marL="180000" marR="180000" marT="144000" marB="144000" anchor="ct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1477525932"/>
                  </a:ext>
                </a:extLst>
              </a:tr>
              <a:tr h="478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t>
                      </a: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Aliquam</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efficitur</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sem</a:t>
                      </a:r>
                      <a:r>
                        <a:rPr kumimoji="0" lang="da-DK" sz="1200" b="0" i="0" u="none" strike="noStrike" kern="1200" cap="none" spc="0" normalizeH="0" baseline="0" noProof="0" dirty="0">
                          <a:ln>
                            <a:noFill/>
                          </a:ln>
                          <a:solidFill>
                            <a:schemeClr val="accent2"/>
                          </a:solidFill>
                          <a:effectLst/>
                          <a:uLnTx/>
                          <a:uFillTx/>
                          <a:latin typeface="+mn-lt"/>
                          <a:ea typeface="+mn-ea"/>
                          <a:cs typeface="+mn-cs"/>
                        </a:rPr>
                        <a:t> sit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ame</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Aliquam</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efficitur</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sem</a:t>
                      </a:r>
                      <a:r>
                        <a:rPr kumimoji="0" lang="da-DK" sz="1200" b="0" i="0" u="none" strike="noStrike" kern="1200" cap="none" spc="0" normalizeH="0" baseline="0" noProof="0" dirty="0">
                          <a:ln>
                            <a:noFill/>
                          </a:ln>
                          <a:solidFill>
                            <a:schemeClr val="accent2"/>
                          </a:solidFill>
                          <a:effectLst/>
                          <a:uLnTx/>
                          <a:uFillTx/>
                          <a:latin typeface="+mn-lt"/>
                          <a:ea typeface="+mn-ea"/>
                          <a:cs typeface="+mn-cs"/>
                        </a:rPr>
                        <a:t> sit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ame</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chemeClr val="accent2"/>
                          </a:solidFill>
                          <a:effectLst/>
                          <a:uLnTx/>
                          <a:uFillTx/>
                          <a:latin typeface="+mn-lt"/>
                          <a:ea typeface="+mn-ea"/>
                          <a:cs typeface="+mn-cs"/>
                        </a:rPr>
                        <a:t>4</a:t>
                      </a:r>
                    </a:p>
                  </a:txBody>
                  <a:tcPr marL="180000" marR="180000" marT="144000" marB="144000" anchor="ct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647935501"/>
                  </a:ext>
                </a:extLst>
              </a:tr>
              <a:tr h="4784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Pellentesque</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euismod</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elit</a:t>
                      </a:r>
                      <a:r>
                        <a:rPr kumimoji="0" lang="da-DK" sz="1200" b="0" i="0" u="none" strike="noStrike" kern="1200" cap="none" spc="0" normalizeH="0" baseline="0" noProof="0" dirty="0">
                          <a:ln>
                            <a:noFill/>
                          </a:ln>
                          <a:solidFill>
                            <a:schemeClr val="accent2"/>
                          </a:solidFill>
                          <a:effectLst/>
                          <a:uLnTx/>
                          <a:uFillTx/>
                          <a:latin typeface="+mn-lt"/>
                          <a:ea typeface="+mn-ea"/>
                          <a:cs typeface="+mn-cs"/>
                        </a:rPr>
                        <a:t> diam, </a:t>
                      </a: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Aliquam</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efficitur</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sem</a:t>
                      </a:r>
                      <a:r>
                        <a:rPr kumimoji="0" lang="da-DK" sz="1200" b="0" i="0" u="none" strike="noStrike" kern="1200" cap="none" spc="0" normalizeH="0" baseline="0" noProof="0" dirty="0">
                          <a:ln>
                            <a:noFill/>
                          </a:ln>
                          <a:solidFill>
                            <a:schemeClr val="accent2"/>
                          </a:solidFill>
                          <a:effectLst/>
                          <a:uLnTx/>
                          <a:uFillTx/>
                          <a:latin typeface="+mn-lt"/>
                          <a:ea typeface="+mn-ea"/>
                          <a:cs typeface="+mn-cs"/>
                        </a:rPr>
                        <a:t> sit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ame</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schemeClr val="accent2"/>
                          </a:solidFill>
                          <a:effectLst/>
                          <a:uLnTx/>
                          <a:uFillTx/>
                          <a:latin typeface="+mn-lt"/>
                          <a:ea typeface="+mn-ea"/>
                          <a:cs typeface="+mn-cs"/>
                        </a:rPr>
                        <a:t>Aliquam</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efficitur</a:t>
                      </a:r>
                      <a:r>
                        <a:rPr kumimoji="0" lang="da-DK" sz="1200" b="0" i="0" u="none" strike="noStrike" kern="1200" cap="none" spc="0" normalizeH="0" baseline="0" noProof="0" dirty="0">
                          <a:ln>
                            <a:noFill/>
                          </a:ln>
                          <a:solidFill>
                            <a:schemeClr val="accent2"/>
                          </a:solidFill>
                          <a:effectLst/>
                          <a:uLnTx/>
                          <a:uFillTx/>
                          <a:latin typeface="+mn-lt"/>
                          <a:ea typeface="+mn-ea"/>
                          <a:cs typeface="+mn-cs"/>
                        </a:rPr>
                        <a: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sem</a:t>
                      </a:r>
                      <a:r>
                        <a:rPr kumimoji="0" lang="da-DK" sz="1200" b="0" i="0" u="none" strike="noStrike" kern="1200" cap="none" spc="0" normalizeH="0" baseline="0" noProof="0" dirty="0">
                          <a:ln>
                            <a:noFill/>
                          </a:ln>
                          <a:solidFill>
                            <a:schemeClr val="accent2"/>
                          </a:solidFill>
                          <a:effectLst/>
                          <a:uLnTx/>
                          <a:uFillTx/>
                          <a:latin typeface="+mn-lt"/>
                          <a:ea typeface="+mn-ea"/>
                          <a:cs typeface="+mn-cs"/>
                        </a:rPr>
                        <a:t> sit </a:t>
                      </a:r>
                      <a:r>
                        <a:rPr kumimoji="0" lang="da-DK" sz="1200" b="0" i="0" u="none" strike="noStrike" kern="1200" cap="none" spc="0" normalizeH="0" baseline="0" noProof="0" dirty="0" err="1">
                          <a:ln>
                            <a:noFill/>
                          </a:ln>
                          <a:solidFill>
                            <a:schemeClr val="accent2"/>
                          </a:solidFill>
                          <a:effectLst/>
                          <a:uLnTx/>
                          <a:uFillTx/>
                          <a:latin typeface="+mn-lt"/>
                          <a:ea typeface="+mn-ea"/>
                          <a:cs typeface="+mn-cs"/>
                        </a:rPr>
                        <a:t>ame</a:t>
                      </a:r>
                      <a:endParaRPr kumimoji="0" lang="da-DK" sz="1200" b="0" i="0" u="none" strike="noStrike" kern="1200" cap="none" spc="0" normalizeH="0" baseline="0" noProof="0" dirty="0">
                        <a:ln>
                          <a:noFill/>
                        </a:ln>
                        <a:solidFill>
                          <a:schemeClr val="accent2"/>
                        </a:solidFill>
                        <a:effectLst/>
                        <a:uLnTx/>
                        <a:uFillTx/>
                        <a:latin typeface="+mn-lt"/>
                        <a:ea typeface="+mn-ea"/>
                        <a:cs typeface="+mn-cs"/>
                      </a:endParaRPr>
                    </a:p>
                  </a:txBody>
                  <a:tcPr marL="180000" marR="180000" marT="144000" marB="144000">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chemeClr val="accent2"/>
                          </a:solidFill>
                          <a:effectLst/>
                          <a:uLnTx/>
                          <a:uFillTx/>
                          <a:latin typeface="+mn-lt"/>
                          <a:ea typeface="+mn-ea"/>
                          <a:cs typeface="+mn-cs"/>
                        </a:rPr>
                        <a:t>7</a:t>
                      </a:r>
                    </a:p>
                  </a:txBody>
                  <a:tcPr marL="180000" marR="180000" marT="144000" marB="144000" anchor="ct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617205115"/>
                  </a:ext>
                </a:extLst>
              </a:tr>
            </a:tbl>
          </a:graphicData>
        </a:graphic>
      </p:graphicFrame>
    </p:spTree>
    <p:extLst>
      <p:ext uri="{BB962C8B-B14F-4D97-AF65-F5344CB8AC3E}">
        <p14:creationId xmlns:p14="http://schemas.microsoft.com/office/powerpoint/2010/main" val="3533707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02D0E6-6211-EDBD-FEBA-D9C66FA5C867}"/>
              </a:ext>
            </a:extLst>
          </p:cNvPr>
          <p:cNvSpPr>
            <a:spLocks noGrp="1"/>
          </p:cNvSpPr>
          <p:nvPr>
            <p:ph type="title"/>
          </p:nvPr>
        </p:nvSpPr>
        <p:spPr>
          <a:xfrm>
            <a:off x="540000" y="466344"/>
            <a:ext cx="3582738" cy="1171656"/>
          </a:xfrm>
        </p:spPr>
        <p:txBody>
          <a:bodyPr/>
          <a:lstStyle/>
          <a:p>
            <a:r>
              <a:rPr lang="da-DK" dirty="0"/>
              <a:t>Tidslinje </a:t>
            </a:r>
            <a:br>
              <a:rPr lang="da-DK" dirty="0"/>
            </a:br>
            <a:r>
              <a:rPr lang="da-DK" dirty="0"/>
              <a:t>start</a:t>
            </a:r>
          </a:p>
        </p:txBody>
      </p:sp>
      <p:sp>
        <p:nvSpPr>
          <p:cNvPr id="7" name="Undertitel 6">
            <a:extLst>
              <a:ext uri="{FF2B5EF4-FFF2-40B4-BE49-F238E27FC236}">
                <a16:creationId xmlns:a16="http://schemas.microsoft.com/office/drawing/2014/main" id="{A5888EDD-1533-033F-6A8F-5788C7B398A0}"/>
              </a:ext>
            </a:extLst>
          </p:cNvPr>
          <p:cNvSpPr>
            <a:spLocks noGrp="1"/>
          </p:cNvSpPr>
          <p:nvPr>
            <p:ph type="subTitle" idx="13"/>
          </p:nvPr>
        </p:nvSpPr>
        <p:spPr>
          <a:xfrm>
            <a:off x="540000" y="1818000"/>
            <a:ext cx="2568960" cy="536580"/>
          </a:xfrm>
        </p:spPr>
        <p:txBody>
          <a:bodyPr/>
          <a:lstStyle/>
          <a:p>
            <a:r>
              <a:rPr lang="da-DK" dirty="0"/>
              <a:t>Her kan man skrive lidt overordnet om tidslinjen</a:t>
            </a:r>
          </a:p>
        </p:txBody>
      </p:sp>
      <p:sp>
        <p:nvSpPr>
          <p:cNvPr id="8" name="Pladsholder til tekst 7">
            <a:extLst>
              <a:ext uri="{FF2B5EF4-FFF2-40B4-BE49-F238E27FC236}">
                <a16:creationId xmlns:a16="http://schemas.microsoft.com/office/drawing/2014/main" id="{47F286CB-F5DB-BEC7-78C5-E285FFA2E0BA}"/>
              </a:ext>
            </a:extLst>
          </p:cNvPr>
          <p:cNvSpPr>
            <a:spLocks noGrp="1"/>
          </p:cNvSpPr>
          <p:nvPr>
            <p:ph type="body" sz="quarter" idx="17"/>
          </p:nvPr>
        </p:nvSpPr>
        <p:spPr/>
        <p:txBody>
          <a:bodyPr/>
          <a:lstStyle/>
          <a:p>
            <a:endParaRPr lang="da-DK"/>
          </a:p>
        </p:txBody>
      </p:sp>
      <p:sp>
        <p:nvSpPr>
          <p:cNvPr id="3" name="Pladsholder til sidefod 2">
            <a:extLst>
              <a:ext uri="{FF2B5EF4-FFF2-40B4-BE49-F238E27FC236}">
                <a16:creationId xmlns:a16="http://schemas.microsoft.com/office/drawing/2014/main" id="{9D83AA81-25CB-E051-3096-562AC092A99C}"/>
              </a:ext>
            </a:extLst>
          </p:cNvPr>
          <p:cNvSpPr>
            <a:spLocks noGrp="1"/>
          </p:cNvSpPr>
          <p:nvPr>
            <p:ph type="ftr" sz="quarter" idx="15"/>
          </p:nvPr>
        </p:nvSpPr>
        <p:spPr/>
        <p:txBody>
          <a:bodyPr/>
          <a:lstStyle/>
          <a:p>
            <a:r>
              <a:rPr lang="da-DK"/>
              <a:t>Hjerteforeningen</a:t>
            </a:r>
            <a:endParaRPr lang="da-DK" dirty="0"/>
          </a:p>
        </p:txBody>
      </p:sp>
      <p:sp>
        <p:nvSpPr>
          <p:cNvPr id="4" name="Pladsholder til slidenummer 3">
            <a:extLst>
              <a:ext uri="{FF2B5EF4-FFF2-40B4-BE49-F238E27FC236}">
                <a16:creationId xmlns:a16="http://schemas.microsoft.com/office/drawing/2014/main" id="{59B55404-9F25-1EEE-1CB3-377545A8E2FF}"/>
              </a:ext>
            </a:extLst>
          </p:cNvPr>
          <p:cNvSpPr>
            <a:spLocks noGrp="1"/>
          </p:cNvSpPr>
          <p:nvPr>
            <p:ph type="sldNum" sz="quarter" idx="16"/>
          </p:nvPr>
        </p:nvSpPr>
        <p:spPr/>
        <p:txBody>
          <a:bodyPr/>
          <a:lstStyle/>
          <a:p>
            <a:fld id="{24C8C45C-947F-4981-8B3F-4F32E973C901}" type="slidenum">
              <a:rPr lang="da-DK" smtClean="0"/>
              <a:pPr/>
              <a:t>11</a:t>
            </a:fld>
            <a:endParaRPr lang="da-DK" dirty="0"/>
          </a:p>
        </p:txBody>
      </p:sp>
      <p:sp>
        <p:nvSpPr>
          <p:cNvPr id="10" name="Rektangel 9">
            <a:extLst>
              <a:ext uri="{FF2B5EF4-FFF2-40B4-BE49-F238E27FC236}">
                <a16:creationId xmlns:a16="http://schemas.microsoft.com/office/drawing/2014/main" id="{EF362CF5-9F50-7126-15A9-1E5E9525F185}"/>
              </a:ext>
            </a:extLst>
          </p:cNvPr>
          <p:cNvSpPr/>
          <p:nvPr/>
        </p:nvSpPr>
        <p:spPr>
          <a:xfrm>
            <a:off x="4122738" y="919938"/>
            <a:ext cx="1701800"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1962</a:t>
            </a:r>
          </a:p>
        </p:txBody>
      </p:sp>
      <p:cxnSp>
        <p:nvCxnSpPr>
          <p:cNvPr id="13" name="Lige forbindelse 12">
            <a:extLst>
              <a:ext uri="{FF2B5EF4-FFF2-40B4-BE49-F238E27FC236}">
                <a16:creationId xmlns:a16="http://schemas.microsoft.com/office/drawing/2014/main" id="{510C8F45-B1DB-3C36-4ACF-49A0903346EB}"/>
              </a:ext>
            </a:extLst>
          </p:cNvPr>
          <p:cNvCxnSpPr>
            <a:cxnSpLocks/>
            <a:stCxn id="10" idx="2"/>
            <a:endCxn id="14" idx="0"/>
          </p:cNvCxnSpPr>
          <p:nvPr/>
        </p:nvCxnSpPr>
        <p:spPr>
          <a:xfrm>
            <a:off x="4973638" y="1531938"/>
            <a:ext cx="0" cy="1180900"/>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sp>
        <p:nvSpPr>
          <p:cNvPr id="14" name="Rektangel 13">
            <a:extLst>
              <a:ext uri="{FF2B5EF4-FFF2-40B4-BE49-F238E27FC236}">
                <a16:creationId xmlns:a16="http://schemas.microsoft.com/office/drawing/2014/main" id="{FE1AEA7A-33AA-45B6-AC08-C07B76C6A57A}"/>
              </a:ext>
            </a:extLst>
          </p:cNvPr>
          <p:cNvSpPr/>
          <p:nvPr/>
        </p:nvSpPr>
        <p:spPr>
          <a:xfrm>
            <a:off x="4122738" y="2712838"/>
            <a:ext cx="1701800" cy="612000"/>
          </a:xfrm>
          <a:prstGeom prst="rect">
            <a:avLst/>
          </a:prstGeom>
          <a:solidFill>
            <a:srgbClr val="4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1985</a:t>
            </a:r>
          </a:p>
        </p:txBody>
      </p:sp>
      <p:sp>
        <p:nvSpPr>
          <p:cNvPr id="23" name="Tekstfelt 22">
            <a:extLst>
              <a:ext uri="{FF2B5EF4-FFF2-40B4-BE49-F238E27FC236}">
                <a16:creationId xmlns:a16="http://schemas.microsoft.com/office/drawing/2014/main" id="{80E48E45-B77F-BE8C-8BF1-1A9976EC2DEB}"/>
              </a:ext>
            </a:extLst>
          </p:cNvPr>
          <p:cNvSpPr txBox="1"/>
          <p:nvPr/>
        </p:nvSpPr>
        <p:spPr>
          <a:xfrm>
            <a:off x="6188400" y="919938"/>
            <a:ext cx="4522462" cy="861774"/>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sp>
        <p:nvSpPr>
          <p:cNvPr id="24" name="Tekstfelt 23">
            <a:extLst>
              <a:ext uri="{FF2B5EF4-FFF2-40B4-BE49-F238E27FC236}">
                <a16:creationId xmlns:a16="http://schemas.microsoft.com/office/drawing/2014/main" id="{BB41FDED-4F00-98CF-479F-B2F756918A13}"/>
              </a:ext>
            </a:extLst>
          </p:cNvPr>
          <p:cNvSpPr txBox="1"/>
          <p:nvPr/>
        </p:nvSpPr>
        <p:spPr>
          <a:xfrm>
            <a:off x="6188400" y="2729806"/>
            <a:ext cx="4522462" cy="861774"/>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cxnSp>
        <p:nvCxnSpPr>
          <p:cNvPr id="25" name="Lige forbindelse 24">
            <a:extLst>
              <a:ext uri="{FF2B5EF4-FFF2-40B4-BE49-F238E27FC236}">
                <a16:creationId xmlns:a16="http://schemas.microsoft.com/office/drawing/2014/main" id="{AAAC2D5E-7564-B2EF-8FE3-C0FA90A68DDC}"/>
              </a:ext>
            </a:extLst>
          </p:cNvPr>
          <p:cNvCxnSpPr>
            <a:cxnSpLocks/>
            <a:stCxn id="14" idx="2"/>
            <a:endCxn id="28" idx="0"/>
          </p:cNvCxnSpPr>
          <p:nvPr/>
        </p:nvCxnSpPr>
        <p:spPr>
          <a:xfrm>
            <a:off x="4973638" y="3324838"/>
            <a:ext cx="0" cy="1074838"/>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sp>
        <p:nvSpPr>
          <p:cNvPr id="28" name="Rektangel 27">
            <a:extLst>
              <a:ext uri="{FF2B5EF4-FFF2-40B4-BE49-F238E27FC236}">
                <a16:creationId xmlns:a16="http://schemas.microsoft.com/office/drawing/2014/main" id="{72AC9A23-C12B-AE24-084E-F02128089F1C}"/>
              </a:ext>
            </a:extLst>
          </p:cNvPr>
          <p:cNvSpPr/>
          <p:nvPr/>
        </p:nvSpPr>
        <p:spPr>
          <a:xfrm>
            <a:off x="4122738" y="4399676"/>
            <a:ext cx="1701800" cy="612000"/>
          </a:xfrm>
          <a:prstGeom prst="rect">
            <a:avLst/>
          </a:prstGeom>
          <a:solidFill>
            <a:srgbClr val="EAAE9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1990</a:t>
            </a:r>
          </a:p>
        </p:txBody>
      </p:sp>
      <p:sp>
        <p:nvSpPr>
          <p:cNvPr id="30" name="Tekstfelt 29">
            <a:extLst>
              <a:ext uri="{FF2B5EF4-FFF2-40B4-BE49-F238E27FC236}">
                <a16:creationId xmlns:a16="http://schemas.microsoft.com/office/drawing/2014/main" id="{424B2DC6-9A93-1598-1090-B06BFAAACE09}"/>
              </a:ext>
            </a:extLst>
          </p:cNvPr>
          <p:cNvSpPr txBox="1"/>
          <p:nvPr/>
        </p:nvSpPr>
        <p:spPr>
          <a:xfrm>
            <a:off x="6188400" y="4399676"/>
            <a:ext cx="4522462" cy="861774"/>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cxnSp>
        <p:nvCxnSpPr>
          <p:cNvPr id="5" name="Lige forbindelse 4">
            <a:extLst>
              <a:ext uri="{FF2B5EF4-FFF2-40B4-BE49-F238E27FC236}">
                <a16:creationId xmlns:a16="http://schemas.microsoft.com/office/drawing/2014/main" id="{80B5AFE3-D4AA-B5FD-E6EF-77EC8DAEB9C9}"/>
              </a:ext>
            </a:extLst>
          </p:cNvPr>
          <p:cNvCxnSpPr>
            <a:cxnSpLocks/>
            <a:stCxn id="28" idx="2"/>
          </p:cNvCxnSpPr>
          <p:nvPr/>
        </p:nvCxnSpPr>
        <p:spPr>
          <a:xfrm>
            <a:off x="4973638" y="5011676"/>
            <a:ext cx="0" cy="1846324"/>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B4E901C3-00BD-2372-870E-4B663F5B14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9218" y="3124324"/>
            <a:ext cx="1490523" cy="1490523"/>
          </a:xfrm>
          <a:prstGeom prst="rect">
            <a:avLst/>
          </a:prstGeom>
        </p:spPr>
      </p:pic>
    </p:spTree>
    <p:extLst>
      <p:ext uri="{BB962C8B-B14F-4D97-AF65-F5344CB8AC3E}">
        <p14:creationId xmlns:p14="http://schemas.microsoft.com/office/powerpoint/2010/main" val="2874792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137C12-90C7-08B9-E09B-59A15EC94B6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98B7CE-AB8B-2901-0222-E98FA3426D06}"/>
              </a:ext>
            </a:extLst>
          </p:cNvPr>
          <p:cNvSpPr>
            <a:spLocks noGrp="1"/>
          </p:cNvSpPr>
          <p:nvPr>
            <p:ph type="title"/>
          </p:nvPr>
        </p:nvSpPr>
        <p:spPr>
          <a:xfrm>
            <a:off x="540000" y="466344"/>
            <a:ext cx="3582738" cy="1171656"/>
          </a:xfrm>
        </p:spPr>
        <p:txBody>
          <a:bodyPr/>
          <a:lstStyle/>
          <a:p>
            <a:r>
              <a:rPr lang="da-DK" dirty="0"/>
              <a:t>Tidslinje </a:t>
            </a:r>
            <a:br>
              <a:rPr lang="da-DK" dirty="0"/>
            </a:br>
            <a:r>
              <a:rPr lang="da-DK" dirty="0"/>
              <a:t>midt</a:t>
            </a:r>
          </a:p>
        </p:txBody>
      </p:sp>
      <p:sp>
        <p:nvSpPr>
          <p:cNvPr id="7" name="Undertitel 6">
            <a:extLst>
              <a:ext uri="{FF2B5EF4-FFF2-40B4-BE49-F238E27FC236}">
                <a16:creationId xmlns:a16="http://schemas.microsoft.com/office/drawing/2014/main" id="{56919259-E8B3-A4CB-9223-B4ED1F0CD640}"/>
              </a:ext>
            </a:extLst>
          </p:cNvPr>
          <p:cNvSpPr>
            <a:spLocks noGrp="1"/>
          </p:cNvSpPr>
          <p:nvPr>
            <p:ph type="subTitle" idx="13"/>
          </p:nvPr>
        </p:nvSpPr>
        <p:spPr>
          <a:xfrm>
            <a:off x="540000" y="1818000"/>
            <a:ext cx="2568960" cy="536580"/>
          </a:xfrm>
        </p:spPr>
        <p:txBody>
          <a:bodyPr/>
          <a:lstStyle/>
          <a:p>
            <a:r>
              <a:rPr lang="da-DK" dirty="0"/>
              <a:t>Her kan man skrive lidt overordnet om tidslinjen</a:t>
            </a:r>
          </a:p>
        </p:txBody>
      </p:sp>
      <p:sp>
        <p:nvSpPr>
          <p:cNvPr id="8" name="Pladsholder til tekst 7">
            <a:extLst>
              <a:ext uri="{FF2B5EF4-FFF2-40B4-BE49-F238E27FC236}">
                <a16:creationId xmlns:a16="http://schemas.microsoft.com/office/drawing/2014/main" id="{F5B602A5-14B8-222B-6A22-646DC52F8586}"/>
              </a:ext>
            </a:extLst>
          </p:cNvPr>
          <p:cNvSpPr>
            <a:spLocks noGrp="1"/>
          </p:cNvSpPr>
          <p:nvPr>
            <p:ph type="body" sz="quarter" idx="17"/>
          </p:nvPr>
        </p:nvSpPr>
        <p:spPr/>
        <p:txBody>
          <a:bodyPr/>
          <a:lstStyle/>
          <a:p>
            <a:endParaRPr lang="da-DK"/>
          </a:p>
        </p:txBody>
      </p:sp>
      <p:sp>
        <p:nvSpPr>
          <p:cNvPr id="3" name="Pladsholder til sidefod 2">
            <a:extLst>
              <a:ext uri="{FF2B5EF4-FFF2-40B4-BE49-F238E27FC236}">
                <a16:creationId xmlns:a16="http://schemas.microsoft.com/office/drawing/2014/main" id="{EAD70D5A-9BF5-275F-1819-B4DE7C0548F2}"/>
              </a:ext>
            </a:extLst>
          </p:cNvPr>
          <p:cNvSpPr>
            <a:spLocks noGrp="1"/>
          </p:cNvSpPr>
          <p:nvPr>
            <p:ph type="ftr" sz="quarter" idx="15"/>
          </p:nvPr>
        </p:nvSpPr>
        <p:spPr/>
        <p:txBody>
          <a:bodyPr/>
          <a:lstStyle/>
          <a:p>
            <a:r>
              <a:rPr lang="da-DK"/>
              <a:t>Hjerteforeningen</a:t>
            </a:r>
            <a:endParaRPr lang="da-DK" dirty="0"/>
          </a:p>
        </p:txBody>
      </p:sp>
      <p:sp>
        <p:nvSpPr>
          <p:cNvPr id="4" name="Pladsholder til slidenummer 3">
            <a:extLst>
              <a:ext uri="{FF2B5EF4-FFF2-40B4-BE49-F238E27FC236}">
                <a16:creationId xmlns:a16="http://schemas.microsoft.com/office/drawing/2014/main" id="{2DE205B8-CA85-3807-A69B-EAEDCF00E908}"/>
              </a:ext>
            </a:extLst>
          </p:cNvPr>
          <p:cNvSpPr>
            <a:spLocks noGrp="1"/>
          </p:cNvSpPr>
          <p:nvPr>
            <p:ph type="sldNum" sz="quarter" idx="16"/>
          </p:nvPr>
        </p:nvSpPr>
        <p:spPr/>
        <p:txBody>
          <a:bodyPr/>
          <a:lstStyle/>
          <a:p>
            <a:fld id="{24C8C45C-947F-4981-8B3F-4F32E973C901}" type="slidenum">
              <a:rPr lang="da-DK" smtClean="0"/>
              <a:pPr/>
              <a:t>12</a:t>
            </a:fld>
            <a:endParaRPr lang="da-DK" dirty="0"/>
          </a:p>
        </p:txBody>
      </p:sp>
      <p:sp>
        <p:nvSpPr>
          <p:cNvPr id="10" name="Rektangel 9">
            <a:extLst>
              <a:ext uri="{FF2B5EF4-FFF2-40B4-BE49-F238E27FC236}">
                <a16:creationId xmlns:a16="http://schemas.microsoft.com/office/drawing/2014/main" id="{275AEF4C-CEB6-5C6A-6C34-DE14857ADED2}"/>
              </a:ext>
            </a:extLst>
          </p:cNvPr>
          <p:cNvSpPr/>
          <p:nvPr/>
        </p:nvSpPr>
        <p:spPr>
          <a:xfrm>
            <a:off x="4122738" y="919938"/>
            <a:ext cx="1701800"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2000</a:t>
            </a:r>
          </a:p>
        </p:txBody>
      </p:sp>
      <p:cxnSp>
        <p:nvCxnSpPr>
          <p:cNvPr id="13" name="Lige forbindelse 12">
            <a:extLst>
              <a:ext uri="{FF2B5EF4-FFF2-40B4-BE49-F238E27FC236}">
                <a16:creationId xmlns:a16="http://schemas.microsoft.com/office/drawing/2014/main" id="{0884AA70-C43F-363A-42EC-D733B4FF07E8}"/>
              </a:ext>
            </a:extLst>
          </p:cNvPr>
          <p:cNvCxnSpPr>
            <a:cxnSpLocks/>
            <a:stCxn id="10" idx="2"/>
            <a:endCxn id="14" idx="0"/>
          </p:cNvCxnSpPr>
          <p:nvPr/>
        </p:nvCxnSpPr>
        <p:spPr>
          <a:xfrm>
            <a:off x="4973638" y="1531938"/>
            <a:ext cx="0" cy="1180900"/>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sp>
        <p:nvSpPr>
          <p:cNvPr id="14" name="Rektangel 13">
            <a:extLst>
              <a:ext uri="{FF2B5EF4-FFF2-40B4-BE49-F238E27FC236}">
                <a16:creationId xmlns:a16="http://schemas.microsoft.com/office/drawing/2014/main" id="{541F5F88-6CD2-106D-806B-1B77A99B02BB}"/>
              </a:ext>
            </a:extLst>
          </p:cNvPr>
          <p:cNvSpPr/>
          <p:nvPr/>
        </p:nvSpPr>
        <p:spPr>
          <a:xfrm>
            <a:off x="4122738" y="2712838"/>
            <a:ext cx="1701800" cy="612000"/>
          </a:xfrm>
          <a:prstGeom prst="rect">
            <a:avLst/>
          </a:prstGeom>
          <a:solidFill>
            <a:srgbClr val="4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2007</a:t>
            </a:r>
          </a:p>
        </p:txBody>
      </p:sp>
      <p:sp>
        <p:nvSpPr>
          <p:cNvPr id="23" name="Tekstfelt 22">
            <a:extLst>
              <a:ext uri="{FF2B5EF4-FFF2-40B4-BE49-F238E27FC236}">
                <a16:creationId xmlns:a16="http://schemas.microsoft.com/office/drawing/2014/main" id="{3B539F64-5125-C84E-931D-1385776553F9}"/>
              </a:ext>
            </a:extLst>
          </p:cNvPr>
          <p:cNvSpPr txBox="1"/>
          <p:nvPr/>
        </p:nvSpPr>
        <p:spPr>
          <a:xfrm>
            <a:off x="6188400" y="919938"/>
            <a:ext cx="4522462" cy="861774"/>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sp>
        <p:nvSpPr>
          <p:cNvPr id="24" name="Tekstfelt 23">
            <a:extLst>
              <a:ext uri="{FF2B5EF4-FFF2-40B4-BE49-F238E27FC236}">
                <a16:creationId xmlns:a16="http://schemas.microsoft.com/office/drawing/2014/main" id="{1078C183-A163-ADDE-4E57-8E4E455EF25F}"/>
              </a:ext>
            </a:extLst>
          </p:cNvPr>
          <p:cNvSpPr txBox="1"/>
          <p:nvPr/>
        </p:nvSpPr>
        <p:spPr>
          <a:xfrm>
            <a:off x="6188400" y="2729806"/>
            <a:ext cx="4522462" cy="861774"/>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cxnSp>
        <p:nvCxnSpPr>
          <p:cNvPr id="25" name="Lige forbindelse 24">
            <a:extLst>
              <a:ext uri="{FF2B5EF4-FFF2-40B4-BE49-F238E27FC236}">
                <a16:creationId xmlns:a16="http://schemas.microsoft.com/office/drawing/2014/main" id="{F9359A44-6B7F-2E69-D975-F732057DF7A6}"/>
              </a:ext>
            </a:extLst>
          </p:cNvPr>
          <p:cNvCxnSpPr>
            <a:cxnSpLocks/>
            <a:stCxn id="14" idx="2"/>
            <a:endCxn id="28" idx="0"/>
          </p:cNvCxnSpPr>
          <p:nvPr/>
        </p:nvCxnSpPr>
        <p:spPr>
          <a:xfrm>
            <a:off x="4973638" y="3324838"/>
            <a:ext cx="0" cy="1074838"/>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sp>
        <p:nvSpPr>
          <p:cNvPr id="28" name="Rektangel 27">
            <a:extLst>
              <a:ext uri="{FF2B5EF4-FFF2-40B4-BE49-F238E27FC236}">
                <a16:creationId xmlns:a16="http://schemas.microsoft.com/office/drawing/2014/main" id="{903DEC63-11F8-3A8D-CBD3-A185310421B2}"/>
              </a:ext>
            </a:extLst>
          </p:cNvPr>
          <p:cNvSpPr/>
          <p:nvPr/>
        </p:nvSpPr>
        <p:spPr>
          <a:xfrm>
            <a:off x="4122738" y="4399676"/>
            <a:ext cx="1701800" cy="612000"/>
          </a:xfrm>
          <a:prstGeom prst="rect">
            <a:avLst/>
          </a:prstGeom>
          <a:solidFill>
            <a:srgbClr val="EAAE9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2011</a:t>
            </a:r>
          </a:p>
        </p:txBody>
      </p:sp>
      <p:sp>
        <p:nvSpPr>
          <p:cNvPr id="30" name="Tekstfelt 29">
            <a:extLst>
              <a:ext uri="{FF2B5EF4-FFF2-40B4-BE49-F238E27FC236}">
                <a16:creationId xmlns:a16="http://schemas.microsoft.com/office/drawing/2014/main" id="{953FBF25-EF0A-4F88-4E51-A9EDACFE5036}"/>
              </a:ext>
            </a:extLst>
          </p:cNvPr>
          <p:cNvSpPr txBox="1"/>
          <p:nvPr/>
        </p:nvSpPr>
        <p:spPr>
          <a:xfrm>
            <a:off x="6188400" y="4399676"/>
            <a:ext cx="4522462" cy="861774"/>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cxnSp>
        <p:nvCxnSpPr>
          <p:cNvPr id="5" name="Lige forbindelse 4">
            <a:extLst>
              <a:ext uri="{FF2B5EF4-FFF2-40B4-BE49-F238E27FC236}">
                <a16:creationId xmlns:a16="http://schemas.microsoft.com/office/drawing/2014/main" id="{E9E2203E-1371-BB90-505E-D7E3E7424BEC}"/>
              </a:ext>
            </a:extLst>
          </p:cNvPr>
          <p:cNvCxnSpPr>
            <a:cxnSpLocks/>
            <a:stCxn id="28" idx="2"/>
          </p:cNvCxnSpPr>
          <p:nvPr/>
        </p:nvCxnSpPr>
        <p:spPr>
          <a:xfrm>
            <a:off x="4973638" y="5011676"/>
            <a:ext cx="0" cy="1846324"/>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cxnSp>
        <p:nvCxnSpPr>
          <p:cNvPr id="6" name="Lige forbindelse 5">
            <a:extLst>
              <a:ext uri="{FF2B5EF4-FFF2-40B4-BE49-F238E27FC236}">
                <a16:creationId xmlns:a16="http://schemas.microsoft.com/office/drawing/2014/main" id="{9D32CD58-39F9-0A73-0029-2D2C53FF46AA}"/>
              </a:ext>
            </a:extLst>
          </p:cNvPr>
          <p:cNvCxnSpPr>
            <a:cxnSpLocks/>
          </p:cNvCxnSpPr>
          <p:nvPr/>
        </p:nvCxnSpPr>
        <p:spPr>
          <a:xfrm>
            <a:off x="4973638" y="0"/>
            <a:ext cx="0" cy="953145"/>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96E5157D-5BAF-EA80-D0A6-90C6538CD6B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9218" y="3124324"/>
            <a:ext cx="1490523" cy="1490523"/>
          </a:xfrm>
          <a:prstGeom prst="rect">
            <a:avLst/>
          </a:prstGeom>
        </p:spPr>
      </p:pic>
    </p:spTree>
    <p:extLst>
      <p:ext uri="{BB962C8B-B14F-4D97-AF65-F5344CB8AC3E}">
        <p14:creationId xmlns:p14="http://schemas.microsoft.com/office/powerpoint/2010/main" val="1998649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C656E4B-83FF-7702-4BB8-875F8090B5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929F40-A25C-D571-7F0A-9F892355DB3D}"/>
              </a:ext>
            </a:extLst>
          </p:cNvPr>
          <p:cNvSpPr>
            <a:spLocks noGrp="1"/>
          </p:cNvSpPr>
          <p:nvPr>
            <p:ph type="title"/>
          </p:nvPr>
        </p:nvSpPr>
        <p:spPr>
          <a:xfrm>
            <a:off x="540000" y="466344"/>
            <a:ext cx="3582738" cy="1171656"/>
          </a:xfrm>
        </p:spPr>
        <p:txBody>
          <a:bodyPr/>
          <a:lstStyle/>
          <a:p>
            <a:r>
              <a:rPr lang="da-DK" dirty="0"/>
              <a:t>Tidslinje </a:t>
            </a:r>
            <a:br>
              <a:rPr lang="da-DK" dirty="0"/>
            </a:br>
            <a:r>
              <a:rPr lang="da-DK" dirty="0"/>
              <a:t>slut</a:t>
            </a:r>
          </a:p>
        </p:txBody>
      </p:sp>
      <p:sp>
        <p:nvSpPr>
          <p:cNvPr id="7" name="Undertitel 6">
            <a:extLst>
              <a:ext uri="{FF2B5EF4-FFF2-40B4-BE49-F238E27FC236}">
                <a16:creationId xmlns:a16="http://schemas.microsoft.com/office/drawing/2014/main" id="{2C3C1DBA-91D6-AE03-77F7-A738FEF9D86F}"/>
              </a:ext>
            </a:extLst>
          </p:cNvPr>
          <p:cNvSpPr>
            <a:spLocks noGrp="1"/>
          </p:cNvSpPr>
          <p:nvPr>
            <p:ph type="subTitle" idx="13"/>
          </p:nvPr>
        </p:nvSpPr>
        <p:spPr>
          <a:xfrm>
            <a:off x="540000" y="1818000"/>
            <a:ext cx="2568960" cy="536580"/>
          </a:xfrm>
        </p:spPr>
        <p:txBody>
          <a:bodyPr/>
          <a:lstStyle/>
          <a:p>
            <a:r>
              <a:rPr lang="da-DK" dirty="0"/>
              <a:t>Her kan man skrive lidt overordnet om tidslinjen</a:t>
            </a:r>
          </a:p>
        </p:txBody>
      </p:sp>
      <p:sp>
        <p:nvSpPr>
          <p:cNvPr id="8" name="Pladsholder til tekst 7">
            <a:extLst>
              <a:ext uri="{FF2B5EF4-FFF2-40B4-BE49-F238E27FC236}">
                <a16:creationId xmlns:a16="http://schemas.microsoft.com/office/drawing/2014/main" id="{6BFF0178-41F7-1F7F-DAAE-B0453BFA9980}"/>
              </a:ext>
            </a:extLst>
          </p:cNvPr>
          <p:cNvSpPr>
            <a:spLocks noGrp="1"/>
          </p:cNvSpPr>
          <p:nvPr>
            <p:ph type="body" sz="quarter" idx="17"/>
          </p:nvPr>
        </p:nvSpPr>
        <p:spPr/>
        <p:txBody>
          <a:bodyPr/>
          <a:lstStyle/>
          <a:p>
            <a:endParaRPr lang="da-DK"/>
          </a:p>
        </p:txBody>
      </p:sp>
      <p:sp>
        <p:nvSpPr>
          <p:cNvPr id="3" name="Pladsholder til sidefod 2">
            <a:extLst>
              <a:ext uri="{FF2B5EF4-FFF2-40B4-BE49-F238E27FC236}">
                <a16:creationId xmlns:a16="http://schemas.microsoft.com/office/drawing/2014/main" id="{FB8AEBAA-2DE5-C0F8-1115-1DD13B9FD1E0}"/>
              </a:ext>
            </a:extLst>
          </p:cNvPr>
          <p:cNvSpPr>
            <a:spLocks noGrp="1"/>
          </p:cNvSpPr>
          <p:nvPr>
            <p:ph type="ftr" sz="quarter" idx="15"/>
          </p:nvPr>
        </p:nvSpPr>
        <p:spPr/>
        <p:txBody>
          <a:bodyPr/>
          <a:lstStyle/>
          <a:p>
            <a:r>
              <a:rPr lang="da-DK"/>
              <a:t>Hjerteforeningen</a:t>
            </a:r>
            <a:endParaRPr lang="da-DK" dirty="0"/>
          </a:p>
        </p:txBody>
      </p:sp>
      <p:sp>
        <p:nvSpPr>
          <p:cNvPr id="4" name="Pladsholder til slidenummer 3">
            <a:extLst>
              <a:ext uri="{FF2B5EF4-FFF2-40B4-BE49-F238E27FC236}">
                <a16:creationId xmlns:a16="http://schemas.microsoft.com/office/drawing/2014/main" id="{E0C809E2-48DB-ED07-9D77-6E3D2DCFDC80}"/>
              </a:ext>
            </a:extLst>
          </p:cNvPr>
          <p:cNvSpPr>
            <a:spLocks noGrp="1"/>
          </p:cNvSpPr>
          <p:nvPr>
            <p:ph type="sldNum" sz="quarter" idx="16"/>
          </p:nvPr>
        </p:nvSpPr>
        <p:spPr/>
        <p:txBody>
          <a:bodyPr/>
          <a:lstStyle/>
          <a:p>
            <a:fld id="{24C8C45C-947F-4981-8B3F-4F32E973C901}" type="slidenum">
              <a:rPr lang="da-DK" smtClean="0"/>
              <a:pPr/>
              <a:t>13</a:t>
            </a:fld>
            <a:endParaRPr lang="da-DK" dirty="0"/>
          </a:p>
        </p:txBody>
      </p:sp>
      <p:sp>
        <p:nvSpPr>
          <p:cNvPr id="10" name="Rektangel 9">
            <a:extLst>
              <a:ext uri="{FF2B5EF4-FFF2-40B4-BE49-F238E27FC236}">
                <a16:creationId xmlns:a16="http://schemas.microsoft.com/office/drawing/2014/main" id="{B0E70679-2C78-0BC9-91F0-ECDE68A6E47B}"/>
              </a:ext>
            </a:extLst>
          </p:cNvPr>
          <p:cNvSpPr/>
          <p:nvPr/>
        </p:nvSpPr>
        <p:spPr>
          <a:xfrm>
            <a:off x="4122738" y="919938"/>
            <a:ext cx="1701800"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2017</a:t>
            </a:r>
          </a:p>
        </p:txBody>
      </p:sp>
      <p:cxnSp>
        <p:nvCxnSpPr>
          <p:cNvPr id="13" name="Lige forbindelse 12">
            <a:extLst>
              <a:ext uri="{FF2B5EF4-FFF2-40B4-BE49-F238E27FC236}">
                <a16:creationId xmlns:a16="http://schemas.microsoft.com/office/drawing/2014/main" id="{DB750121-33DC-A642-6201-C015D218CAC2}"/>
              </a:ext>
            </a:extLst>
          </p:cNvPr>
          <p:cNvCxnSpPr>
            <a:cxnSpLocks/>
            <a:stCxn id="10" idx="2"/>
            <a:endCxn id="14" idx="0"/>
          </p:cNvCxnSpPr>
          <p:nvPr/>
        </p:nvCxnSpPr>
        <p:spPr>
          <a:xfrm>
            <a:off x="4973638" y="1531938"/>
            <a:ext cx="0" cy="1180900"/>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sp>
        <p:nvSpPr>
          <p:cNvPr id="14" name="Rektangel 13">
            <a:extLst>
              <a:ext uri="{FF2B5EF4-FFF2-40B4-BE49-F238E27FC236}">
                <a16:creationId xmlns:a16="http://schemas.microsoft.com/office/drawing/2014/main" id="{F56C2398-53AB-4958-34D7-F4D4698950F5}"/>
              </a:ext>
            </a:extLst>
          </p:cNvPr>
          <p:cNvSpPr/>
          <p:nvPr/>
        </p:nvSpPr>
        <p:spPr>
          <a:xfrm>
            <a:off x="4122738" y="2712838"/>
            <a:ext cx="1701800" cy="612000"/>
          </a:xfrm>
          <a:prstGeom prst="rect">
            <a:avLst/>
          </a:prstGeom>
          <a:solidFill>
            <a:srgbClr val="4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2020</a:t>
            </a:r>
          </a:p>
        </p:txBody>
      </p:sp>
      <p:sp>
        <p:nvSpPr>
          <p:cNvPr id="23" name="Tekstfelt 22">
            <a:extLst>
              <a:ext uri="{FF2B5EF4-FFF2-40B4-BE49-F238E27FC236}">
                <a16:creationId xmlns:a16="http://schemas.microsoft.com/office/drawing/2014/main" id="{F82B5FA4-9FA8-0757-E150-1AADA4EEAB95}"/>
              </a:ext>
            </a:extLst>
          </p:cNvPr>
          <p:cNvSpPr txBox="1"/>
          <p:nvPr/>
        </p:nvSpPr>
        <p:spPr>
          <a:xfrm>
            <a:off x="6188400" y="919938"/>
            <a:ext cx="4522462" cy="861774"/>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sp>
        <p:nvSpPr>
          <p:cNvPr id="24" name="Tekstfelt 23">
            <a:extLst>
              <a:ext uri="{FF2B5EF4-FFF2-40B4-BE49-F238E27FC236}">
                <a16:creationId xmlns:a16="http://schemas.microsoft.com/office/drawing/2014/main" id="{D0383A84-A8D7-0DE6-870D-5EAC8D34D703}"/>
              </a:ext>
            </a:extLst>
          </p:cNvPr>
          <p:cNvSpPr txBox="1"/>
          <p:nvPr/>
        </p:nvSpPr>
        <p:spPr>
          <a:xfrm>
            <a:off x="6188400" y="2729806"/>
            <a:ext cx="4522462" cy="861774"/>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cxnSp>
        <p:nvCxnSpPr>
          <p:cNvPr id="25" name="Lige forbindelse 24">
            <a:extLst>
              <a:ext uri="{FF2B5EF4-FFF2-40B4-BE49-F238E27FC236}">
                <a16:creationId xmlns:a16="http://schemas.microsoft.com/office/drawing/2014/main" id="{80DC701F-BBBC-27AC-CC03-8F687CBB6D85}"/>
              </a:ext>
            </a:extLst>
          </p:cNvPr>
          <p:cNvCxnSpPr>
            <a:cxnSpLocks/>
            <a:stCxn id="14" idx="2"/>
            <a:endCxn id="28" idx="0"/>
          </p:cNvCxnSpPr>
          <p:nvPr/>
        </p:nvCxnSpPr>
        <p:spPr>
          <a:xfrm>
            <a:off x="4973638" y="3324838"/>
            <a:ext cx="0" cy="1074838"/>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sp>
        <p:nvSpPr>
          <p:cNvPr id="28" name="Rektangel 27">
            <a:extLst>
              <a:ext uri="{FF2B5EF4-FFF2-40B4-BE49-F238E27FC236}">
                <a16:creationId xmlns:a16="http://schemas.microsoft.com/office/drawing/2014/main" id="{A2DC1C68-8B65-8CD2-4DF5-9F7E02226202}"/>
              </a:ext>
            </a:extLst>
          </p:cNvPr>
          <p:cNvSpPr/>
          <p:nvPr/>
        </p:nvSpPr>
        <p:spPr>
          <a:xfrm>
            <a:off x="4122738" y="4399676"/>
            <a:ext cx="1701800" cy="612000"/>
          </a:xfrm>
          <a:prstGeom prst="rect">
            <a:avLst/>
          </a:prstGeom>
          <a:solidFill>
            <a:srgbClr val="EAAE9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2024</a:t>
            </a:r>
          </a:p>
        </p:txBody>
      </p:sp>
      <p:sp>
        <p:nvSpPr>
          <p:cNvPr id="30" name="Tekstfelt 29">
            <a:extLst>
              <a:ext uri="{FF2B5EF4-FFF2-40B4-BE49-F238E27FC236}">
                <a16:creationId xmlns:a16="http://schemas.microsoft.com/office/drawing/2014/main" id="{63973D2F-E6FF-26D5-601C-C6DA0DA03B8F}"/>
              </a:ext>
            </a:extLst>
          </p:cNvPr>
          <p:cNvSpPr txBox="1"/>
          <p:nvPr/>
        </p:nvSpPr>
        <p:spPr>
          <a:xfrm>
            <a:off x="6188400" y="4399676"/>
            <a:ext cx="4522462" cy="861774"/>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cxnSp>
        <p:nvCxnSpPr>
          <p:cNvPr id="6" name="Lige forbindelse 5">
            <a:extLst>
              <a:ext uri="{FF2B5EF4-FFF2-40B4-BE49-F238E27FC236}">
                <a16:creationId xmlns:a16="http://schemas.microsoft.com/office/drawing/2014/main" id="{15DE0B8C-6103-E613-8D91-2C1937B2E8F2}"/>
              </a:ext>
            </a:extLst>
          </p:cNvPr>
          <p:cNvCxnSpPr>
            <a:cxnSpLocks/>
          </p:cNvCxnSpPr>
          <p:nvPr/>
        </p:nvCxnSpPr>
        <p:spPr>
          <a:xfrm>
            <a:off x="4973638" y="0"/>
            <a:ext cx="0" cy="953145"/>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DDC67172-6E8E-3F4A-8D82-C398730C517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79218" y="3124324"/>
            <a:ext cx="1490523" cy="1490523"/>
          </a:xfrm>
          <a:prstGeom prst="rect">
            <a:avLst/>
          </a:prstGeom>
        </p:spPr>
      </p:pic>
    </p:spTree>
    <p:extLst>
      <p:ext uri="{BB962C8B-B14F-4D97-AF65-F5344CB8AC3E}">
        <p14:creationId xmlns:p14="http://schemas.microsoft.com/office/powerpoint/2010/main" val="1547647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02D0E6-6211-EDBD-FEBA-D9C66FA5C867}"/>
              </a:ext>
            </a:extLst>
          </p:cNvPr>
          <p:cNvSpPr>
            <a:spLocks noGrp="1"/>
          </p:cNvSpPr>
          <p:nvPr>
            <p:ph type="title"/>
          </p:nvPr>
        </p:nvSpPr>
        <p:spPr>
          <a:xfrm>
            <a:off x="540000" y="466344"/>
            <a:ext cx="3582738" cy="1171656"/>
          </a:xfrm>
        </p:spPr>
        <p:txBody>
          <a:bodyPr/>
          <a:lstStyle/>
          <a:p>
            <a:r>
              <a:rPr lang="da-DK" dirty="0"/>
              <a:t>Tidslinje vandret</a:t>
            </a:r>
          </a:p>
        </p:txBody>
      </p:sp>
      <p:sp>
        <p:nvSpPr>
          <p:cNvPr id="7" name="Undertitel 6">
            <a:extLst>
              <a:ext uri="{FF2B5EF4-FFF2-40B4-BE49-F238E27FC236}">
                <a16:creationId xmlns:a16="http://schemas.microsoft.com/office/drawing/2014/main" id="{A5888EDD-1533-033F-6A8F-5788C7B398A0}"/>
              </a:ext>
            </a:extLst>
          </p:cNvPr>
          <p:cNvSpPr>
            <a:spLocks noGrp="1"/>
          </p:cNvSpPr>
          <p:nvPr>
            <p:ph type="subTitle" idx="13"/>
          </p:nvPr>
        </p:nvSpPr>
        <p:spPr>
          <a:xfrm>
            <a:off x="539999" y="1818000"/>
            <a:ext cx="4984501" cy="536580"/>
          </a:xfrm>
        </p:spPr>
        <p:txBody>
          <a:bodyPr/>
          <a:lstStyle/>
          <a:p>
            <a:r>
              <a:rPr lang="da-DK" dirty="0"/>
              <a:t>Her kan man skrive lidt overordnet om tidslinjen</a:t>
            </a:r>
          </a:p>
        </p:txBody>
      </p:sp>
      <p:sp>
        <p:nvSpPr>
          <p:cNvPr id="8" name="Pladsholder til tekst 7">
            <a:extLst>
              <a:ext uri="{FF2B5EF4-FFF2-40B4-BE49-F238E27FC236}">
                <a16:creationId xmlns:a16="http://schemas.microsoft.com/office/drawing/2014/main" id="{47F286CB-F5DB-BEC7-78C5-E285FFA2E0BA}"/>
              </a:ext>
            </a:extLst>
          </p:cNvPr>
          <p:cNvSpPr>
            <a:spLocks noGrp="1"/>
          </p:cNvSpPr>
          <p:nvPr>
            <p:ph type="body" sz="quarter" idx="17"/>
          </p:nvPr>
        </p:nvSpPr>
        <p:spPr/>
        <p:txBody>
          <a:bodyPr/>
          <a:lstStyle/>
          <a:p>
            <a:endParaRPr lang="da-DK" dirty="0"/>
          </a:p>
        </p:txBody>
      </p:sp>
      <p:sp>
        <p:nvSpPr>
          <p:cNvPr id="3" name="Pladsholder til sidefod 2">
            <a:extLst>
              <a:ext uri="{FF2B5EF4-FFF2-40B4-BE49-F238E27FC236}">
                <a16:creationId xmlns:a16="http://schemas.microsoft.com/office/drawing/2014/main" id="{9D83AA81-25CB-E051-3096-562AC092A99C}"/>
              </a:ext>
            </a:extLst>
          </p:cNvPr>
          <p:cNvSpPr>
            <a:spLocks noGrp="1"/>
          </p:cNvSpPr>
          <p:nvPr>
            <p:ph type="ftr" sz="quarter" idx="15"/>
          </p:nvPr>
        </p:nvSpPr>
        <p:spPr/>
        <p:txBody>
          <a:bodyPr/>
          <a:lstStyle/>
          <a:p>
            <a:r>
              <a:rPr lang="da-DK"/>
              <a:t>Hjerteforeningen</a:t>
            </a:r>
            <a:endParaRPr lang="da-DK" dirty="0"/>
          </a:p>
        </p:txBody>
      </p:sp>
      <p:sp>
        <p:nvSpPr>
          <p:cNvPr id="4" name="Pladsholder til slidenummer 3">
            <a:extLst>
              <a:ext uri="{FF2B5EF4-FFF2-40B4-BE49-F238E27FC236}">
                <a16:creationId xmlns:a16="http://schemas.microsoft.com/office/drawing/2014/main" id="{59B55404-9F25-1EEE-1CB3-377545A8E2FF}"/>
              </a:ext>
            </a:extLst>
          </p:cNvPr>
          <p:cNvSpPr>
            <a:spLocks noGrp="1"/>
          </p:cNvSpPr>
          <p:nvPr>
            <p:ph type="sldNum" sz="quarter" idx="16"/>
          </p:nvPr>
        </p:nvSpPr>
        <p:spPr/>
        <p:txBody>
          <a:bodyPr/>
          <a:lstStyle/>
          <a:p>
            <a:fld id="{24C8C45C-947F-4981-8B3F-4F32E973C901}" type="slidenum">
              <a:rPr lang="da-DK" smtClean="0"/>
              <a:pPr/>
              <a:t>14</a:t>
            </a:fld>
            <a:endParaRPr lang="da-DK" dirty="0"/>
          </a:p>
        </p:txBody>
      </p:sp>
      <p:sp>
        <p:nvSpPr>
          <p:cNvPr id="10" name="Rektangel 9">
            <a:extLst>
              <a:ext uri="{FF2B5EF4-FFF2-40B4-BE49-F238E27FC236}">
                <a16:creationId xmlns:a16="http://schemas.microsoft.com/office/drawing/2014/main" id="{EF362CF5-9F50-7126-15A9-1E5E9525F185}"/>
              </a:ext>
            </a:extLst>
          </p:cNvPr>
          <p:cNvSpPr/>
          <p:nvPr/>
        </p:nvSpPr>
        <p:spPr>
          <a:xfrm>
            <a:off x="539750" y="3519176"/>
            <a:ext cx="1701800"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1962</a:t>
            </a:r>
          </a:p>
        </p:txBody>
      </p:sp>
      <p:cxnSp>
        <p:nvCxnSpPr>
          <p:cNvPr id="13" name="Lige forbindelse 12">
            <a:extLst>
              <a:ext uri="{FF2B5EF4-FFF2-40B4-BE49-F238E27FC236}">
                <a16:creationId xmlns:a16="http://schemas.microsoft.com/office/drawing/2014/main" id="{510C8F45-B1DB-3C36-4ACF-49A0903346EB}"/>
              </a:ext>
            </a:extLst>
          </p:cNvPr>
          <p:cNvCxnSpPr>
            <a:cxnSpLocks/>
            <a:stCxn id="10" idx="3"/>
            <a:endCxn id="14" idx="1"/>
          </p:cNvCxnSpPr>
          <p:nvPr/>
        </p:nvCxnSpPr>
        <p:spPr>
          <a:xfrm>
            <a:off x="2241550" y="3825176"/>
            <a:ext cx="650875" cy="0"/>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sp>
        <p:nvSpPr>
          <p:cNvPr id="14" name="Rektangel 13">
            <a:extLst>
              <a:ext uri="{FF2B5EF4-FFF2-40B4-BE49-F238E27FC236}">
                <a16:creationId xmlns:a16="http://schemas.microsoft.com/office/drawing/2014/main" id="{FE1AEA7A-33AA-45B6-AC08-C07B76C6A57A}"/>
              </a:ext>
            </a:extLst>
          </p:cNvPr>
          <p:cNvSpPr/>
          <p:nvPr/>
        </p:nvSpPr>
        <p:spPr>
          <a:xfrm>
            <a:off x="2892425" y="3519176"/>
            <a:ext cx="1701800" cy="612000"/>
          </a:xfrm>
          <a:prstGeom prst="rect">
            <a:avLst/>
          </a:prstGeom>
          <a:solidFill>
            <a:srgbClr val="4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1985</a:t>
            </a:r>
          </a:p>
        </p:txBody>
      </p:sp>
      <p:sp>
        <p:nvSpPr>
          <p:cNvPr id="23" name="Tekstfelt 22">
            <a:extLst>
              <a:ext uri="{FF2B5EF4-FFF2-40B4-BE49-F238E27FC236}">
                <a16:creationId xmlns:a16="http://schemas.microsoft.com/office/drawing/2014/main" id="{80E48E45-B77F-BE8C-8BF1-1A9976EC2DEB}"/>
              </a:ext>
            </a:extLst>
          </p:cNvPr>
          <p:cNvSpPr txBox="1"/>
          <p:nvPr/>
        </p:nvSpPr>
        <p:spPr>
          <a:xfrm>
            <a:off x="541664" y="4321709"/>
            <a:ext cx="1699886" cy="1508105"/>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endParaRPr lang="da-DK" sz="1400" dirty="0">
              <a:solidFill>
                <a:schemeClr val="tx2"/>
              </a:solidFill>
            </a:endParaRPr>
          </a:p>
        </p:txBody>
      </p:sp>
      <p:sp>
        <p:nvSpPr>
          <p:cNvPr id="24" name="Tekstfelt 23">
            <a:extLst>
              <a:ext uri="{FF2B5EF4-FFF2-40B4-BE49-F238E27FC236}">
                <a16:creationId xmlns:a16="http://schemas.microsoft.com/office/drawing/2014/main" id="{BB41FDED-4F00-98CF-479F-B2F756918A13}"/>
              </a:ext>
            </a:extLst>
          </p:cNvPr>
          <p:cNvSpPr txBox="1"/>
          <p:nvPr/>
        </p:nvSpPr>
        <p:spPr>
          <a:xfrm>
            <a:off x="2892425" y="2540395"/>
            <a:ext cx="1734575" cy="861774"/>
          </a:xfrm>
          <a:prstGeom prst="rect">
            <a:avLst/>
          </a:prstGeom>
          <a:noFill/>
        </p:spPr>
        <p:txBody>
          <a:bodyPr wrap="square" lIns="0" tIns="0" rIns="0" bIns="0" rtlCol="0" anchor="b" anchorCtr="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a:t>
            </a:r>
            <a:endParaRPr lang="da-DK" sz="1400" dirty="0">
              <a:solidFill>
                <a:schemeClr val="tx2"/>
              </a:solidFill>
            </a:endParaRPr>
          </a:p>
        </p:txBody>
      </p:sp>
      <p:cxnSp>
        <p:nvCxnSpPr>
          <p:cNvPr id="25" name="Lige forbindelse 24">
            <a:extLst>
              <a:ext uri="{FF2B5EF4-FFF2-40B4-BE49-F238E27FC236}">
                <a16:creationId xmlns:a16="http://schemas.microsoft.com/office/drawing/2014/main" id="{AAAC2D5E-7564-B2EF-8FE3-C0FA90A68DDC}"/>
              </a:ext>
            </a:extLst>
          </p:cNvPr>
          <p:cNvCxnSpPr>
            <a:cxnSpLocks/>
            <a:stCxn id="14" idx="3"/>
            <a:endCxn id="28" idx="1"/>
          </p:cNvCxnSpPr>
          <p:nvPr/>
        </p:nvCxnSpPr>
        <p:spPr>
          <a:xfrm>
            <a:off x="4594225" y="3825176"/>
            <a:ext cx="650875" cy="0"/>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sp>
        <p:nvSpPr>
          <p:cNvPr id="28" name="Rektangel 27">
            <a:extLst>
              <a:ext uri="{FF2B5EF4-FFF2-40B4-BE49-F238E27FC236}">
                <a16:creationId xmlns:a16="http://schemas.microsoft.com/office/drawing/2014/main" id="{72AC9A23-C12B-AE24-084E-F02128089F1C}"/>
              </a:ext>
            </a:extLst>
          </p:cNvPr>
          <p:cNvSpPr/>
          <p:nvPr/>
        </p:nvSpPr>
        <p:spPr>
          <a:xfrm>
            <a:off x="5245100" y="3519176"/>
            <a:ext cx="1701800" cy="612000"/>
          </a:xfrm>
          <a:prstGeom prst="rect">
            <a:avLst/>
          </a:prstGeom>
          <a:solidFill>
            <a:srgbClr val="EAAE9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1990</a:t>
            </a:r>
          </a:p>
        </p:txBody>
      </p:sp>
      <p:sp>
        <p:nvSpPr>
          <p:cNvPr id="30" name="Tekstfelt 29">
            <a:extLst>
              <a:ext uri="{FF2B5EF4-FFF2-40B4-BE49-F238E27FC236}">
                <a16:creationId xmlns:a16="http://schemas.microsoft.com/office/drawing/2014/main" id="{424B2DC6-9A93-1598-1090-B06BFAAACE09}"/>
              </a:ext>
            </a:extLst>
          </p:cNvPr>
          <p:cNvSpPr txBox="1"/>
          <p:nvPr/>
        </p:nvSpPr>
        <p:spPr>
          <a:xfrm>
            <a:off x="5245100" y="4330699"/>
            <a:ext cx="1701800" cy="1985963"/>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cxnSp>
        <p:nvCxnSpPr>
          <p:cNvPr id="5" name="Lige forbindelse 4">
            <a:extLst>
              <a:ext uri="{FF2B5EF4-FFF2-40B4-BE49-F238E27FC236}">
                <a16:creationId xmlns:a16="http://schemas.microsoft.com/office/drawing/2014/main" id="{80B5AFE3-D4AA-B5FD-E6EF-77EC8DAEB9C9}"/>
              </a:ext>
            </a:extLst>
          </p:cNvPr>
          <p:cNvCxnSpPr>
            <a:cxnSpLocks/>
            <a:stCxn id="28" idx="3"/>
            <a:endCxn id="37" idx="1"/>
          </p:cNvCxnSpPr>
          <p:nvPr/>
        </p:nvCxnSpPr>
        <p:spPr>
          <a:xfrm>
            <a:off x="6946900" y="3825176"/>
            <a:ext cx="650875" cy="0"/>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sp>
        <p:nvSpPr>
          <p:cNvPr id="37" name="Rektangel 36">
            <a:extLst>
              <a:ext uri="{FF2B5EF4-FFF2-40B4-BE49-F238E27FC236}">
                <a16:creationId xmlns:a16="http://schemas.microsoft.com/office/drawing/2014/main" id="{0655997E-E242-A3FB-9782-1630F1EB6690}"/>
              </a:ext>
            </a:extLst>
          </p:cNvPr>
          <p:cNvSpPr/>
          <p:nvPr/>
        </p:nvSpPr>
        <p:spPr>
          <a:xfrm>
            <a:off x="7597775" y="3519176"/>
            <a:ext cx="1701800"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2010</a:t>
            </a:r>
          </a:p>
        </p:txBody>
      </p:sp>
      <p:sp>
        <p:nvSpPr>
          <p:cNvPr id="42" name="Tekstfelt 41">
            <a:extLst>
              <a:ext uri="{FF2B5EF4-FFF2-40B4-BE49-F238E27FC236}">
                <a16:creationId xmlns:a16="http://schemas.microsoft.com/office/drawing/2014/main" id="{EFC2BB27-A287-E3F8-309E-E9D11E57AFD0}"/>
              </a:ext>
            </a:extLst>
          </p:cNvPr>
          <p:cNvSpPr txBox="1"/>
          <p:nvPr/>
        </p:nvSpPr>
        <p:spPr>
          <a:xfrm>
            <a:off x="7597775" y="1412382"/>
            <a:ext cx="1701800" cy="1985963"/>
          </a:xfrm>
          <a:prstGeom prst="rect">
            <a:avLst/>
          </a:prstGeom>
          <a:noFill/>
        </p:spPr>
        <p:txBody>
          <a:bodyPr wrap="square" lIns="0" tIns="0" rIns="0" bIns="0" rtlCol="0" anchor="b" anchorCtr="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sp>
        <p:nvSpPr>
          <p:cNvPr id="46" name="Rektangel 45">
            <a:extLst>
              <a:ext uri="{FF2B5EF4-FFF2-40B4-BE49-F238E27FC236}">
                <a16:creationId xmlns:a16="http://schemas.microsoft.com/office/drawing/2014/main" id="{3F1A913B-56FE-AE36-361C-3D488BC16850}"/>
              </a:ext>
            </a:extLst>
          </p:cNvPr>
          <p:cNvSpPr/>
          <p:nvPr/>
        </p:nvSpPr>
        <p:spPr>
          <a:xfrm>
            <a:off x="9950450" y="3519176"/>
            <a:ext cx="1701800" cy="612000"/>
          </a:xfrm>
          <a:prstGeom prst="rect">
            <a:avLst/>
          </a:prstGeom>
          <a:solidFill>
            <a:srgbClr val="4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lang="da-DK" sz="2800" noProof="0" dirty="0">
                <a:latin typeface="+mj-lt"/>
              </a:rPr>
              <a:t>2024</a:t>
            </a:r>
          </a:p>
        </p:txBody>
      </p:sp>
      <p:cxnSp>
        <p:nvCxnSpPr>
          <p:cNvPr id="47" name="Lige forbindelse 46">
            <a:extLst>
              <a:ext uri="{FF2B5EF4-FFF2-40B4-BE49-F238E27FC236}">
                <a16:creationId xmlns:a16="http://schemas.microsoft.com/office/drawing/2014/main" id="{070F740F-E9B1-C2DF-F467-C0B8C3BD662A}"/>
              </a:ext>
            </a:extLst>
          </p:cNvPr>
          <p:cNvCxnSpPr>
            <a:cxnSpLocks/>
            <a:stCxn id="37" idx="3"/>
            <a:endCxn id="46" idx="1"/>
          </p:cNvCxnSpPr>
          <p:nvPr/>
        </p:nvCxnSpPr>
        <p:spPr>
          <a:xfrm>
            <a:off x="9299575" y="3825176"/>
            <a:ext cx="650875" cy="0"/>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sp>
        <p:nvSpPr>
          <p:cNvPr id="51" name="Tekstfelt 50">
            <a:extLst>
              <a:ext uri="{FF2B5EF4-FFF2-40B4-BE49-F238E27FC236}">
                <a16:creationId xmlns:a16="http://schemas.microsoft.com/office/drawing/2014/main" id="{8D08002A-57E2-CEDB-3A53-1E6F91AE23DF}"/>
              </a:ext>
            </a:extLst>
          </p:cNvPr>
          <p:cNvSpPr txBox="1"/>
          <p:nvPr/>
        </p:nvSpPr>
        <p:spPr>
          <a:xfrm>
            <a:off x="9948536" y="4330699"/>
            <a:ext cx="1701800" cy="1985963"/>
          </a:xfrm>
          <a:prstGeom prst="rect">
            <a:avLst/>
          </a:prstGeom>
          <a:noFill/>
        </p:spPr>
        <p:txBody>
          <a:bodyPr wrap="square" lIns="0" tIns="0" rIns="0" bIns="0" rtlCol="0">
            <a:spAutoFit/>
          </a:bodyPr>
          <a:lstStyle/>
          <a:p>
            <a:pPr algn="l"/>
            <a:r>
              <a:rPr lang="da-DK" sz="1400" dirty="0" err="1">
                <a:solidFill>
                  <a:schemeClr val="tx2"/>
                </a:solidFill>
                <a:latin typeface="+mj-lt"/>
              </a:rPr>
              <a:t>Jflfflfl</a:t>
            </a:r>
            <a:endParaRPr lang="da-DK" sz="1400" dirty="0">
              <a:solidFill>
                <a:schemeClr val="tx2"/>
              </a:solidFill>
              <a:latin typeface="+mj-lt"/>
            </a:endParaRPr>
          </a:p>
          <a:p>
            <a:pPr algn="l"/>
            <a:r>
              <a:rPr lang="da-DK" sz="1400" b="0" i="0" u="none" strike="noStrike" dirty="0">
                <a:solidFill>
                  <a:srgbClr val="000000"/>
                </a:solidFill>
                <a:effectLst/>
                <a:latin typeface="Open Sans" panose="020B0606030504020204" pitchFamily="34" charset="0"/>
              </a:rPr>
              <a:t>m id </a:t>
            </a:r>
            <a:r>
              <a:rPr lang="da-DK" sz="1400" b="0" i="0" u="none" strike="noStrike" dirty="0" err="1">
                <a:solidFill>
                  <a:srgbClr val="000000"/>
                </a:solidFill>
                <a:effectLst/>
                <a:latin typeface="Open Sans" panose="020B0606030504020204" pitchFamily="34" charset="0"/>
              </a:rPr>
              <a:t>sem</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ultrices</a:t>
            </a:r>
            <a:r>
              <a:rPr lang="da-DK" sz="1400" b="0" i="0" u="none" strike="noStrike" dirty="0">
                <a:solidFill>
                  <a:srgbClr val="000000"/>
                </a:solidFill>
                <a:effectLst/>
                <a:latin typeface="Open Sans" panose="020B0606030504020204" pitchFamily="34" charset="0"/>
              </a:rPr>
              <a:t>, in </a:t>
            </a:r>
            <a:r>
              <a:rPr lang="da-DK" sz="1400" b="0" i="0" u="none" strike="noStrike" dirty="0" err="1">
                <a:solidFill>
                  <a:srgbClr val="000000"/>
                </a:solidFill>
                <a:effectLst/>
                <a:latin typeface="Open Sans" panose="020B0606030504020204" pitchFamily="34" charset="0"/>
              </a:rPr>
              <a:t>posuere</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elit</a:t>
            </a:r>
            <a:r>
              <a:rPr lang="da-DK" sz="1400" b="0" i="0" u="none" strike="noStrike" dirty="0">
                <a:solidFill>
                  <a:srgbClr val="000000"/>
                </a:solidFill>
                <a:effectLst/>
                <a:latin typeface="Open Sans" panose="020B0606030504020204" pitchFamily="34" charset="0"/>
              </a:rPr>
              <a:t> sodales. </a:t>
            </a:r>
            <a:r>
              <a:rPr lang="da-DK" sz="1400" b="0" i="0" u="none" strike="noStrike" dirty="0" err="1">
                <a:solidFill>
                  <a:srgbClr val="000000"/>
                </a:solidFill>
                <a:effectLst/>
                <a:latin typeface="Open Sans" panose="020B0606030504020204" pitchFamily="34" charset="0"/>
              </a:rPr>
              <a:t>Proin</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auctor</a:t>
            </a:r>
            <a:r>
              <a:rPr lang="da-DK" sz="1400" b="0" i="0" u="none" strike="noStrike" dirty="0">
                <a:solidFill>
                  <a:srgbClr val="000000"/>
                </a:solidFill>
                <a:effectLst/>
                <a:latin typeface="Open Sans" panose="020B0606030504020204" pitchFamily="34" charset="0"/>
              </a:rPr>
              <a:t> finibus </a:t>
            </a:r>
            <a:r>
              <a:rPr lang="da-DK" sz="1400" b="0" i="0" u="none" strike="noStrike" dirty="0" err="1">
                <a:solidFill>
                  <a:srgbClr val="000000"/>
                </a:solidFill>
                <a:effectLst/>
                <a:latin typeface="Open Sans" panose="020B0606030504020204" pitchFamily="34" charset="0"/>
              </a:rPr>
              <a:t>leo</a:t>
            </a:r>
            <a:r>
              <a:rPr lang="da-DK" sz="1400" b="0" i="0" u="none" strike="noStrike" dirty="0">
                <a:solidFill>
                  <a:srgbClr val="000000"/>
                </a:solidFill>
                <a:effectLst/>
                <a:latin typeface="Open Sans" panose="020B0606030504020204" pitchFamily="34" charset="0"/>
              </a:rPr>
              <a:t>, vitae </a:t>
            </a:r>
            <a:r>
              <a:rPr lang="da-DK" sz="1400" b="0" i="0" u="none" strike="noStrike" dirty="0" err="1">
                <a:solidFill>
                  <a:srgbClr val="000000"/>
                </a:solidFill>
                <a:effectLst/>
                <a:latin typeface="Open Sans" panose="020B0606030504020204" pitchFamily="34" charset="0"/>
              </a:rPr>
              <a:t>convallis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felis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malesuada</a:t>
            </a:r>
            <a:r>
              <a:rPr lang="da-DK" sz="1400" b="0" i="0" u="none" strike="noStrike" dirty="0">
                <a:solidFill>
                  <a:srgbClr val="000000"/>
                </a:solidFill>
                <a:effectLst/>
                <a:latin typeface="Open Sans" panose="020B0606030504020204" pitchFamily="34" charset="0"/>
              </a:rPr>
              <a:t> non. </a:t>
            </a:r>
            <a:r>
              <a:rPr lang="da-DK" sz="1400" b="0" i="0" u="none" strike="noStrike" dirty="0" err="1">
                <a:solidFill>
                  <a:srgbClr val="000000"/>
                </a:solidFill>
                <a:effectLst/>
                <a:latin typeface="Open Sans" panose="020B0606030504020204" pitchFamily="34" charset="0"/>
              </a:rPr>
              <a:t>Quisque</a:t>
            </a:r>
            <a:r>
              <a:rPr lang="da-DK" sz="1400" b="0" i="0" u="none" strike="noStrike" dirty="0">
                <a:solidFill>
                  <a:srgbClr val="000000"/>
                </a:solidFill>
                <a:effectLst/>
                <a:latin typeface="Open Sans" panose="020B0606030504020204" pitchFamily="34" charset="0"/>
              </a:rPr>
              <a:t> nec </a:t>
            </a:r>
            <a:r>
              <a:rPr lang="da-DK" sz="1400" b="0" i="0" u="none" strike="noStrike" dirty="0" err="1">
                <a:solidFill>
                  <a:srgbClr val="000000"/>
                </a:solidFill>
                <a:effectLst/>
                <a:latin typeface="Open Sans" panose="020B0606030504020204" pitchFamily="34" charset="0"/>
              </a:rPr>
              <a:t>massa</a:t>
            </a:r>
            <a:r>
              <a:rPr lang="da-DK" sz="1400" b="0" i="0" u="none" strike="noStrike" dirty="0">
                <a:solidFill>
                  <a:srgbClr val="000000"/>
                </a:solidFill>
                <a:effectLst/>
                <a:latin typeface="Open Sans" panose="020B0606030504020204" pitchFamily="34" charset="0"/>
              </a:rPr>
              <a:t> vitae mi </a:t>
            </a:r>
            <a:r>
              <a:rPr lang="da-DK" sz="1400" b="0" i="0" u="none" strike="noStrike" dirty="0" err="1">
                <a:solidFill>
                  <a:srgbClr val="000000"/>
                </a:solidFill>
                <a:effectLst/>
                <a:latin typeface="Open Sans" panose="020B0606030504020204" pitchFamily="34" charset="0"/>
              </a:rPr>
              <a:t>maximus</a:t>
            </a:r>
            <a:r>
              <a:rPr lang="da-DK" sz="1400" b="0" i="0" u="none" strike="noStrike" dirty="0">
                <a:solidFill>
                  <a:srgbClr val="000000"/>
                </a:solidFill>
                <a:effectLst/>
                <a:latin typeface="Open Sans" panose="020B0606030504020204" pitchFamily="34" charset="0"/>
              </a:rPr>
              <a:t> </a:t>
            </a:r>
            <a:r>
              <a:rPr lang="da-DK" sz="1400" b="0" i="0" u="none" strike="noStrike" dirty="0" err="1">
                <a:solidFill>
                  <a:srgbClr val="000000"/>
                </a:solidFill>
                <a:effectLst/>
                <a:latin typeface="Open Sans" panose="020B0606030504020204" pitchFamily="34" charset="0"/>
              </a:rPr>
              <a:t>finibu</a:t>
            </a:r>
            <a:endParaRPr lang="da-DK" sz="1400" dirty="0">
              <a:solidFill>
                <a:schemeClr val="tx2"/>
              </a:solidFill>
            </a:endParaRPr>
          </a:p>
        </p:txBody>
      </p:sp>
      <p:cxnSp>
        <p:nvCxnSpPr>
          <p:cNvPr id="64" name="Lige forbindelse 63">
            <a:extLst>
              <a:ext uri="{FF2B5EF4-FFF2-40B4-BE49-F238E27FC236}">
                <a16:creationId xmlns:a16="http://schemas.microsoft.com/office/drawing/2014/main" id="{7701536D-D64B-1520-1DB2-B225E1367825}"/>
              </a:ext>
            </a:extLst>
          </p:cNvPr>
          <p:cNvCxnSpPr>
            <a:cxnSpLocks/>
            <a:endCxn id="14" idx="2"/>
          </p:cNvCxnSpPr>
          <p:nvPr/>
        </p:nvCxnSpPr>
        <p:spPr>
          <a:xfrm flipV="1">
            <a:off x="3742368" y="4131176"/>
            <a:ext cx="957" cy="877412"/>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cxnSp>
        <p:nvCxnSpPr>
          <p:cNvPr id="69" name="Lige forbindelse 68">
            <a:extLst>
              <a:ext uri="{FF2B5EF4-FFF2-40B4-BE49-F238E27FC236}">
                <a16:creationId xmlns:a16="http://schemas.microsoft.com/office/drawing/2014/main" id="{A25C2AA2-ECCF-C4E8-E187-CA3E1105A3D7}"/>
              </a:ext>
            </a:extLst>
          </p:cNvPr>
          <p:cNvCxnSpPr>
            <a:cxnSpLocks/>
            <a:endCxn id="37" idx="2"/>
          </p:cNvCxnSpPr>
          <p:nvPr/>
        </p:nvCxnSpPr>
        <p:spPr>
          <a:xfrm flipV="1">
            <a:off x="8448675" y="4131176"/>
            <a:ext cx="0" cy="930599"/>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cxnSp>
        <p:nvCxnSpPr>
          <p:cNvPr id="73" name="Lige forbindelse 72">
            <a:extLst>
              <a:ext uri="{FF2B5EF4-FFF2-40B4-BE49-F238E27FC236}">
                <a16:creationId xmlns:a16="http://schemas.microsoft.com/office/drawing/2014/main" id="{C4678467-6F32-E85A-1012-13CFB01CFB88}"/>
              </a:ext>
            </a:extLst>
          </p:cNvPr>
          <p:cNvCxnSpPr>
            <a:cxnSpLocks/>
            <a:stCxn id="28" idx="0"/>
          </p:cNvCxnSpPr>
          <p:nvPr/>
        </p:nvCxnSpPr>
        <p:spPr>
          <a:xfrm flipV="1">
            <a:off x="6096000" y="2637183"/>
            <a:ext cx="0" cy="881993"/>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cxnSp>
        <p:nvCxnSpPr>
          <p:cNvPr id="81" name="Lige forbindelse 80">
            <a:extLst>
              <a:ext uri="{FF2B5EF4-FFF2-40B4-BE49-F238E27FC236}">
                <a16:creationId xmlns:a16="http://schemas.microsoft.com/office/drawing/2014/main" id="{023FE261-9BA4-9CBB-A706-39B52B6E1676}"/>
              </a:ext>
            </a:extLst>
          </p:cNvPr>
          <p:cNvCxnSpPr>
            <a:cxnSpLocks/>
            <a:stCxn id="46" idx="0"/>
          </p:cNvCxnSpPr>
          <p:nvPr/>
        </p:nvCxnSpPr>
        <p:spPr>
          <a:xfrm flipH="1" flipV="1">
            <a:off x="10800522" y="2637183"/>
            <a:ext cx="828" cy="881993"/>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cxnSp>
        <p:nvCxnSpPr>
          <p:cNvPr id="83" name="Lige forbindelse 82">
            <a:extLst>
              <a:ext uri="{FF2B5EF4-FFF2-40B4-BE49-F238E27FC236}">
                <a16:creationId xmlns:a16="http://schemas.microsoft.com/office/drawing/2014/main" id="{78EB57D5-04F1-674D-73D3-BED7299418F5}"/>
              </a:ext>
            </a:extLst>
          </p:cNvPr>
          <p:cNvCxnSpPr>
            <a:cxnSpLocks/>
            <a:stCxn id="10" idx="0"/>
          </p:cNvCxnSpPr>
          <p:nvPr/>
        </p:nvCxnSpPr>
        <p:spPr>
          <a:xfrm flipV="1">
            <a:off x="1390650" y="3286539"/>
            <a:ext cx="0" cy="232637"/>
          </a:xfrm>
          <a:prstGeom prst="line">
            <a:avLst/>
          </a:prstGeom>
          <a:ln w="9525">
            <a:solidFill>
              <a:srgbClr val="400000"/>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6A2A2FC2-6AEE-D13D-6B2B-5D9A808F61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7909" y="2567733"/>
            <a:ext cx="840081" cy="588057"/>
          </a:xfrm>
          <a:prstGeom prst="rect">
            <a:avLst/>
          </a:prstGeom>
        </p:spPr>
      </p:pic>
      <p:pic>
        <p:nvPicPr>
          <p:cNvPr id="12" name="Grafik 11">
            <a:extLst>
              <a:ext uri="{FF2B5EF4-FFF2-40B4-BE49-F238E27FC236}">
                <a16:creationId xmlns:a16="http://schemas.microsoft.com/office/drawing/2014/main" id="{D2263519-8DBA-D3C9-0B3D-80032FFE57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5410" y="5171714"/>
            <a:ext cx="611999" cy="611999"/>
          </a:xfrm>
          <a:prstGeom prst="rect">
            <a:avLst/>
          </a:prstGeom>
        </p:spPr>
      </p:pic>
      <p:pic>
        <p:nvPicPr>
          <p:cNvPr id="17" name="Grafik 16">
            <a:extLst>
              <a:ext uri="{FF2B5EF4-FFF2-40B4-BE49-F238E27FC236}">
                <a16:creationId xmlns:a16="http://schemas.microsoft.com/office/drawing/2014/main" id="{32677286-E90C-71BE-A758-0A9C215158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46544" y="1786433"/>
            <a:ext cx="666381" cy="666381"/>
          </a:xfrm>
          <a:prstGeom prst="rect">
            <a:avLst/>
          </a:prstGeom>
        </p:spPr>
      </p:pic>
      <p:pic>
        <p:nvPicPr>
          <p:cNvPr id="21" name="Grafik 20">
            <a:extLst>
              <a:ext uri="{FF2B5EF4-FFF2-40B4-BE49-F238E27FC236}">
                <a16:creationId xmlns:a16="http://schemas.microsoft.com/office/drawing/2014/main" id="{09EF2109-6209-10DB-87C1-DAF671A354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05979" y="5114851"/>
            <a:ext cx="681562" cy="681562"/>
          </a:xfrm>
          <a:prstGeom prst="rect">
            <a:avLst/>
          </a:prstGeom>
        </p:spPr>
      </p:pic>
      <p:pic>
        <p:nvPicPr>
          <p:cNvPr id="29" name="Grafik 28">
            <a:extLst>
              <a:ext uri="{FF2B5EF4-FFF2-40B4-BE49-F238E27FC236}">
                <a16:creationId xmlns:a16="http://schemas.microsoft.com/office/drawing/2014/main" id="{7EFC801A-E0FB-2DB7-306A-C6A1DF400D3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439784" y="1731339"/>
            <a:ext cx="721475" cy="721475"/>
          </a:xfrm>
          <a:prstGeom prst="rect">
            <a:avLst/>
          </a:prstGeom>
        </p:spPr>
      </p:pic>
    </p:spTree>
    <p:extLst>
      <p:ext uri="{BB962C8B-B14F-4D97-AF65-F5344CB8AC3E}">
        <p14:creationId xmlns:p14="http://schemas.microsoft.com/office/powerpoint/2010/main" val="2429806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C3009-7065-A946-27EF-699F795E7769}"/>
              </a:ext>
            </a:extLst>
          </p:cNvPr>
          <p:cNvSpPr>
            <a:spLocks noGrp="1"/>
          </p:cNvSpPr>
          <p:nvPr>
            <p:ph type="title"/>
          </p:nvPr>
        </p:nvSpPr>
        <p:spPr/>
        <p:txBody>
          <a:bodyPr/>
          <a:lstStyle/>
          <a:p>
            <a:r>
              <a:rPr lang="da-DK" dirty="0"/>
              <a:t>Eksempel på brug af layout med ikoner</a:t>
            </a:r>
          </a:p>
        </p:txBody>
      </p:sp>
      <p:sp>
        <p:nvSpPr>
          <p:cNvPr id="3" name="Undertitel 2">
            <a:extLst>
              <a:ext uri="{FF2B5EF4-FFF2-40B4-BE49-F238E27FC236}">
                <a16:creationId xmlns:a16="http://schemas.microsoft.com/office/drawing/2014/main" id="{5FE12CCA-4ABF-B026-414E-83E43DC1F98C}"/>
              </a:ext>
            </a:extLst>
          </p:cNvPr>
          <p:cNvSpPr>
            <a:spLocks noGrp="1"/>
          </p:cNvSpPr>
          <p:nvPr>
            <p:ph type="subTitle" idx="13"/>
          </p:nvPr>
        </p:nvSpPr>
        <p:spPr/>
        <p:txBody>
          <a:bodyPr/>
          <a:lstStyle/>
          <a:p>
            <a:endParaRPr lang="da-DK"/>
          </a:p>
        </p:txBody>
      </p:sp>
      <p:sp>
        <p:nvSpPr>
          <p:cNvPr id="4" name="Pladsholder til indhold 3">
            <a:extLst>
              <a:ext uri="{FF2B5EF4-FFF2-40B4-BE49-F238E27FC236}">
                <a16:creationId xmlns:a16="http://schemas.microsoft.com/office/drawing/2014/main" id="{DF8965EC-008A-7D36-314F-80D769EFA0EB}"/>
              </a:ext>
            </a:extLst>
          </p:cNvPr>
          <p:cNvSpPr>
            <a:spLocks noGrp="1"/>
          </p:cNvSpPr>
          <p:nvPr>
            <p:ph idx="1"/>
          </p:nvPr>
        </p:nvSpPr>
        <p:spPr/>
        <p:txBody>
          <a:bodyPr/>
          <a:lstStyle/>
          <a:p>
            <a:r>
              <a:rPr lang="da-DK" dirty="0"/>
              <a:t>m id </a:t>
            </a:r>
            <a:r>
              <a:rPr lang="da-DK" dirty="0" err="1"/>
              <a:t>sem</a:t>
            </a:r>
            <a:r>
              <a:rPr lang="da-DK" dirty="0"/>
              <a:t> </a:t>
            </a:r>
            <a:r>
              <a:rPr lang="da-DK" dirty="0" err="1"/>
              <a:t>ultrices</a:t>
            </a:r>
            <a:r>
              <a:rPr lang="da-DK" dirty="0"/>
              <a:t>, in </a:t>
            </a:r>
            <a:r>
              <a:rPr lang="da-DK" dirty="0" err="1"/>
              <a:t>posuere</a:t>
            </a:r>
            <a:r>
              <a:rPr lang="da-DK" dirty="0"/>
              <a:t> </a:t>
            </a:r>
            <a:r>
              <a:rPr lang="da-DK" dirty="0" err="1"/>
              <a:t>elit</a:t>
            </a:r>
            <a:r>
              <a:rPr lang="da-DK" dirty="0"/>
              <a:t> sodales. </a:t>
            </a:r>
            <a:r>
              <a:rPr lang="da-DK" dirty="0" err="1"/>
              <a:t>Proin</a:t>
            </a:r>
            <a:r>
              <a:rPr lang="da-DK" dirty="0"/>
              <a:t> </a:t>
            </a:r>
            <a:r>
              <a:rPr lang="da-DK" dirty="0" err="1"/>
              <a:t>auctor</a:t>
            </a:r>
            <a:r>
              <a:rPr lang="da-DK" dirty="0"/>
              <a:t> finibus </a:t>
            </a:r>
            <a:r>
              <a:rPr lang="da-DK" dirty="0" err="1"/>
              <a:t>leo</a:t>
            </a:r>
            <a:r>
              <a:rPr lang="da-DK" dirty="0"/>
              <a:t>, vitae </a:t>
            </a:r>
            <a:r>
              <a:rPr lang="da-DK" dirty="0" err="1"/>
              <a:t>convallis</a:t>
            </a:r>
            <a:r>
              <a:rPr lang="da-DK" dirty="0"/>
              <a:t> </a:t>
            </a:r>
            <a:r>
              <a:rPr lang="da-DK" dirty="0" err="1"/>
              <a:t>felis</a:t>
            </a:r>
            <a:r>
              <a:rPr lang="da-DK" dirty="0"/>
              <a:t> </a:t>
            </a:r>
            <a:r>
              <a:rPr lang="da-DK" dirty="0" err="1"/>
              <a:t>malesuada</a:t>
            </a:r>
            <a:r>
              <a:rPr lang="da-DK" dirty="0"/>
              <a:t> non. </a:t>
            </a:r>
            <a:r>
              <a:rPr lang="da-DK" dirty="0" err="1"/>
              <a:t>Quisque</a:t>
            </a:r>
            <a:r>
              <a:rPr lang="da-DK" dirty="0"/>
              <a:t> nec</a:t>
            </a:r>
          </a:p>
          <a:p>
            <a:r>
              <a:rPr lang="da-DK" dirty="0"/>
              <a:t> </a:t>
            </a:r>
            <a:r>
              <a:rPr lang="da-DK" dirty="0" err="1"/>
              <a:t>massa</a:t>
            </a:r>
            <a:r>
              <a:rPr lang="da-DK" dirty="0"/>
              <a:t> vitae mi </a:t>
            </a:r>
            <a:r>
              <a:rPr lang="da-DK" dirty="0" err="1"/>
              <a:t>maximus</a:t>
            </a:r>
            <a:r>
              <a:rPr lang="da-DK" dirty="0"/>
              <a:t> </a:t>
            </a:r>
            <a:r>
              <a:rPr lang="da-DK" dirty="0" err="1"/>
              <a:t>finibu</a:t>
            </a:r>
            <a:r>
              <a:rPr lang="da-DK" dirty="0"/>
              <a:t> m id </a:t>
            </a:r>
            <a:r>
              <a:rPr lang="da-DK" dirty="0" err="1"/>
              <a:t>sem</a:t>
            </a:r>
            <a:r>
              <a:rPr lang="da-DK" dirty="0"/>
              <a:t> </a:t>
            </a:r>
            <a:r>
              <a:rPr lang="da-DK" dirty="0" err="1"/>
              <a:t>ultrices</a:t>
            </a:r>
            <a:r>
              <a:rPr lang="da-DK" dirty="0"/>
              <a:t>, in </a:t>
            </a:r>
            <a:r>
              <a:rPr lang="da-DK" dirty="0" err="1"/>
              <a:t>posuere</a:t>
            </a:r>
            <a:r>
              <a:rPr lang="da-DK" dirty="0"/>
              <a:t> </a:t>
            </a:r>
            <a:r>
              <a:rPr lang="da-DK" dirty="0" err="1"/>
              <a:t>elit</a:t>
            </a:r>
            <a:r>
              <a:rPr lang="da-DK" dirty="0"/>
              <a:t> sodales. </a:t>
            </a:r>
            <a:r>
              <a:rPr lang="da-DK" dirty="0" err="1"/>
              <a:t>Proin</a:t>
            </a:r>
            <a:r>
              <a:rPr lang="da-DK" dirty="0"/>
              <a:t> </a:t>
            </a:r>
            <a:r>
              <a:rPr lang="da-DK" dirty="0" err="1"/>
              <a:t>auctor</a:t>
            </a:r>
            <a:r>
              <a:rPr lang="da-DK" dirty="0"/>
              <a:t> finibus </a:t>
            </a:r>
          </a:p>
          <a:p>
            <a:r>
              <a:rPr lang="da-DK" dirty="0" err="1"/>
              <a:t>leo</a:t>
            </a:r>
            <a:r>
              <a:rPr lang="da-DK" dirty="0"/>
              <a:t>, vitae </a:t>
            </a:r>
            <a:r>
              <a:rPr lang="da-DK" dirty="0" err="1"/>
              <a:t>convallis</a:t>
            </a:r>
            <a:r>
              <a:rPr lang="da-DK" dirty="0"/>
              <a:t> </a:t>
            </a:r>
            <a:r>
              <a:rPr lang="da-DK" dirty="0" err="1"/>
              <a:t>felis</a:t>
            </a:r>
            <a:r>
              <a:rPr lang="da-DK" dirty="0"/>
              <a:t> </a:t>
            </a:r>
            <a:r>
              <a:rPr lang="da-DK" dirty="0" err="1"/>
              <a:t>malesuada</a:t>
            </a:r>
            <a:r>
              <a:rPr lang="da-DK" dirty="0"/>
              <a:t> non. </a:t>
            </a:r>
            <a:r>
              <a:rPr lang="da-DK" dirty="0" err="1"/>
              <a:t>Quisque</a:t>
            </a:r>
            <a:r>
              <a:rPr lang="da-DK" dirty="0"/>
              <a:t> nec </a:t>
            </a:r>
            <a:r>
              <a:rPr lang="da-DK" dirty="0" err="1"/>
              <a:t>massa</a:t>
            </a:r>
            <a:r>
              <a:rPr lang="da-DK" dirty="0"/>
              <a:t> vitae mi </a:t>
            </a:r>
            <a:r>
              <a:rPr lang="da-DK" dirty="0" err="1"/>
              <a:t>maximus</a:t>
            </a:r>
            <a:r>
              <a:rPr lang="da-DK" dirty="0"/>
              <a:t> </a:t>
            </a:r>
            <a:r>
              <a:rPr lang="da-DK" dirty="0" err="1"/>
              <a:t>finibu</a:t>
            </a:r>
            <a:r>
              <a:rPr lang="da-DK" dirty="0"/>
              <a:t> </a:t>
            </a:r>
          </a:p>
        </p:txBody>
      </p:sp>
      <p:sp>
        <p:nvSpPr>
          <p:cNvPr id="5" name="Pladsholder til indhold 4">
            <a:extLst>
              <a:ext uri="{FF2B5EF4-FFF2-40B4-BE49-F238E27FC236}">
                <a16:creationId xmlns:a16="http://schemas.microsoft.com/office/drawing/2014/main" id="{E36CF05A-1645-EEE6-B5D6-3B969110C2B9}"/>
              </a:ext>
            </a:extLst>
          </p:cNvPr>
          <p:cNvSpPr>
            <a:spLocks noGrp="1"/>
          </p:cNvSpPr>
          <p:nvPr>
            <p:ph sz="half" idx="2"/>
          </p:nvPr>
        </p:nvSpPr>
        <p:spPr>
          <a:solidFill>
            <a:srgbClr val="EFE6DD"/>
          </a:solidFill>
        </p:spPr>
        <p:txBody>
          <a:bodyPr tIns="216000" bIns="360000" anchor="b" anchorCtr="0"/>
          <a:lstStyle/>
          <a:p>
            <a:pPr lvl="8" algn="ctr"/>
            <a:r>
              <a:rPr lang="da-DK" dirty="0">
                <a:solidFill>
                  <a:srgbClr val="400000"/>
                </a:solidFill>
              </a:rPr>
              <a:t>95%</a:t>
            </a:r>
          </a:p>
          <a:p>
            <a:pPr lvl="8" algn="ctr">
              <a:lnSpc>
                <a:spcPct val="100000"/>
              </a:lnSpc>
              <a:spcBef>
                <a:spcPts val="0"/>
              </a:spcBef>
              <a:buNone/>
            </a:pPr>
            <a:r>
              <a:rPr lang="da-DK" sz="1600" dirty="0">
                <a:latin typeface="+mn-lt"/>
              </a:rPr>
              <a:t>vitae </a:t>
            </a:r>
            <a:r>
              <a:rPr lang="da-DK" sz="1600" dirty="0" err="1">
                <a:latin typeface="+mn-lt"/>
              </a:rPr>
              <a:t>convallis</a:t>
            </a:r>
            <a:endParaRPr lang="da-DK" sz="1600" dirty="0">
              <a:solidFill>
                <a:srgbClr val="F74030"/>
              </a:solidFill>
              <a:latin typeface="+mn-lt"/>
            </a:endParaRPr>
          </a:p>
        </p:txBody>
      </p:sp>
      <p:sp>
        <p:nvSpPr>
          <p:cNvPr id="6" name="Pladsholder til indhold 5">
            <a:extLst>
              <a:ext uri="{FF2B5EF4-FFF2-40B4-BE49-F238E27FC236}">
                <a16:creationId xmlns:a16="http://schemas.microsoft.com/office/drawing/2014/main" id="{B6848D00-5D34-8174-047B-1B57997EC76E}"/>
              </a:ext>
            </a:extLst>
          </p:cNvPr>
          <p:cNvSpPr>
            <a:spLocks noGrp="1"/>
          </p:cNvSpPr>
          <p:nvPr>
            <p:ph sz="half" idx="18"/>
          </p:nvPr>
        </p:nvSpPr>
        <p:spPr/>
        <p:txBody>
          <a:bodyPr/>
          <a:lstStyle/>
          <a:p>
            <a:pPr marL="342900" lvl="3" indent="-342900">
              <a:buFont typeface="+mj-lt"/>
              <a:buAutoNum type="arabicPeriod"/>
            </a:pPr>
            <a:r>
              <a:rPr lang="da-DK" b="0" dirty="0">
                <a:latin typeface="+mn-lt"/>
              </a:rPr>
              <a:t>m id </a:t>
            </a:r>
            <a:r>
              <a:rPr lang="da-DK" b="0" dirty="0" err="1">
                <a:latin typeface="+mn-lt"/>
              </a:rPr>
              <a:t>sem</a:t>
            </a:r>
            <a:r>
              <a:rPr lang="da-DK" b="0" dirty="0">
                <a:latin typeface="+mn-lt"/>
              </a:rPr>
              <a:t> </a:t>
            </a:r>
            <a:r>
              <a:rPr lang="da-DK" b="0" dirty="0" err="1">
                <a:latin typeface="+mn-lt"/>
              </a:rPr>
              <a:t>ultrices</a:t>
            </a:r>
            <a:r>
              <a:rPr lang="da-DK" b="0" dirty="0">
                <a:latin typeface="+mn-lt"/>
              </a:rPr>
              <a:t>, in </a:t>
            </a:r>
            <a:r>
              <a:rPr lang="da-DK" b="0" dirty="0" err="1">
                <a:latin typeface="+mn-lt"/>
              </a:rPr>
              <a:t>posuere</a:t>
            </a:r>
            <a:r>
              <a:rPr lang="da-DK" b="0" dirty="0">
                <a:latin typeface="+mn-lt"/>
              </a:rPr>
              <a:t> </a:t>
            </a:r>
            <a:r>
              <a:rPr lang="da-DK" b="0" dirty="0" err="1">
                <a:latin typeface="+mn-lt"/>
              </a:rPr>
              <a:t>elit</a:t>
            </a:r>
            <a:r>
              <a:rPr lang="da-DK" b="0" dirty="0">
                <a:latin typeface="+mn-lt"/>
              </a:rPr>
              <a:t> sodales. </a:t>
            </a:r>
            <a:r>
              <a:rPr lang="da-DK" b="0" dirty="0" err="1">
                <a:latin typeface="+mn-lt"/>
              </a:rPr>
              <a:t>Proin</a:t>
            </a:r>
            <a:r>
              <a:rPr lang="da-DK" b="0" dirty="0">
                <a:latin typeface="+mn-lt"/>
              </a:rPr>
              <a:t> </a:t>
            </a:r>
            <a:r>
              <a:rPr lang="da-DK" b="0" dirty="0" err="1">
                <a:latin typeface="+mn-lt"/>
              </a:rPr>
              <a:t>auctor</a:t>
            </a:r>
            <a:r>
              <a:rPr lang="da-DK" b="0" dirty="0">
                <a:latin typeface="+mn-lt"/>
              </a:rPr>
              <a:t> finibus </a:t>
            </a:r>
            <a:r>
              <a:rPr lang="da-DK" b="0" dirty="0" err="1">
                <a:latin typeface="+mn-lt"/>
              </a:rPr>
              <a:t>leo</a:t>
            </a:r>
            <a:r>
              <a:rPr lang="da-DK" b="0" dirty="0">
                <a:latin typeface="+mn-lt"/>
              </a:rPr>
              <a:t>, vitae </a:t>
            </a:r>
            <a:r>
              <a:rPr lang="da-DK" b="0" dirty="0" err="1">
                <a:latin typeface="+mn-lt"/>
              </a:rPr>
              <a:t>convallis</a:t>
            </a:r>
            <a:r>
              <a:rPr lang="da-DK" b="0" dirty="0">
                <a:latin typeface="+mn-lt"/>
              </a:rPr>
              <a:t> </a:t>
            </a:r>
            <a:r>
              <a:rPr lang="da-DK" b="0" dirty="0" err="1">
                <a:latin typeface="+mn-lt"/>
              </a:rPr>
              <a:t>felis</a:t>
            </a:r>
            <a:r>
              <a:rPr lang="da-DK" b="0" dirty="0">
                <a:latin typeface="+mn-lt"/>
              </a:rPr>
              <a:t> </a:t>
            </a:r>
            <a:r>
              <a:rPr lang="da-DK" b="0" dirty="0" err="1">
                <a:latin typeface="+mn-lt"/>
              </a:rPr>
              <a:t>malesuada</a:t>
            </a:r>
            <a:r>
              <a:rPr lang="da-DK" b="0" dirty="0">
                <a:latin typeface="+mn-lt"/>
              </a:rPr>
              <a:t> non. </a:t>
            </a:r>
            <a:r>
              <a:rPr lang="da-DK" b="0" dirty="0" err="1">
                <a:latin typeface="+mn-lt"/>
              </a:rPr>
              <a:t>Quisque</a:t>
            </a:r>
            <a:r>
              <a:rPr lang="da-DK" b="0" dirty="0">
                <a:latin typeface="+mn-lt"/>
              </a:rPr>
              <a:t> nec </a:t>
            </a:r>
          </a:p>
          <a:p>
            <a:pPr marL="342900" lvl="3" indent="-342900">
              <a:buFont typeface="+mj-lt"/>
              <a:buAutoNum type="arabicPeriod"/>
            </a:pPr>
            <a:r>
              <a:rPr lang="da-DK" b="0" dirty="0" err="1">
                <a:latin typeface="+mn-lt"/>
              </a:rPr>
              <a:t>massa</a:t>
            </a:r>
            <a:r>
              <a:rPr lang="da-DK" b="0" dirty="0">
                <a:latin typeface="+mn-lt"/>
              </a:rPr>
              <a:t> vitae mi </a:t>
            </a:r>
            <a:r>
              <a:rPr lang="da-DK" b="0" dirty="0" err="1">
                <a:latin typeface="+mn-lt"/>
              </a:rPr>
              <a:t>maximus</a:t>
            </a:r>
            <a:r>
              <a:rPr lang="da-DK" b="0" dirty="0">
                <a:latin typeface="+mn-lt"/>
              </a:rPr>
              <a:t> </a:t>
            </a:r>
            <a:r>
              <a:rPr lang="da-DK" b="0" dirty="0" err="1">
                <a:latin typeface="+mn-lt"/>
              </a:rPr>
              <a:t>finibu</a:t>
            </a:r>
            <a:r>
              <a:rPr lang="da-DK" b="0" dirty="0">
                <a:latin typeface="+mn-lt"/>
              </a:rPr>
              <a:t> m id </a:t>
            </a:r>
            <a:r>
              <a:rPr lang="da-DK" b="0" dirty="0" err="1">
                <a:latin typeface="+mn-lt"/>
              </a:rPr>
              <a:t>sem</a:t>
            </a:r>
            <a:r>
              <a:rPr lang="da-DK" b="0" dirty="0">
                <a:latin typeface="+mn-lt"/>
              </a:rPr>
              <a:t> </a:t>
            </a:r>
            <a:r>
              <a:rPr lang="da-DK" b="0" dirty="0" err="1">
                <a:latin typeface="+mn-lt"/>
              </a:rPr>
              <a:t>ultrices</a:t>
            </a:r>
            <a:r>
              <a:rPr lang="da-DK" b="0" dirty="0">
                <a:latin typeface="+mn-lt"/>
              </a:rPr>
              <a:t>, in </a:t>
            </a:r>
            <a:r>
              <a:rPr lang="da-DK" b="0" dirty="0" err="1">
                <a:latin typeface="+mn-lt"/>
              </a:rPr>
              <a:t>posuere</a:t>
            </a:r>
            <a:r>
              <a:rPr lang="da-DK" b="0" dirty="0">
                <a:latin typeface="+mn-lt"/>
              </a:rPr>
              <a:t> </a:t>
            </a:r>
            <a:r>
              <a:rPr lang="da-DK" b="0" dirty="0" err="1">
                <a:latin typeface="+mn-lt"/>
              </a:rPr>
              <a:t>elit</a:t>
            </a:r>
            <a:r>
              <a:rPr lang="da-DK" b="0" dirty="0">
                <a:latin typeface="+mn-lt"/>
              </a:rPr>
              <a:t> sodales. </a:t>
            </a:r>
            <a:r>
              <a:rPr lang="da-DK" b="0" dirty="0" err="1">
                <a:latin typeface="+mn-lt"/>
              </a:rPr>
              <a:t>Proin</a:t>
            </a:r>
            <a:r>
              <a:rPr lang="da-DK" b="0" dirty="0">
                <a:latin typeface="+mn-lt"/>
              </a:rPr>
              <a:t> </a:t>
            </a:r>
            <a:r>
              <a:rPr lang="da-DK" b="0" dirty="0" err="1">
                <a:latin typeface="+mn-lt"/>
              </a:rPr>
              <a:t>auctor</a:t>
            </a:r>
            <a:r>
              <a:rPr lang="da-DK" b="0" dirty="0">
                <a:latin typeface="+mn-lt"/>
              </a:rPr>
              <a:t> finibus </a:t>
            </a:r>
            <a:r>
              <a:rPr lang="da-DK" b="0" dirty="0" err="1">
                <a:latin typeface="+mn-lt"/>
              </a:rPr>
              <a:t>leo</a:t>
            </a:r>
            <a:r>
              <a:rPr lang="da-DK" b="0" dirty="0">
                <a:latin typeface="+mn-lt"/>
              </a:rPr>
              <a:t>, vitae </a:t>
            </a:r>
            <a:r>
              <a:rPr lang="da-DK" b="0" dirty="0" err="1">
                <a:latin typeface="+mn-lt"/>
              </a:rPr>
              <a:t>convallis</a:t>
            </a:r>
            <a:r>
              <a:rPr lang="da-DK" b="0" dirty="0">
                <a:latin typeface="+mn-lt"/>
              </a:rPr>
              <a:t> </a:t>
            </a:r>
            <a:r>
              <a:rPr lang="da-DK" b="0" dirty="0" err="1">
                <a:latin typeface="+mn-lt"/>
              </a:rPr>
              <a:t>felis</a:t>
            </a:r>
            <a:r>
              <a:rPr lang="da-DK" b="0" dirty="0">
                <a:latin typeface="+mn-lt"/>
              </a:rPr>
              <a:t> </a:t>
            </a:r>
            <a:r>
              <a:rPr lang="da-DK" b="0" dirty="0" err="1">
                <a:latin typeface="+mn-lt"/>
              </a:rPr>
              <a:t>malesuada</a:t>
            </a:r>
            <a:r>
              <a:rPr lang="da-DK" b="0" dirty="0">
                <a:latin typeface="+mn-lt"/>
              </a:rPr>
              <a:t> non. </a:t>
            </a:r>
            <a:r>
              <a:rPr lang="da-DK" b="0" dirty="0" err="1">
                <a:latin typeface="+mn-lt"/>
              </a:rPr>
              <a:t>Quisque</a:t>
            </a:r>
            <a:r>
              <a:rPr lang="da-DK" b="0" dirty="0">
                <a:latin typeface="+mn-lt"/>
              </a:rPr>
              <a:t> nec </a:t>
            </a:r>
            <a:r>
              <a:rPr lang="da-DK" b="0" dirty="0" err="1">
                <a:latin typeface="+mn-lt"/>
              </a:rPr>
              <a:t>massa</a:t>
            </a:r>
            <a:r>
              <a:rPr lang="da-DK" b="0" dirty="0">
                <a:latin typeface="+mn-lt"/>
              </a:rPr>
              <a:t> vitae mi </a:t>
            </a:r>
            <a:r>
              <a:rPr lang="da-DK" b="0" dirty="0" err="1">
                <a:latin typeface="+mn-lt"/>
              </a:rPr>
              <a:t>maximus</a:t>
            </a:r>
            <a:endParaRPr lang="da-DK" b="0" dirty="0">
              <a:latin typeface="+mn-lt"/>
            </a:endParaRPr>
          </a:p>
        </p:txBody>
      </p:sp>
      <p:pic>
        <p:nvPicPr>
          <p:cNvPr id="13" name="Pladsholder til indhold 12">
            <a:extLst>
              <a:ext uri="{FF2B5EF4-FFF2-40B4-BE49-F238E27FC236}">
                <a16:creationId xmlns:a16="http://schemas.microsoft.com/office/drawing/2014/main" id="{D4D22C62-C269-FA36-ADEF-9E23A9E0582C}"/>
              </a:ext>
            </a:extLst>
          </p:cNvPr>
          <p:cNvPicPr>
            <a:picLocks noGrp="1" noChangeAspect="1"/>
          </p:cNvPicPr>
          <p:nvPr>
            <p:ph sz="half" idx="19"/>
          </p:nvPr>
        </p:nvPicPr>
        <p:blipFill>
          <a:blip r:embed="rId2">
            <a:extLst>
              <a:ext uri="{28A0092B-C50C-407E-A947-70E740481C1C}">
                <a14:useLocalDpi xmlns:a14="http://schemas.microsoft.com/office/drawing/2010/main" val="0"/>
              </a:ext>
            </a:extLst>
          </a:blip>
          <a:srcRect l="26769" r="26769"/>
          <a:stretch/>
        </p:blipFill>
        <p:spPr>
          <a:xfrm>
            <a:off x="9010650" y="2524124"/>
            <a:ext cx="2643188" cy="3792539"/>
          </a:xfrm>
        </p:spPr>
      </p:pic>
      <p:sp>
        <p:nvSpPr>
          <p:cNvPr id="8" name="Pladsholder til tekst 7">
            <a:extLst>
              <a:ext uri="{FF2B5EF4-FFF2-40B4-BE49-F238E27FC236}">
                <a16:creationId xmlns:a16="http://schemas.microsoft.com/office/drawing/2014/main" id="{DE68CA15-7424-6477-28C3-36D1260A4A4B}"/>
              </a:ext>
            </a:extLst>
          </p:cNvPr>
          <p:cNvSpPr>
            <a:spLocks noGrp="1"/>
          </p:cNvSpPr>
          <p:nvPr>
            <p:ph type="body" sz="quarter" idx="17"/>
          </p:nvPr>
        </p:nvSpPr>
        <p:spPr/>
        <p:txBody>
          <a:bodyPr/>
          <a:lstStyle/>
          <a:p>
            <a:endParaRPr lang="da-DK"/>
          </a:p>
        </p:txBody>
      </p:sp>
      <p:sp>
        <p:nvSpPr>
          <p:cNvPr id="9" name="Pladsholder til sidefod 8">
            <a:extLst>
              <a:ext uri="{FF2B5EF4-FFF2-40B4-BE49-F238E27FC236}">
                <a16:creationId xmlns:a16="http://schemas.microsoft.com/office/drawing/2014/main" id="{7622B842-16DD-F7C2-7B18-FF8589BEBD14}"/>
              </a:ext>
            </a:extLst>
          </p:cNvPr>
          <p:cNvSpPr>
            <a:spLocks noGrp="1"/>
          </p:cNvSpPr>
          <p:nvPr>
            <p:ph type="ftr" sz="quarter" idx="11"/>
          </p:nvPr>
        </p:nvSpPr>
        <p:spPr/>
        <p:txBody>
          <a:bodyPr/>
          <a:lstStyle/>
          <a:p>
            <a:r>
              <a:rPr lang="da-DK"/>
              <a:t>Hjerteforeningen</a:t>
            </a:r>
            <a:endParaRPr lang="da-DK" dirty="0"/>
          </a:p>
        </p:txBody>
      </p:sp>
      <p:sp>
        <p:nvSpPr>
          <p:cNvPr id="10" name="Pladsholder til slidenummer 9">
            <a:extLst>
              <a:ext uri="{FF2B5EF4-FFF2-40B4-BE49-F238E27FC236}">
                <a16:creationId xmlns:a16="http://schemas.microsoft.com/office/drawing/2014/main" id="{23315852-4317-3E73-D7B5-E2CACDA409B4}"/>
              </a:ext>
            </a:extLst>
          </p:cNvPr>
          <p:cNvSpPr>
            <a:spLocks noGrp="1"/>
          </p:cNvSpPr>
          <p:nvPr>
            <p:ph type="sldNum" sz="quarter" idx="12"/>
          </p:nvPr>
        </p:nvSpPr>
        <p:spPr/>
        <p:txBody>
          <a:bodyPr/>
          <a:lstStyle/>
          <a:p>
            <a:fld id="{24C8C45C-947F-4981-8B3F-4F32E973C901}" type="slidenum">
              <a:rPr lang="da-DK" smtClean="0"/>
              <a:pPr/>
              <a:t>15</a:t>
            </a:fld>
            <a:endParaRPr lang="da-DK" dirty="0"/>
          </a:p>
        </p:txBody>
      </p:sp>
      <p:pic>
        <p:nvPicPr>
          <p:cNvPr id="12" name="Grafik 11">
            <a:extLst>
              <a:ext uri="{FF2B5EF4-FFF2-40B4-BE49-F238E27FC236}">
                <a16:creationId xmlns:a16="http://schemas.microsoft.com/office/drawing/2014/main" id="{03025894-7E57-6D42-530A-FC7488E974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74688" y="2940050"/>
            <a:ext cx="1619250" cy="1619250"/>
          </a:xfrm>
          <a:prstGeom prst="rect">
            <a:avLst/>
          </a:prstGeom>
        </p:spPr>
      </p:pic>
    </p:spTree>
    <p:extLst>
      <p:ext uri="{BB962C8B-B14F-4D97-AF65-F5344CB8AC3E}">
        <p14:creationId xmlns:p14="http://schemas.microsoft.com/office/powerpoint/2010/main" val="399631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9" name="Gruppe 58">
            <a:extLst>
              <a:ext uri="{FF2B5EF4-FFF2-40B4-BE49-F238E27FC236}">
                <a16:creationId xmlns:a16="http://schemas.microsoft.com/office/drawing/2014/main" id="{DFD28B79-5B93-2F71-B71C-CB97A211E0C6}"/>
              </a:ext>
            </a:extLst>
          </p:cNvPr>
          <p:cNvGrpSpPr>
            <a:grpSpLocks noGrp="1" noUngrp="1" noRot="1" noMove="1" noResize="1"/>
          </p:cNvGrpSpPr>
          <p:nvPr/>
        </p:nvGrpSpPr>
        <p:grpSpPr>
          <a:xfrm>
            <a:off x="535204" y="1700172"/>
            <a:ext cx="11115457" cy="729240"/>
            <a:chOff x="535204" y="1620660"/>
            <a:chExt cx="11115457" cy="729240"/>
          </a:xfrm>
        </p:grpSpPr>
        <p:sp>
          <p:nvSpPr>
            <p:cNvPr id="21" name="Rektangel 20">
              <a:extLst>
                <a:ext uri="{FF2B5EF4-FFF2-40B4-BE49-F238E27FC236}">
                  <a16:creationId xmlns:a16="http://schemas.microsoft.com/office/drawing/2014/main" id="{7335274E-1978-323A-4CE1-F50AFC8E056B}"/>
                </a:ext>
              </a:extLst>
            </p:cNvPr>
            <p:cNvSpPr>
              <a:spLocks noGrp="1" noRot="1" noMove="1" noResize="1" noEditPoints="1" noAdjustHandles="1" noChangeArrowheads="1" noChangeShapeType="1"/>
            </p:cNvSpPr>
            <p:nvPr/>
          </p:nvSpPr>
          <p:spPr>
            <a:xfrm>
              <a:off x="540000" y="1620660"/>
              <a:ext cx="11110661" cy="455024"/>
            </a:xfrm>
            <a:prstGeom prst="rect">
              <a:avLst/>
            </a:prstGeom>
            <a:solidFill>
              <a:srgbClr val="F7403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p>
          </p:txBody>
        </p:sp>
        <p:sp>
          <p:nvSpPr>
            <p:cNvPr id="6" name="Rounded Rectangle 5">
              <a:extLst>
                <a:ext uri="{FF2B5EF4-FFF2-40B4-BE49-F238E27FC236}">
                  <a16:creationId xmlns:a16="http://schemas.microsoft.com/office/drawing/2014/main" id="{A0D6936B-7E0F-F151-9FE1-0930399B6D15}"/>
                </a:ext>
              </a:extLst>
            </p:cNvPr>
            <p:cNvSpPr>
              <a:spLocks noGrp="1" noRot="1" noMove="1" noResize="1" noEditPoints="1" noAdjustHandles="1" noChangeArrowheads="1" noChangeShapeType="1"/>
            </p:cNvSpPr>
            <p:nvPr/>
          </p:nvSpPr>
          <p:spPr>
            <a:xfrm>
              <a:off x="539999" y="2077646"/>
              <a:ext cx="11110661" cy="272254"/>
            </a:xfrm>
            <a:prstGeom prst="rect">
              <a:avLst/>
            </a:prstGeom>
            <a:solidFill>
              <a:srgbClr val="4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FE6DD"/>
                </a:solidFill>
              </a:endParaRPr>
            </a:p>
          </p:txBody>
        </p:sp>
        <p:sp>
          <p:nvSpPr>
            <p:cNvPr id="7" name="Rectangle 6">
              <a:extLst>
                <a:ext uri="{FF2B5EF4-FFF2-40B4-BE49-F238E27FC236}">
                  <a16:creationId xmlns:a16="http://schemas.microsoft.com/office/drawing/2014/main" id="{F42E6976-EC21-48ED-DA35-2F7D46B46A18}"/>
                </a:ext>
              </a:extLst>
            </p:cNvPr>
            <p:cNvSpPr>
              <a:spLocks noGrp="1" noRot="1" noMove="1" noResize="1" noEditPoints="1" noAdjustHandles="1" noChangeArrowheads="1" noChangeShapeType="1"/>
            </p:cNvSpPr>
            <p:nvPr/>
          </p:nvSpPr>
          <p:spPr>
            <a:xfrm>
              <a:off x="535204" y="2089442"/>
              <a:ext cx="916707" cy="246221"/>
            </a:xfrm>
            <a:prstGeom prst="rect">
              <a:avLst/>
            </a:prstGeom>
          </p:spPr>
          <p:txBody>
            <a:bodyPr wrap="square">
              <a:spAutoFit/>
            </a:bodyPr>
            <a:lstStyle/>
            <a:p>
              <a:pPr algn="ctr" fontAlgn="base"/>
              <a:r>
                <a:rPr lang="en-GB" sz="1000" dirty="0">
                  <a:solidFill>
                    <a:schemeClr val="bg1"/>
                  </a:solidFill>
                  <a:ea typeface="Roboto Light" panose="02000000000000000000" pitchFamily="2" charset="0"/>
                </a:rPr>
                <a:t>April</a:t>
              </a:r>
            </a:p>
          </p:txBody>
        </p:sp>
        <p:sp>
          <p:nvSpPr>
            <p:cNvPr id="8" name="Rectangle 7">
              <a:extLst>
                <a:ext uri="{FF2B5EF4-FFF2-40B4-BE49-F238E27FC236}">
                  <a16:creationId xmlns:a16="http://schemas.microsoft.com/office/drawing/2014/main" id="{8D5A1CE6-B60B-A232-AC84-31A109BA0247}"/>
                </a:ext>
              </a:extLst>
            </p:cNvPr>
            <p:cNvSpPr>
              <a:spLocks noGrp="1" noRot="1" noMove="1" noResize="1" noEditPoints="1" noAdjustHandles="1" noChangeArrowheads="1" noChangeShapeType="1"/>
            </p:cNvSpPr>
            <p:nvPr/>
          </p:nvSpPr>
          <p:spPr>
            <a:xfrm>
              <a:off x="1868719" y="2094517"/>
              <a:ext cx="916707" cy="246221"/>
            </a:xfrm>
            <a:prstGeom prst="rect">
              <a:avLst/>
            </a:prstGeom>
          </p:spPr>
          <p:txBody>
            <a:bodyPr wrap="square">
              <a:spAutoFit/>
            </a:bodyPr>
            <a:lstStyle/>
            <a:p>
              <a:pPr algn="ctr" fontAlgn="base"/>
              <a:r>
                <a:rPr lang="en-GB" sz="1000" dirty="0">
                  <a:solidFill>
                    <a:schemeClr val="bg1"/>
                  </a:solidFill>
                  <a:ea typeface="Roboto Light" panose="02000000000000000000" pitchFamily="2" charset="0"/>
                </a:rPr>
                <a:t>Maj</a:t>
              </a:r>
            </a:p>
          </p:txBody>
        </p:sp>
        <p:sp>
          <p:nvSpPr>
            <p:cNvPr id="9" name="Rectangle 8">
              <a:extLst>
                <a:ext uri="{FF2B5EF4-FFF2-40B4-BE49-F238E27FC236}">
                  <a16:creationId xmlns:a16="http://schemas.microsoft.com/office/drawing/2014/main" id="{B38601BE-1539-CF8C-ABB7-37D16D8803BA}"/>
                </a:ext>
              </a:extLst>
            </p:cNvPr>
            <p:cNvSpPr>
              <a:spLocks noGrp="1" noRot="1" noMove="1" noResize="1" noEditPoints="1" noAdjustHandles="1" noChangeArrowheads="1" noChangeShapeType="1"/>
            </p:cNvSpPr>
            <p:nvPr/>
          </p:nvSpPr>
          <p:spPr>
            <a:xfrm>
              <a:off x="3202235" y="2093921"/>
              <a:ext cx="916707" cy="246221"/>
            </a:xfrm>
            <a:prstGeom prst="rect">
              <a:avLst/>
            </a:prstGeom>
          </p:spPr>
          <p:txBody>
            <a:bodyPr wrap="square">
              <a:spAutoFit/>
            </a:bodyPr>
            <a:lstStyle/>
            <a:p>
              <a:pPr algn="ctr" fontAlgn="base"/>
              <a:r>
                <a:rPr lang="en-GB" sz="1000" dirty="0">
                  <a:solidFill>
                    <a:schemeClr val="bg1"/>
                  </a:solidFill>
                  <a:ea typeface="Roboto Light" panose="02000000000000000000" pitchFamily="2" charset="0"/>
                </a:rPr>
                <a:t>Juni</a:t>
              </a:r>
            </a:p>
          </p:txBody>
        </p:sp>
        <p:sp>
          <p:nvSpPr>
            <p:cNvPr id="16" name="Rectangle 15">
              <a:extLst>
                <a:ext uri="{FF2B5EF4-FFF2-40B4-BE49-F238E27FC236}">
                  <a16:creationId xmlns:a16="http://schemas.microsoft.com/office/drawing/2014/main" id="{B7062045-5B1A-2D40-EC64-6DA59F85E928}"/>
                </a:ext>
              </a:extLst>
            </p:cNvPr>
            <p:cNvSpPr>
              <a:spLocks noGrp="1" noRot="1" noMove="1" noResize="1" noEditPoints="1" noAdjustHandles="1" noChangeArrowheads="1" noChangeShapeType="1"/>
            </p:cNvSpPr>
            <p:nvPr/>
          </p:nvSpPr>
          <p:spPr>
            <a:xfrm>
              <a:off x="8060246" y="1727711"/>
              <a:ext cx="3590412" cy="292388"/>
            </a:xfrm>
            <a:prstGeom prst="rect">
              <a:avLst/>
            </a:prstGeom>
          </p:spPr>
          <p:txBody>
            <a:bodyPr wrap="square">
              <a:spAutoFit/>
            </a:bodyPr>
            <a:lstStyle/>
            <a:p>
              <a:pPr algn="ctr" fontAlgn="base"/>
              <a:r>
                <a:rPr lang="en-GB" sz="1300" b="1" dirty="0">
                  <a:solidFill>
                    <a:schemeClr val="bg1"/>
                  </a:solidFill>
                  <a:latin typeface="+mj-lt"/>
                  <a:ea typeface="Roboto Light" panose="02000000000000000000" pitchFamily="2" charset="0"/>
                </a:rPr>
                <a:t>Q4 2024</a:t>
              </a:r>
            </a:p>
          </p:txBody>
        </p:sp>
        <p:sp>
          <p:nvSpPr>
            <p:cNvPr id="17" name="Rectangle 16">
              <a:extLst>
                <a:ext uri="{FF2B5EF4-FFF2-40B4-BE49-F238E27FC236}">
                  <a16:creationId xmlns:a16="http://schemas.microsoft.com/office/drawing/2014/main" id="{DE840AE0-7BFB-7370-1F8B-88974F111993}"/>
                </a:ext>
              </a:extLst>
            </p:cNvPr>
            <p:cNvSpPr>
              <a:spLocks noGrp="1" noRot="1" noMove="1" noResize="1" noEditPoints="1" noAdjustHandles="1" noChangeArrowheads="1" noChangeShapeType="1"/>
            </p:cNvSpPr>
            <p:nvPr/>
          </p:nvSpPr>
          <p:spPr>
            <a:xfrm>
              <a:off x="555360" y="1727711"/>
              <a:ext cx="3563582" cy="292388"/>
            </a:xfrm>
            <a:prstGeom prst="rect">
              <a:avLst/>
            </a:prstGeom>
          </p:spPr>
          <p:txBody>
            <a:bodyPr wrap="square">
              <a:spAutoFit/>
            </a:bodyPr>
            <a:lstStyle/>
            <a:p>
              <a:pPr algn="ctr" fontAlgn="base"/>
              <a:r>
                <a:rPr lang="en-GB" sz="1300" b="1" dirty="0">
                  <a:solidFill>
                    <a:schemeClr val="bg1"/>
                  </a:solidFill>
                  <a:latin typeface="+mj-lt"/>
                  <a:ea typeface="Roboto Light" panose="02000000000000000000" pitchFamily="2" charset="0"/>
                </a:rPr>
                <a:t>Q2 2024</a:t>
              </a:r>
            </a:p>
          </p:txBody>
        </p:sp>
        <p:sp>
          <p:nvSpPr>
            <p:cNvPr id="18" name="Rectangle 17">
              <a:extLst>
                <a:ext uri="{FF2B5EF4-FFF2-40B4-BE49-F238E27FC236}">
                  <a16:creationId xmlns:a16="http://schemas.microsoft.com/office/drawing/2014/main" id="{543B5DE5-A913-1119-E679-0C2D397F35E1}"/>
                </a:ext>
              </a:extLst>
            </p:cNvPr>
            <p:cNvSpPr>
              <a:spLocks noGrp="1" noRot="1" noMove="1" noResize="1" noEditPoints="1" noAdjustHandles="1" noChangeArrowheads="1" noChangeShapeType="1"/>
            </p:cNvSpPr>
            <p:nvPr/>
          </p:nvSpPr>
          <p:spPr>
            <a:xfrm>
              <a:off x="4303714" y="1727711"/>
              <a:ext cx="3602183" cy="292388"/>
            </a:xfrm>
            <a:prstGeom prst="rect">
              <a:avLst/>
            </a:prstGeom>
          </p:spPr>
          <p:txBody>
            <a:bodyPr wrap="square">
              <a:spAutoFit/>
            </a:bodyPr>
            <a:lstStyle/>
            <a:p>
              <a:pPr algn="ctr" fontAlgn="base"/>
              <a:r>
                <a:rPr lang="en-GB" sz="1300" b="1" dirty="0">
                  <a:solidFill>
                    <a:schemeClr val="bg1"/>
                  </a:solidFill>
                  <a:latin typeface="+mj-lt"/>
                  <a:ea typeface="Roboto Light" panose="02000000000000000000" pitchFamily="2" charset="0"/>
                </a:rPr>
                <a:t>Q3 2024</a:t>
              </a:r>
            </a:p>
          </p:txBody>
        </p:sp>
        <p:sp>
          <p:nvSpPr>
            <p:cNvPr id="40" name="Rectangle 6">
              <a:extLst>
                <a:ext uri="{FF2B5EF4-FFF2-40B4-BE49-F238E27FC236}">
                  <a16:creationId xmlns:a16="http://schemas.microsoft.com/office/drawing/2014/main" id="{78BBB76E-0B16-B8E3-73F3-F0C1716C1B48}"/>
                </a:ext>
              </a:extLst>
            </p:cNvPr>
            <p:cNvSpPr>
              <a:spLocks noGrp="1" noRot="1" noMove="1" noResize="1" noEditPoints="1" noAdjustHandles="1" noChangeArrowheads="1" noChangeShapeType="1"/>
            </p:cNvSpPr>
            <p:nvPr/>
          </p:nvSpPr>
          <p:spPr>
            <a:xfrm>
              <a:off x="4323823" y="2089442"/>
              <a:ext cx="916707" cy="246221"/>
            </a:xfrm>
            <a:prstGeom prst="rect">
              <a:avLst/>
            </a:prstGeom>
          </p:spPr>
          <p:txBody>
            <a:bodyPr wrap="square">
              <a:spAutoFit/>
            </a:bodyPr>
            <a:lstStyle/>
            <a:p>
              <a:pPr algn="ctr" fontAlgn="base"/>
              <a:r>
                <a:rPr lang="en-GB" sz="1000" dirty="0">
                  <a:solidFill>
                    <a:schemeClr val="bg1"/>
                  </a:solidFill>
                  <a:ea typeface="Roboto Light" panose="02000000000000000000" pitchFamily="2" charset="0"/>
                </a:rPr>
                <a:t>Juli</a:t>
              </a:r>
            </a:p>
          </p:txBody>
        </p:sp>
        <p:sp>
          <p:nvSpPr>
            <p:cNvPr id="41" name="Rectangle 7">
              <a:extLst>
                <a:ext uri="{FF2B5EF4-FFF2-40B4-BE49-F238E27FC236}">
                  <a16:creationId xmlns:a16="http://schemas.microsoft.com/office/drawing/2014/main" id="{D00542B3-627E-D2D8-16D7-28C39597018B}"/>
                </a:ext>
              </a:extLst>
            </p:cNvPr>
            <p:cNvSpPr>
              <a:spLocks noGrp="1" noRot="1" noMove="1" noResize="1" noEditPoints="1" noAdjustHandles="1" noChangeArrowheads="1" noChangeShapeType="1"/>
            </p:cNvSpPr>
            <p:nvPr/>
          </p:nvSpPr>
          <p:spPr>
            <a:xfrm>
              <a:off x="5644892" y="2094517"/>
              <a:ext cx="916707" cy="246221"/>
            </a:xfrm>
            <a:prstGeom prst="rect">
              <a:avLst/>
            </a:prstGeom>
          </p:spPr>
          <p:txBody>
            <a:bodyPr wrap="square">
              <a:spAutoFit/>
            </a:bodyPr>
            <a:lstStyle/>
            <a:p>
              <a:pPr algn="ctr" fontAlgn="base"/>
              <a:r>
                <a:rPr lang="en-GB" sz="1000" dirty="0">
                  <a:solidFill>
                    <a:schemeClr val="bg1"/>
                  </a:solidFill>
                  <a:ea typeface="Roboto Light" panose="02000000000000000000" pitchFamily="2" charset="0"/>
                </a:rPr>
                <a:t>August</a:t>
              </a:r>
            </a:p>
          </p:txBody>
        </p:sp>
        <p:sp>
          <p:nvSpPr>
            <p:cNvPr id="42" name="Rectangle 8">
              <a:extLst>
                <a:ext uri="{FF2B5EF4-FFF2-40B4-BE49-F238E27FC236}">
                  <a16:creationId xmlns:a16="http://schemas.microsoft.com/office/drawing/2014/main" id="{94791FC0-59AE-4A55-38ED-473558C1191B}"/>
                </a:ext>
              </a:extLst>
            </p:cNvPr>
            <p:cNvSpPr>
              <a:spLocks noGrp="1" noRot="1" noMove="1" noResize="1" noEditPoints="1" noAdjustHandles="1" noChangeArrowheads="1" noChangeShapeType="1"/>
            </p:cNvSpPr>
            <p:nvPr/>
          </p:nvSpPr>
          <p:spPr>
            <a:xfrm>
              <a:off x="6965961" y="2093921"/>
              <a:ext cx="916707" cy="246221"/>
            </a:xfrm>
            <a:prstGeom prst="rect">
              <a:avLst/>
            </a:prstGeom>
          </p:spPr>
          <p:txBody>
            <a:bodyPr wrap="square">
              <a:spAutoFit/>
            </a:bodyPr>
            <a:lstStyle/>
            <a:p>
              <a:pPr algn="ctr" fontAlgn="base"/>
              <a:r>
                <a:rPr lang="en-GB" sz="1000" dirty="0">
                  <a:solidFill>
                    <a:schemeClr val="bg1"/>
                  </a:solidFill>
                  <a:ea typeface="Roboto Light" panose="02000000000000000000" pitchFamily="2" charset="0"/>
                </a:rPr>
                <a:t>September</a:t>
              </a:r>
            </a:p>
          </p:txBody>
        </p:sp>
        <p:sp>
          <p:nvSpPr>
            <p:cNvPr id="44" name="Rectangle 6">
              <a:extLst>
                <a:ext uri="{FF2B5EF4-FFF2-40B4-BE49-F238E27FC236}">
                  <a16:creationId xmlns:a16="http://schemas.microsoft.com/office/drawing/2014/main" id="{4CBFA436-9631-B1BB-EA92-A9954C34F976}"/>
                </a:ext>
              </a:extLst>
            </p:cNvPr>
            <p:cNvSpPr>
              <a:spLocks noGrp="1" noRot="1" noMove="1" noResize="1" noEditPoints="1" noAdjustHandles="1" noChangeArrowheads="1" noChangeShapeType="1"/>
            </p:cNvSpPr>
            <p:nvPr/>
          </p:nvSpPr>
          <p:spPr>
            <a:xfrm>
              <a:off x="8087941" y="2091987"/>
              <a:ext cx="916707" cy="246221"/>
            </a:xfrm>
            <a:prstGeom prst="rect">
              <a:avLst/>
            </a:prstGeom>
          </p:spPr>
          <p:txBody>
            <a:bodyPr wrap="square">
              <a:spAutoFit/>
            </a:bodyPr>
            <a:lstStyle/>
            <a:p>
              <a:pPr algn="ctr" fontAlgn="base"/>
              <a:r>
                <a:rPr lang="en-GB" sz="1000" dirty="0">
                  <a:solidFill>
                    <a:schemeClr val="bg1"/>
                  </a:solidFill>
                  <a:ea typeface="Roboto Light" panose="02000000000000000000" pitchFamily="2" charset="0"/>
                </a:rPr>
                <a:t>Oktober</a:t>
              </a:r>
            </a:p>
          </p:txBody>
        </p:sp>
        <p:sp>
          <p:nvSpPr>
            <p:cNvPr id="45" name="Rectangle 7">
              <a:extLst>
                <a:ext uri="{FF2B5EF4-FFF2-40B4-BE49-F238E27FC236}">
                  <a16:creationId xmlns:a16="http://schemas.microsoft.com/office/drawing/2014/main" id="{1FCB2190-697D-8B81-EAD4-6237233B2F8B}"/>
                </a:ext>
              </a:extLst>
            </p:cNvPr>
            <p:cNvSpPr>
              <a:spLocks noGrp="1" noRot="1" noMove="1" noResize="1" noEditPoints="1" noAdjustHandles="1" noChangeArrowheads="1" noChangeShapeType="1"/>
            </p:cNvSpPr>
            <p:nvPr/>
          </p:nvSpPr>
          <p:spPr>
            <a:xfrm>
              <a:off x="9409010" y="2097062"/>
              <a:ext cx="916707" cy="246221"/>
            </a:xfrm>
            <a:prstGeom prst="rect">
              <a:avLst/>
            </a:prstGeom>
          </p:spPr>
          <p:txBody>
            <a:bodyPr wrap="square">
              <a:spAutoFit/>
            </a:bodyPr>
            <a:lstStyle/>
            <a:p>
              <a:pPr algn="ctr" fontAlgn="base"/>
              <a:r>
                <a:rPr lang="en-GB" sz="1000" dirty="0">
                  <a:solidFill>
                    <a:schemeClr val="bg1"/>
                  </a:solidFill>
                  <a:ea typeface="Roboto Light" panose="02000000000000000000" pitchFamily="2" charset="0"/>
                </a:rPr>
                <a:t>November</a:t>
              </a:r>
            </a:p>
          </p:txBody>
        </p:sp>
        <p:sp>
          <p:nvSpPr>
            <p:cNvPr id="46" name="Rectangle 8">
              <a:extLst>
                <a:ext uri="{FF2B5EF4-FFF2-40B4-BE49-F238E27FC236}">
                  <a16:creationId xmlns:a16="http://schemas.microsoft.com/office/drawing/2014/main" id="{C5B30F65-3C4F-14CD-9580-CD6116BC0849}"/>
                </a:ext>
              </a:extLst>
            </p:cNvPr>
            <p:cNvSpPr>
              <a:spLocks noGrp="1" noRot="1" noMove="1" noResize="1" noEditPoints="1" noAdjustHandles="1" noChangeArrowheads="1" noChangeShapeType="1"/>
            </p:cNvSpPr>
            <p:nvPr/>
          </p:nvSpPr>
          <p:spPr>
            <a:xfrm>
              <a:off x="10730079" y="2096466"/>
              <a:ext cx="916707" cy="246221"/>
            </a:xfrm>
            <a:prstGeom prst="rect">
              <a:avLst/>
            </a:prstGeom>
          </p:spPr>
          <p:txBody>
            <a:bodyPr wrap="square">
              <a:spAutoFit/>
            </a:bodyPr>
            <a:lstStyle/>
            <a:p>
              <a:pPr algn="ctr" fontAlgn="base"/>
              <a:r>
                <a:rPr lang="en-GB" sz="1000" dirty="0">
                  <a:solidFill>
                    <a:schemeClr val="bg1"/>
                  </a:solidFill>
                  <a:ea typeface="Roboto Light" panose="02000000000000000000" pitchFamily="2" charset="0"/>
                </a:rPr>
                <a:t>December</a:t>
              </a:r>
            </a:p>
          </p:txBody>
        </p:sp>
      </p:grpSp>
      <p:grpSp>
        <p:nvGrpSpPr>
          <p:cNvPr id="56" name="Gruppe 55">
            <a:extLst>
              <a:ext uri="{FF2B5EF4-FFF2-40B4-BE49-F238E27FC236}">
                <a16:creationId xmlns:a16="http://schemas.microsoft.com/office/drawing/2014/main" id="{2BAC3ED8-4F87-7712-D07D-5A933D276C11}"/>
              </a:ext>
            </a:extLst>
          </p:cNvPr>
          <p:cNvGrpSpPr>
            <a:grpSpLocks noGrp="1" noUngrp="1" noRot="1" noMove="1" noResize="1"/>
          </p:cNvGrpSpPr>
          <p:nvPr/>
        </p:nvGrpSpPr>
        <p:grpSpPr>
          <a:xfrm>
            <a:off x="539749" y="5140368"/>
            <a:ext cx="11338215" cy="1204447"/>
            <a:chOff x="539749" y="2524124"/>
            <a:chExt cx="11338215" cy="1204447"/>
          </a:xfrm>
        </p:grpSpPr>
        <p:sp>
          <p:nvSpPr>
            <p:cNvPr id="57" name="Pentagon 56">
              <a:extLst>
                <a:ext uri="{FF2B5EF4-FFF2-40B4-BE49-F238E27FC236}">
                  <a16:creationId xmlns:a16="http://schemas.microsoft.com/office/drawing/2014/main" id="{387723EE-F63D-BBB6-71E7-570E83EE2B66}"/>
                </a:ext>
              </a:extLst>
            </p:cNvPr>
            <p:cNvSpPr>
              <a:spLocks noGrp="1" noRot="1" noMove="1" noResize="1" noEditPoints="1" noAdjustHandles="1" noChangeArrowheads="1" noChangeShapeType="1"/>
            </p:cNvSpPr>
            <p:nvPr/>
          </p:nvSpPr>
          <p:spPr>
            <a:xfrm>
              <a:off x="539749" y="2527125"/>
              <a:ext cx="11338215" cy="1194233"/>
            </a:xfrm>
            <a:prstGeom prst="homePlate">
              <a:avLst>
                <a:gd name="adj" fmla="val 17593"/>
              </a:avLst>
            </a:prstGeom>
            <a:solidFill>
              <a:srgbClr val="EFE6D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sz="1300" noProof="0" dirty="0">
                <a:solidFill>
                  <a:srgbClr val="002A3A"/>
                </a:solidFill>
                <a:latin typeface="Aptos Light" panose="020B0004020202020204" pitchFamily="34" charset="0"/>
              </a:endParaRPr>
            </a:p>
          </p:txBody>
        </p:sp>
        <p:sp>
          <p:nvSpPr>
            <p:cNvPr id="58" name="Pentagon 57">
              <a:extLst>
                <a:ext uri="{FF2B5EF4-FFF2-40B4-BE49-F238E27FC236}">
                  <a16:creationId xmlns:a16="http://schemas.microsoft.com/office/drawing/2014/main" id="{772A30F3-24B2-587D-1C54-1D4D2DB3200D}"/>
                </a:ext>
              </a:extLst>
            </p:cNvPr>
            <p:cNvSpPr>
              <a:spLocks noGrp="1" noRot="1" noMove="1" noResize="1" noEditPoints="1" noAdjustHandles="1" noChangeArrowheads="1" noChangeShapeType="1"/>
            </p:cNvSpPr>
            <p:nvPr/>
          </p:nvSpPr>
          <p:spPr>
            <a:xfrm rot="16200000">
              <a:off x="78778" y="2985096"/>
              <a:ext cx="1204447" cy="282504"/>
            </a:xfrm>
            <a:prstGeom prst="homePlate">
              <a:avLst>
                <a:gd name="adj" fmla="val 0"/>
              </a:avLst>
            </a:prstGeom>
            <a:solidFill>
              <a:srgbClr val="4058F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000" dirty="0">
                  <a:solidFill>
                    <a:schemeClr val="bg1"/>
                  </a:solidFill>
                </a:rPr>
                <a:t>Titel</a:t>
              </a:r>
              <a:endParaRPr lang="en-SE" sz="1000" noProof="0" dirty="0">
                <a:solidFill>
                  <a:schemeClr val="bg1"/>
                </a:solidFill>
              </a:endParaRPr>
            </a:p>
          </p:txBody>
        </p:sp>
      </p:grpSp>
      <p:grpSp>
        <p:nvGrpSpPr>
          <p:cNvPr id="53" name="Gruppe 52">
            <a:extLst>
              <a:ext uri="{FF2B5EF4-FFF2-40B4-BE49-F238E27FC236}">
                <a16:creationId xmlns:a16="http://schemas.microsoft.com/office/drawing/2014/main" id="{9560E466-2EDA-0013-9C5C-C3B88BC1792E}"/>
              </a:ext>
            </a:extLst>
          </p:cNvPr>
          <p:cNvGrpSpPr>
            <a:grpSpLocks noGrp="1" noUngrp="1" noRot="1" noMove="1" noResize="1"/>
          </p:cNvGrpSpPr>
          <p:nvPr/>
        </p:nvGrpSpPr>
        <p:grpSpPr>
          <a:xfrm>
            <a:off x="539749" y="3835233"/>
            <a:ext cx="11338215" cy="1204447"/>
            <a:chOff x="539749" y="2524124"/>
            <a:chExt cx="11338215" cy="1204447"/>
          </a:xfrm>
        </p:grpSpPr>
        <p:sp>
          <p:nvSpPr>
            <p:cNvPr id="54" name="Pentagon 53">
              <a:extLst>
                <a:ext uri="{FF2B5EF4-FFF2-40B4-BE49-F238E27FC236}">
                  <a16:creationId xmlns:a16="http://schemas.microsoft.com/office/drawing/2014/main" id="{4E6AE37B-049A-F24D-CDD9-D19836C7BAF5}"/>
                </a:ext>
              </a:extLst>
            </p:cNvPr>
            <p:cNvSpPr>
              <a:spLocks noGrp="1" noRot="1" noMove="1" noResize="1" noEditPoints="1" noAdjustHandles="1" noChangeArrowheads="1" noChangeShapeType="1"/>
            </p:cNvSpPr>
            <p:nvPr/>
          </p:nvSpPr>
          <p:spPr>
            <a:xfrm>
              <a:off x="539749" y="2527125"/>
              <a:ext cx="11338215" cy="1194233"/>
            </a:xfrm>
            <a:prstGeom prst="homePlate">
              <a:avLst>
                <a:gd name="adj" fmla="val 17593"/>
              </a:avLst>
            </a:prstGeom>
            <a:solidFill>
              <a:srgbClr val="EFE6D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sz="1300" noProof="0" dirty="0">
                <a:solidFill>
                  <a:srgbClr val="002A3A"/>
                </a:solidFill>
                <a:latin typeface="Aptos Light" panose="020B0004020202020204" pitchFamily="34" charset="0"/>
              </a:endParaRPr>
            </a:p>
          </p:txBody>
        </p:sp>
        <p:sp>
          <p:nvSpPr>
            <p:cNvPr id="55" name="Pentagon 54">
              <a:extLst>
                <a:ext uri="{FF2B5EF4-FFF2-40B4-BE49-F238E27FC236}">
                  <a16:creationId xmlns:a16="http://schemas.microsoft.com/office/drawing/2014/main" id="{D89C71E8-3819-F782-2086-EAAB82492382}"/>
                </a:ext>
              </a:extLst>
            </p:cNvPr>
            <p:cNvSpPr>
              <a:spLocks noGrp="1" noRot="1" noMove="1" noResize="1" noEditPoints="1" noAdjustHandles="1" noChangeArrowheads="1" noChangeShapeType="1"/>
            </p:cNvSpPr>
            <p:nvPr/>
          </p:nvSpPr>
          <p:spPr>
            <a:xfrm rot="16200000">
              <a:off x="78778" y="2985096"/>
              <a:ext cx="1204447" cy="282504"/>
            </a:xfrm>
            <a:prstGeom prst="homePlate">
              <a:avLst>
                <a:gd name="adj" fmla="val 0"/>
              </a:avLst>
            </a:prstGeom>
            <a:solidFill>
              <a:srgbClr val="4058F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000" dirty="0">
                  <a:solidFill>
                    <a:schemeClr val="bg1"/>
                  </a:solidFill>
                </a:rPr>
                <a:t>Titel</a:t>
              </a:r>
              <a:endParaRPr lang="en-SE" sz="1000" noProof="0" dirty="0">
                <a:solidFill>
                  <a:schemeClr val="bg1"/>
                </a:solidFill>
              </a:endParaRPr>
            </a:p>
          </p:txBody>
        </p:sp>
      </p:grpSp>
      <p:grpSp>
        <p:nvGrpSpPr>
          <p:cNvPr id="51" name="Gruppe 50">
            <a:extLst>
              <a:ext uri="{FF2B5EF4-FFF2-40B4-BE49-F238E27FC236}">
                <a16:creationId xmlns:a16="http://schemas.microsoft.com/office/drawing/2014/main" id="{5D9AF045-EDC5-8A63-B991-5097A58E44C4}"/>
              </a:ext>
            </a:extLst>
          </p:cNvPr>
          <p:cNvGrpSpPr>
            <a:grpSpLocks noGrp="1" noUngrp="1" noRot="1" noMove="1" noResize="1"/>
          </p:cNvGrpSpPr>
          <p:nvPr/>
        </p:nvGrpSpPr>
        <p:grpSpPr>
          <a:xfrm>
            <a:off x="539749" y="2530099"/>
            <a:ext cx="11338215" cy="1204447"/>
            <a:chOff x="539749" y="2524124"/>
            <a:chExt cx="11338215" cy="1204447"/>
          </a:xfrm>
        </p:grpSpPr>
        <p:sp>
          <p:nvSpPr>
            <p:cNvPr id="26" name="Pentagon 25">
              <a:extLst>
                <a:ext uri="{FF2B5EF4-FFF2-40B4-BE49-F238E27FC236}">
                  <a16:creationId xmlns:a16="http://schemas.microsoft.com/office/drawing/2014/main" id="{563431F9-E4FE-FD82-0F91-0DD0419B7E4C}"/>
                </a:ext>
              </a:extLst>
            </p:cNvPr>
            <p:cNvSpPr>
              <a:spLocks noGrp="1" noRot="1" noMove="1" noResize="1" noEditPoints="1" noAdjustHandles="1" noChangeArrowheads="1" noChangeShapeType="1"/>
            </p:cNvSpPr>
            <p:nvPr/>
          </p:nvSpPr>
          <p:spPr>
            <a:xfrm>
              <a:off x="539749" y="2527125"/>
              <a:ext cx="11338215" cy="1194233"/>
            </a:xfrm>
            <a:prstGeom prst="homePlate">
              <a:avLst>
                <a:gd name="adj" fmla="val 17593"/>
              </a:avLst>
            </a:prstGeom>
            <a:solidFill>
              <a:srgbClr val="EFE6D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sz="1300" noProof="0" dirty="0">
                <a:solidFill>
                  <a:srgbClr val="002A3A"/>
                </a:solidFill>
                <a:latin typeface="Aptos Light" panose="020B0004020202020204" pitchFamily="34" charset="0"/>
              </a:endParaRPr>
            </a:p>
          </p:txBody>
        </p:sp>
        <p:sp>
          <p:nvSpPr>
            <p:cNvPr id="24" name="Pentagon 23">
              <a:extLst>
                <a:ext uri="{FF2B5EF4-FFF2-40B4-BE49-F238E27FC236}">
                  <a16:creationId xmlns:a16="http://schemas.microsoft.com/office/drawing/2014/main" id="{1F00EC5F-EF1A-023B-0B6D-6E811E738390}"/>
                </a:ext>
              </a:extLst>
            </p:cNvPr>
            <p:cNvSpPr>
              <a:spLocks noGrp="1" noRot="1" noMove="1" noResize="1" noEditPoints="1" noAdjustHandles="1" noChangeArrowheads="1" noChangeShapeType="1"/>
            </p:cNvSpPr>
            <p:nvPr/>
          </p:nvSpPr>
          <p:spPr>
            <a:xfrm rot="16200000">
              <a:off x="78778" y="2985096"/>
              <a:ext cx="1204447" cy="282504"/>
            </a:xfrm>
            <a:prstGeom prst="homePlate">
              <a:avLst>
                <a:gd name="adj" fmla="val 0"/>
              </a:avLst>
            </a:prstGeom>
            <a:solidFill>
              <a:srgbClr val="4058F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000" dirty="0">
                  <a:solidFill>
                    <a:schemeClr val="bg1"/>
                  </a:solidFill>
                </a:rPr>
                <a:t>Titel</a:t>
              </a:r>
              <a:endParaRPr lang="en-SE" sz="1000" noProof="0" dirty="0">
                <a:solidFill>
                  <a:schemeClr val="bg1"/>
                </a:solidFill>
              </a:endParaRPr>
            </a:p>
          </p:txBody>
        </p:sp>
      </p:grpSp>
      <p:cxnSp>
        <p:nvCxnSpPr>
          <p:cNvPr id="19" name="Straight Connector 18">
            <a:extLst>
              <a:ext uri="{FF2B5EF4-FFF2-40B4-BE49-F238E27FC236}">
                <a16:creationId xmlns:a16="http://schemas.microsoft.com/office/drawing/2014/main" id="{070D6049-A504-4FC0-E17D-968C6037D436}"/>
              </a:ext>
            </a:extLst>
          </p:cNvPr>
          <p:cNvCxnSpPr>
            <a:cxnSpLocks/>
          </p:cNvCxnSpPr>
          <p:nvPr/>
        </p:nvCxnSpPr>
        <p:spPr>
          <a:xfrm flipV="1">
            <a:off x="4222948" y="1485317"/>
            <a:ext cx="0" cy="5040000"/>
          </a:xfrm>
          <a:prstGeom prst="line">
            <a:avLst/>
          </a:prstGeom>
          <a:ln>
            <a:solidFill>
              <a:srgbClr val="400000"/>
            </a:solidFill>
            <a:prstDash val="solid"/>
          </a:ln>
        </p:spPr>
        <p:style>
          <a:lnRef idx="1">
            <a:schemeClr val="accent1"/>
          </a:lnRef>
          <a:fillRef idx="0">
            <a:schemeClr val="accent1"/>
          </a:fillRef>
          <a:effectRef idx="0">
            <a:schemeClr val="accent1"/>
          </a:effectRef>
          <a:fontRef idx="minor">
            <a:schemeClr val="tx1"/>
          </a:fontRef>
        </p:style>
      </p:cxnSp>
      <p:sp>
        <p:nvSpPr>
          <p:cNvPr id="38" name="Pentagon 37">
            <a:extLst>
              <a:ext uri="{FF2B5EF4-FFF2-40B4-BE49-F238E27FC236}">
                <a16:creationId xmlns:a16="http://schemas.microsoft.com/office/drawing/2014/main" id="{EB13A675-E442-9FBC-7A46-3706BEE8296A}"/>
              </a:ext>
            </a:extLst>
          </p:cNvPr>
          <p:cNvSpPr/>
          <p:nvPr/>
        </p:nvSpPr>
        <p:spPr>
          <a:xfrm>
            <a:off x="1285738" y="3077967"/>
            <a:ext cx="1569592" cy="360000"/>
          </a:xfrm>
          <a:prstGeom prst="homePlate">
            <a:avLst>
              <a:gd name="adj" fmla="val 0"/>
            </a:avLst>
          </a:prstGeom>
          <a:solidFill>
            <a:srgbClr val="EAAE9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200" noProof="0" dirty="0">
                <a:solidFill>
                  <a:schemeClr val="bg1"/>
                </a:solidFill>
              </a:rPr>
              <a:t>Tekst</a:t>
            </a:r>
            <a:endParaRPr lang="en-SE" sz="1200" noProof="0" dirty="0">
              <a:solidFill>
                <a:schemeClr val="bg1"/>
              </a:solidFill>
            </a:endParaRPr>
          </a:p>
        </p:txBody>
      </p:sp>
      <p:sp>
        <p:nvSpPr>
          <p:cNvPr id="39" name="Pentagon 38">
            <a:extLst>
              <a:ext uri="{FF2B5EF4-FFF2-40B4-BE49-F238E27FC236}">
                <a16:creationId xmlns:a16="http://schemas.microsoft.com/office/drawing/2014/main" id="{CB24875A-3911-9CFB-4D20-E3DECB1C64AF}"/>
              </a:ext>
            </a:extLst>
          </p:cNvPr>
          <p:cNvSpPr/>
          <p:nvPr/>
        </p:nvSpPr>
        <p:spPr>
          <a:xfrm>
            <a:off x="2620334" y="4451426"/>
            <a:ext cx="1128715" cy="360000"/>
          </a:xfrm>
          <a:prstGeom prst="homePlate">
            <a:avLst>
              <a:gd name="adj" fmla="val 0"/>
            </a:avLst>
          </a:prstGeom>
          <a:solidFill>
            <a:srgbClr val="CFAA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200" dirty="0">
                <a:solidFill>
                  <a:srgbClr val="002A3A"/>
                </a:solidFill>
              </a:rPr>
              <a:t>Tekst</a:t>
            </a:r>
            <a:endParaRPr lang="en-SE" sz="1200" noProof="0" dirty="0">
              <a:solidFill>
                <a:srgbClr val="002A3A"/>
              </a:solidFill>
            </a:endParaRPr>
          </a:p>
        </p:txBody>
      </p:sp>
      <p:sp>
        <p:nvSpPr>
          <p:cNvPr id="4" name="Pentagon 3">
            <a:extLst>
              <a:ext uri="{FF2B5EF4-FFF2-40B4-BE49-F238E27FC236}">
                <a16:creationId xmlns:a16="http://schemas.microsoft.com/office/drawing/2014/main" id="{EA77D58D-DE80-B062-3ADD-7E01981EF66F}"/>
              </a:ext>
            </a:extLst>
          </p:cNvPr>
          <p:cNvSpPr/>
          <p:nvPr/>
        </p:nvSpPr>
        <p:spPr>
          <a:xfrm>
            <a:off x="3895244" y="4451426"/>
            <a:ext cx="2513225" cy="360000"/>
          </a:xfrm>
          <a:prstGeom prst="homePlate">
            <a:avLst>
              <a:gd name="adj" fmla="val 0"/>
            </a:avLst>
          </a:prstGeom>
          <a:solidFill>
            <a:srgbClr val="EAAE9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200" noProof="0" dirty="0">
                <a:solidFill>
                  <a:schemeClr val="bg1"/>
                </a:solidFill>
              </a:rPr>
              <a:t>Tekst</a:t>
            </a:r>
            <a:endParaRPr lang="en-SE" sz="1200" noProof="0" dirty="0">
              <a:solidFill>
                <a:schemeClr val="bg1"/>
              </a:solidFill>
            </a:endParaRPr>
          </a:p>
        </p:txBody>
      </p:sp>
      <p:sp>
        <p:nvSpPr>
          <p:cNvPr id="35" name="Pentagon 34">
            <a:extLst>
              <a:ext uri="{FF2B5EF4-FFF2-40B4-BE49-F238E27FC236}">
                <a16:creationId xmlns:a16="http://schemas.microsoft.com/office/drawing/2014/main" id="{597FE479-62C5-FAE0-8510-119AF1458701}"/>
              </a:ext>
            </a:extLst>
          </p:cNvPr>
          <p:cNvSpPr/>
          <p:nvPr/>
        </p:nvSpPr>
        <p:spPr>
          <a:xfrm>
            <a:off x="7439712" y="3995485"/>
            <a:ext cx="4049918" cy="360000"/>
          </a:xfrm>
          <a:prstGeom prst="homePlate">
            <a:avLst>
              <a:gd name="adj" fmla="val 0"/>
            </a:avLst>
          </a:prstGeom>
          <a:solidFill>
            <a:srgbClr val="4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200" noProof="0" dirty="0">
                <a:solidFill>
                  <a:schemeClr val="bg1"/>
                </a:solidFill>
              </a:rPr>
              <a:t>Tekst</a:t>
            </a:r>
            <a:endParaRPr lang="en-SE" sz="1200" noProof="0" dirty="0">
              <a:solidFill>
                <a:schemeClr val="bg1"/>
              </a:solidFill>
            </a:endParaRPr>
          </a:p>
        </p:txBody>
      </p:sp>
      <p:sp>
        <p:nvSpPr>
          <p:cNvPr id="2" name="Titel 1">
            <a:extLst>
              <a:ext uri="{FF2B5EF4-FFF2-40B4-BE49-F238E27FC236}">
                <a16:creationId xmlns:a16="http://schemas.microsoft.com/office/drawing/2014/main" id="{BECE38A4-844F-394E-C163-BB9B3D68396D}"/>
              </a:ext>
            </a:extLst>
          </p:cNvPr>
          <p:cNvSpPr>
            <a:spLocks noGrp="1"/>
          </p:cNvSpPr>
          <p:nvPr>
            <p:ph type="title"/>
          </p:nvPr>
        </p:nvSpPr>
        <p:spPr/>
        <p:txBody>
          <a:bodyPr/>
          <a:lstStyle/>
          <a:p>
            <a:r>
              <a:rPr lang="da-DK" dirty="0"/>
              <a:t>Tidsplan</a:t>
            </a:r>
            <a:br>
              <a:rPr lang="da-DK" dirty="0"/>
            </a:br>
            <a:r>
              <a:rPr lang="da-DK" dirty="0"/>
              <a:t>Titel</a:t>
            </a:r>
          </a:p>
        </p:txBody>
      </p:sp>
      <p:sp>
        <p:nvSpPr>
          <p:cNvPr id="36" name="Footer Placeholder 1">
            <a:extLst>
              <a:ext uri="{FF2B5EF4-FFF2-40B4-BE49-F238E27FC236}">
                <a16:creationId xmlns:a16="http://schemas.microsoft.com/office/drawing/2014/main" id="{E868798A-1F40-9FF0-85B0-80FC97EEA4BE}"/>
              </a:ext>
            </a:extLst>
          </p:cNvPr>
          <p:cNvSpPr>
            <a:spLocks noGrp="1"/>
          </p:cNvSpPr>
          <p:nvPr>
            <p:ph type="ftr" sz="quarter" idx="11"/>
          </p:nvPr>
        </p:nvSpPr>
        <p:spPr/>
        <p:txBody>
          <a:bodyPr/>
          <a:lstStyle/>
          <a:p>
            <a:r>
              <a:rPr lang="da-DK" dirty="0"/>
              <a:t>Hjerteforeningen</a:t>
            </a:r>
          </a:p>
        </p:txBody>
      </p:sp>
      <p:sp>
        <p:nvSpPr>
          <p:cNvPr id="52" name="Slide Number Placeholder 2">
            <a:extLst>
              <a:ext uri="{FF2B5EF4-FFF2-40B4-BE49-F238E27FC236}">
                <a16:creationId xmlns:a16="http://schemas.microsoft.com/office/drawing/2014/main" id="{34AC508B-FB3E-F1A1-4861-6D69438D2353}"/>
              </a:ext>
            </a:extLst>
          </p:cNvPr>
          <p:cNvSpPr txBox="1">
            <a:spLocks/>
          </p:cNvSpPr>
          <p:nvPr/>
        </p:nvSpPr>
        <p:spPr>
          <a:xfrm>
            <a:off x="11293200" y="180000"/>
            <a:ext cx="360000" cy="180000"/>
          </a:xfrm>
          <a:prstGeom prst="rect">
            <a:avLst/>
          </a:prstGeom>
        </p:spPr>
        <p:txBody>
          <a:bodyPr vert="horz" lIns="0" tIns="0" rIns="0" bIns="0" rtlCol="0" anchor="ctr" anchorCtr="0"/>
          <a:lstStyle>
            <a:defPPr>
              <a:defRPr lang="en-US"/>
            </a:defPPr>
            <a:lvl1pPr marL="0" algn="r" defTabSz="914400" rtl="0" eaLnBrk="1" latinLnBrk="0" hangingPunct="1">
              <a:defRPr sz="7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da-DK" smtClean="0"/>
              <a:pPr/>
              <a:t>16</a:t>
            </a:fld>
            <a:endParaRPr lang="da-DK" dirty="0"/>
          </a:p>
        </p:txBody>
      </p:sp>
      <p:cxnSp>
        <p:nvCxnSpPr>
          <p:cNvPr id="43" name="Straight Connector 18">
            <a:extLst>
              <a:ext uri="{FF2B5EF4-FFF2-40B4-BE49-F238E27FC236}">
                <a16:creationId xmlns:a16="http://schemas.microsoft.com/office/drawing/2014/main" id="{D01A42FD-1644-9265-2A3A-BB31F01F8AE1}"/>
              </a:ext>
            </a:extLst>
          </p:cNvPr>
          <p:cNvCxnSpPr>
            <a:cxnSpLocks/>
          </p:cNvCxnSpPr>
          <p:nvPr/>
        </p:nvCxnSpPr>
        <p:spPr>
          <a:xfrm flipV="1">
            <a:off x="7983071" y="1497213"/>
            <a:ext cx="0" cy="5040000"/>
          </a:xfrm>
          <a:prstGeom prst="line">
            <a:avLst/>
          </a:prstGeom>
          <a:ln>
            <a:solidFill>
              <a:srgbClr val="400000"/>
            </a:solidFill>
            <a:prstDash val="solid"/>
          </a:ln>
        </p:spPr>
        <p:style>
          <a:lnRef idx="1">
            <a:schemeClr val="accent1"/>
          </a:lnRef>
          <a:fillRef idx="0">
            <a:schemeClr val="accent1"/>
          </a:fillRef>
          <a:effectRef idx="0">
            <a:schemeClr val="accent1"/>
          </a:effectRef>
          <a:fontRef idx="minor">
            <a:schemeClr val="tx1"/>
          </a:fontRef>
        </p:style>
      </p:cxnSp>
      <p:sp>
        <p:nvSpPr>
          <p:cNvPr id="49" name="Pentagon 48">
            <a:extLst>
              <a:ext uri="{FF2B5EF4-FFF2-40B4-BE49-F238E27FC236}">
                <a16:creationId xmlns:a16="http://schemas.microsoft.com/office/drawing/2014/main" id="{EA4F6F7B-B884-BE37-63A0-E446434CFF26}"/>
              </a:ext>
            </a:extLst>
          </p:cNvPr>
          <p:cNvSpPr/>
          <p:nvPr/>
        </p:nvSpPr>
        <p:spPr>
          <a:xfrm>
            <a:off x="4782175" y="3077967"/>
            <a:ext cx="2657519" cy="360000"/>
          </a:xfrm>
          <a:prstGeom prst="homePlate">
            <a:avLst>
              <a:gd name="adj" fmla="val 0"/>
            </a:avLst>
          </a:prstGeom>
          <a:solidFill>
            <a:srgbClr val="F9F97A"/>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da-DK" sz="1200" noProof="0" dirty="0">
                <a:solidFill>
                  <a:srgbClr val="002A3A"/>
                </a:solidFill>
              </a:rPr>
              <a:t>Tekst</a:t>
            </a:r>
            <a:endParaRPr lang="en-SE" sz="1200" noProof="0" dirty="0">
              <a:solidFill>
                <a:srgbClr val="002A3A"/>
              </a:solidFill>
            </a:endParaRPr>
          </a:p>
        </p:txBody>
      </p:sp>
    </p:spTree>
    <p:extLst>
      <p:ext uri="{BB962C8B-B14F-4D97-AF65-F5344CB8AC3E}">
        <p14:creationId xmlns:p14="http://schemas.microsoft.com/office/powerpoint/2010/main" val="3283492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FEE262D2-37C5-76F5-5EAC-E1878AA58B24}"/>
              </a:ext>
            </a:extLst>
          </p:cNvPr>
          <p:cNvSpPr>
            <a:spLocks noGrp="1" noRot="1" noMove="1" noResize="1" noEditPoints="1" noAdjustHandles="1" noChangeArrowheads="1" noChangeShapeType="1"/>
          </p:cNvSpPr>
          <p:nvPr/>
        </p:nvSpPr>
        <p:spPr>
          <a:xfrm>
            <a:off x="539750" y="2614154"/>
            <a:ext cx="11320946" cy="1179185"/>
          </a:xfrm>
          <a:prstGeom prst="homePlate">
            <a:avLst>
              <a:gd name="adj" fmla="val 17593"/>
            </a:avLst>
          </a:prstGeom>
          <a:solidFill>
            <a:srgbClr val="EFE6D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sz="1300" noProof="0" dirty="0">
              <a:solidFill>
                <a:srgbClr val="002A3A"/>
              </a:solidFill>
              <a:latin typeface="Aptos Light" panose="020B0004020202020204" pitchFamily="34" charset="0"/>
            </a:endParaRPr>
          </a:p>
        </p:txBody>
      </p:sp>
      <p:sp>
        <p:nvSpPr>
          <p:cNvPr id="26" name="Pentagon 25">
            <a:extLst>
              <a:ext uri="{FF2B5EF4-FFF2-40B4-BE49-F238E27FC236}">
                <a16:creationId xmlns:a16="http://schemas.microsoft.com/office/drawing/2014/main" id="{C5140E57-7CB6-60C2-53D1-38E6C4AF6D21}"/>
              </a:ext>
            </a:extLst>
          </p:cNvPr>
          <p:cNvSpPr>
            <a:spLocks noGrp="1" noRot="1" noMove="1" noResize="1" noEditPoints="1" noAdjustHandles="1" noChangeArrowheads="1" noChangeShapeType="1"/>
          </p:cNvSpPr>
          <p:nvPr/>
        </p:nvSpPr>
        <p:spPr>
          <a:xfrm>
            <a:off x="539750" y="3879125"/>
            <a:ext cx="11320946" cy="1179185"/>
          </a:xfrm>
          <a:prstGeom prst="homePlate">
            <a:avLst>
              <a:gd name="adj" fmla="val 17593"/>
            </a:avLst>
          </a:prstGeom>
          <a:solidFill>
            <a:srgbClr val="EFE6D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sz="1300" noProof="0" dirty="0">
              <a:solidFill>
                <a:srgbClr val="002A3A"/>
              </a:solidFill>
              <a:latin typeface="Aptos Light" panose="020B0004020202020204" pitchFamily="34" charset="0"/>
            </a:endParaRPr>
          </a:p>
        </p:txBody>
      </p:sp>
      <p:sp>
        <p:nvSpPr>
          <p:cNvPr id="27" name="Pentagon 26">
            <a:extLst>
              <a:ext uri="{FF2B5EF4-FFF2-40B4-BE49-F238E27FC236}">
                <a16:creationId xmlns:a16="http://schemas.microsoft.com/office/drawing/2014/main" id="{8A713A8E-C8D0-F07F-3EBD-D2A90DA75E56}"/>
              </a:ext>
            </a:extLst>
          </p:cNvPr>
          <p:cNvSpPr>
            <a:spLocks noGrp="1" noRot="1" noMove="1" noResize="1" noEditPoints="1" noAdjustHandles="1" noChangeArrowheads="1" noChangeShapeType="1"/>
          </p:cNvSpPr>
          <p:nvPr/>
        </p:nvSpPr>
        <p:spPr>
          <a:xfrm>
            <a:off x="539750" y="5144097"/>
            <a:ext cx="11320946" cy="1179185"/>
          </a:xfrm>
          <a:prstGeom prst="homePlate">
            <a:avLst>
              <a:gd name="adj" fmla="val 17593"/>
            </a:avLst>
          </a:prstGeom>
          <a:solidFill>
            <a:srgbClr val="EFE6D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sz="1300" noProof="0" dirty="0">
              <a:solidFill>
                <a:srgbClr val="002A3A"/>
              </a:solidFill>
              <a:latin typeface="Aptos Light" panose="020B0004020202020204" pitchFamily="34" charset="0"/>
            </a:endParaRPr>
          </a:p>
        </p:txBody>
      </p:sp>
      <p:sp>
        <p:nvSpPr>
          <p:cNvPr id="3" name="Footer Placeholder 2">
            <a:extLst>
              <a:ext uri="{FF2B5EF4-FFF2-40B4-BE49-F238E27FC236}">
                <a16:creationId xmlns:a16="http://schemas.microsoft.com/office/drawing/2014/main" id="{62DF0180-29BC-4906-6543-DCAEADE4B421}"/>
              </a:ext>
            </a:extLst>
          </p:cNvPr>
          <p:cNvSpPr>
            <a:spLocks noGrp="1"/>
          </p:cNvSpPr>
          <p:nvPr>
            <p:ph type="ftr" sz="quarter" idx="11"/>
          </p:nvPr>
        </p:nvSpPr>
        <p:spPr/>
        <p:txBody>
          <a:bodyPr/>
          <a:lstStyle/>
          <a:p>
            <a:r>
              <a:rPr lang="da-DK" dirty="0"/>
              <a:t>Hjerteforeningen</a:t>
            </a:r>
          </a:p>
        </p:txBody>
      </p:sp>
      <p:sp>
        <p:nvSpPr>
          <p:cNvPr id="4" name="Slide Number Placeholder 3">
            <a:extLst>
              <a:ext uri="{FF2B5EF4-FFF2-40B4-BE49-F238E27FC236}">
                <a16:creationId xmlns:a16="http://schemas.microsoft.com/office/drawing/2014/main" id="{AA42C58D-E7F3-3363-A80D-E13EC8F009B4}"/>
              </a:ext>
            </a:extLst>
          </p:cNvPr>
          <p:cNvSpPr>
            <a:spLocks noGrp="1"/>
          </p:cNvSpPr>
          <p:nvPr>
            <p:ph type="sldNum" sz="quarter" idx="12"/>
          </p:nvPr>
        </p:nvSpPr>
        <p:spPr/>
        <p:txBody>
          <a:bodyPr/>
          <a:lstStyle/>
          <a:p>
            <a:fld id="{24C8C45C-947F-4981-8B3F-4F32E973C901}" type="slidenum">
              <a:rPr lang="da-DK" smtClean="0"/>
              <a:pPr/>
              <a:t>17</a:t>
            </a:fld>
            <a:endParaRPr lang="da-DK" dirty="0"/>
          </a:p>
        </p:txBody>
      </p:sp>
      <p:grpSp>
        <p:nvGrpSpPr>
          <p:cNvPr id="30" name="Gruppe 29">
            <a:extLst>
              <a:ext uri="{FF2B5EF4-FFF2-40B4-BE49-F238E27FC236}">
                <a16:creationId xmlns:a16="http://schemas.microsoft.com/office/drawing/2014/main" id="{2DD1E028-0079-F2DF-24F9-3026418C91AD}"/>
              </a:ext>
            </a:extLst>
          </p:cNvPr>
          <p:cNvGrpSpPr>
            <a:grpSpLocks noGrp="1" noUngrp="1" noRot="1" noMove="1" noResize="1"/>
          </p:cNvGrpSpPr>
          <p:nvPr/>
        </p:nvGrpSpPr>
        <p:grpSpPr>
          <a:xfrm>
            <a:off x="539999" y="1991443"/>
            <a:ext cx="11112002" cy="504000"/>
            <a:chOff x="539999" y="2112466"/>
            <a:chExt cx="11112002" cy="504000"/>
          </a:xfrm>
        </p:grpSpPr>
        <p:sp>
          <p:nvSpPr>
            <p:cNvPr id="9" name="Pentagon 8">
              <a:extLst>
                <a:ext uri="{FF2B5EF4-FFF2-40B4-BE49-F238E27FC236}">
                  <a16:creationId xmlns:a16="http://schemas.microsoft.com/office/drawing/2014/main" id="{E811C19D-5BE3-80FF-29FE-1DF9812D4816}"/>
                </a:ext>
              </a:extLst>
            </p:cNvPr>
            <p:cNvSpPr>
              <a:spLocks noGrp="1" noRot="1" noMove="1" noResize="1" noEditPoints="1" noAdjustHandles="1" noChangeArrowheads="1" noChangeShapeType="1"/>
            </p:cNvSpPr>
            <p:nvPr/>
          </p:nvSpPr>
          <p:spPr>
            <a:xfrm>
              <a:off x="539999" y="2112466"/>
              <a:ext cx="3582738" cy="504000"/>
            </a:xfrm>
            <a:prstGeom prst="homePlate">
              <a:avLst>
                <a:gd name="adj" fmla="val 0"/>
              </a:avLst>
            </a:prstGeom>
            <a:solidFill>
              <a:srgbClr val="F7403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SE" sz="1600" noProof="0">
                  <a:solidFill>
                    <a:schemeClr val="bg1"/>
                  </a:solidFill>
                  <a:latin typeface="+mj-lt"/>
                </a:rPr>
                <a:t>Fase 1: </a:t>
              </a:r>
              <a:r>
                <a:rPr lang="da-DK" sz="1600" noProof="0" dirty="0">
                  <a:solidFill>
                    <a:schemeClr val="bg1"/>
                  </a:solidFill>
                  <a:latin typeface="+mj-lt"/>
                </a:rPr>
                <a:t>T</a:t>
              </a:r>
              <a:r>
                <a:rPr lang="en-SE" sz="1600" noProof="0">
                  <a:solidFill>
                    <a:schemeClr val="bg1"/>
                  </a:solidFill>
                  <a:latin typeface="+mj-lt"/>
                </a:rPr>
                <a:t>itel</a:t>
              </a:r>
              <a:endParaRPr lang="en-SE" sz="1600" noProof="0" dirty="0">
                <a:solidFill>
                  <a:schemeClr val="bg1"/>
                </a:solidFill>
                <a:latin typeface="+mj-lt"/>
              </a:endParaRPr>
            </a:p>
          </p:txBody>
        </p:sp>
        <p:sp>
          <p:nvSpPr>
            <p:cNvPr id="22" name="Pentagon 21">
              <a:extLst>
                <a:ext uri="{FF2B5EF4-FFF2-40B4-BE49-F238E27FC236}">
                  <a16:creationId xmlns:a16="http://schemas.microsoft.com/office/drawing/2014/main" id="{3EBA165A-9C7E-93F0-CF41-DADDC85D9A6B}"/>
                </a:ext>
              </a:extLst>
            </p:cNvPr>
            <p:cNvSpPr>
              <a:spLocks noGrp="1" noRot="1" noMove="1" noResize="1" noEditPoints="1" noAdjustHandles="1" noChangeArrowheads="1" noChangeShapeType="1"/>
            </p:cNvSpPr>
            <p:nvPr/>
          </p:nvSpPr>
          <p:spPr>
            <a:xfrm>
              <a:off x="4303713" y="2112466"/>
              <a:ext cx="3582987" cy="504000"/>
            </a:xfrm>
            <a:prstGeom prst="homePlate">
              <a:avLst>
                <a:gd name="adj" fmla="val 0"/>
              </a:avLst>
            </a:prstGeom>
            <a:solidFill>
              <a:srgbClr val="4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SE" sz="1600" noProof="0">
                  <a:solidFill>
                    <a:schemeClr val="bg1"/>
                  </a:solidFill>
                  <a:latin typeface="+mj-lt"/>
                </a:rPr>
                <a:t>Fase 2a: </a:t>
              </a:r>
              <a:r>
                <a:rPr lang="da-DK" sz="1600" noProof="0" dirty="0">
                  <a:solidFill>
                    <a:schemeClr val="bg1"/>
                  </a:solidFill>
                  <a:latin typeface="+mj-lt"/>
                </a:rPr>
                <a:t>T</a:t>
              </a:r>
              <a:r>
                <a:rPr lang="en-SE" sz="1600" noProof="0">
                  <a:solidFill>
                    <a:schemeClr val="bg1"/>
                  </a:solidFill>
                  <a:latin typeface="+mj-lt"/>
                </a:rPr>
                <a:t>itel</a:t>
              </a:r>
              <a:endParaRPr lang="en-SE" sz="1600" noProof="0" dirty="0">
                <a:solidFill>
                  <a:schemeClr val="bg1"/>
                </a:solidFill>
                <a:latin typeface="+mj-lt"/>
              </a:endParaRPr>
            </a:p>
          </p:txBody>
        </p:sp>
        <p:sp>
          <p:nvSpPr>
            <p:cNvPr id="23" name="Pentagon 22">
              <a:extLst>
                <a:ext uri="{FF2B5EF4-FFF2-40B4-BE49-F238E27FC236}">
                  <a16:creationId xmlns:a16="http://schemas.microsoft.com/office/drawing/2014/main" id="{D00EC8E9-18C3-F094-B59F-5766EE88CFF5}"/>
                </a:ext>
              </a:extLst>
            </p:cNvPr>
            <p:cNvSpPr>
              <a:spLocks noGrp="1" noRot="1" noMove="1" noResize="1" noEditPoints="1" noAdjustHandles="1" noChangeArrowheads="1" noChangeShapeType="1"/>
            </p:cNvSpPr>
            <p:nvPr/>
          </p:nvSpPr>
          <p:spPr>
            <a:xfrm>
              <a:off x="8067675" y="2112466"/>
              <a:ext cx="3584326" cy="504000"/>
            </a:xfrm>
            <a:prstGeom prst="homePlate">
              <a:avLst>
                <a:gd name="adj" fmla="val 0"/>
              </a:avLst>
            </a:prstGeom>
            <a:solidFill>
              <a:srgbClr val="EAAE9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SE" sz="1600" b="1" noProof="0">
                  <a:solidFill>
                    <a:schemeClr val="bg1"/>
                  </a:solidFill>
                  <a:latin typeface="+mj-lt"/>
                </a:rPr>
                <a:t>Fase </a:t>
              </a:r>
              <a:r>
                <a:rPr lang="en-SE" sz="1600" b="1">
                  <a:solidFill>
                    <a:schemeClr val="bg1"/>
                  </a:solidFill>
                  <a:latin typeface="+mj-lt"/>
                </a:rPr>
                <a:t>3</a:t>
              </a:r>
              <a:r>
                <a:rPr lang="en-SE" sz="1600" noProof="0">
                  <a:solidFill>
                    <a:schemeClr val="bg1"/>
                  </a:solidFill>
                  <a:latin typeface="+mj-lt"/>
                </a:rPr>
                <a:t>: </a:t>
              </a:r>
              <a:r>
                <a:rPr lang="da-DK" sz="1600" noProof="0" dirty="0">
                  <a:solidFill>
                    <a:schemeClr val="bg1"/>
                  </a:solidFill>
                  <a:latin typeface="+mj-lt"/>
                </a:rPr>
                <a:t>T</a:t>
              </a:r>
              <a:r>
                <a:rPr lang="en-SE" sz="1600" noProof="0">
                  <a:solidFill>
                    <a:schemeClr val="bg1"/>
                  </a:solidFill>
                  <a:latin typeface="+mj-lt"/>
                </a:rPr>
                <a:t>itel</a:t>
              </a:r>
              <a:endParaRPr lang="en-SE" sz="1600" noProof="0" dirty="0">
                <a:solidFill>
                  <a:schemeClr val="bg1"/>
                </a:solidFill>
                <a:latin typeface="+mj-lt"/>
              </a:endParaRPr>
            </a:p>
          </p:txBody>
        </p:sp>
      </p:grpSp>
      <p:sp>
        <p:nvSpPr>
          <p:cNvPr id="24" name="Titel 23">
            <a:extLst>
              <a:ext uri="{FF2B5EF4-FFF2-40B4-BE49-F238E27FC236}">
                <a16:creationId xmlns:a16="http://schemas.microsoft.com/office/drawing/2014/main" id="{DC3AA623-6F0F-64E2-33A5-B0F8FEFD20E2}"/>
              </a:ext>
            </a:extLst>
          </p:cNvPr>
          <p:cNvSpPr>
            <a:spLocks noGrp="1"/>
          </p:cNvSpPr>
          <p:nvPr>
            <p:ph type="title"/>
          </p:nvPr>
        </p:nvSpPr>
        <p:spPr/>
        <p:txBody>
          <a:bodyPr/>
          <a:lstStyle/>
          <a:p>
            <a:r>
              <a:rPr lang="da-DK" dirty="0"/>
              <a:t>Handleplan</a:t>
            </a:r>
            <a:br>
              <a:rPr lang="da-DK" dirty="0"/>
            </a:br>
            <a:r>
              <a:rPr lang="da-DK" dirty="0"/>
              <a:t>Titel</a:t>
            </a:r>
          </a:p>
        </p:txBody>
      </p:sp>
      <p:cxnSp>
        <p:nvCxnSpPr>
          <p:cNvPr id="12" name="Straight Connector 11">
            <a:extLst>
              <a:ext uri="{FF2B5EF4-FFF2-40B4-BE49-F238E27FC236}">
                <a16:creationId xmlns:a16="http://schemas.microsoft.com/office/drawing/2014/main" id="{8C99C2E8-DA3B-4F99-D121-5C63332A37B8}"/>
              </a:ext>
            </a:extLst>
          </p:cNvPr>
          <p:cNvCxnSpPr>
            <a:cxnSpLocks/>
          </p:cNvCxnSpPr>
          <p:nvPr/>
        </p:nvCxnSpPr>
        <p:spPr>
          <a:xfrm flipV="1">
            <a:off x="7985635" y="2731222"/>
            <a:ext cx="0" cy="3744000"/>
          </a:xfrm>
          <a:prstGeom prst="line">
            <a:avLst/>
          </a:prstGeom>
          <a:ln w="6350">
            <a:solidFill>
              <a:srgbClr val="400000"/>
            </a:solidFill>
            <a:prstDash val="soli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E442B923-44F5-1F39-C773-482F4206C41D}"/>
              </a:ext>
            </a:extLst>
          </p:cNvPr>
          <p:cNvSpPr>
            <a:spLocks noChangeAspect="1"/>
          </p:cNvSpPr>
          <p:nvPr/>
        </p:nvSpPr>
        <p:spPr>
          <a:xfrm>
            <a:off x="7895635" y="2903073"/>
            <a:ext cx="180000" cy="180000"/>
          </a:xfrm>
          <a:prstGeom prst="ellipse">
            <a:avLst/>
          </a:prstGeom>
          <a:solidFill>
            <a:srgbClr val="4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noProof="0" dirty="0" err="1">
              <a:solidFill>
                <a:schemeClr val="bg1"/>
              </a:solidFill>
            </a:endParaRPr>
          </a:p>
        </p:txBody>
      </p:sp>
      <p:sp>
        <p:nvSpPr>
          <p:cNvPr id="18" name="Oval 17">
            <a:extLst>
              <a:ext uri="{FF2B5EF4-FFF2-40B4-BE49-F238E27FC236}">
                <a16:creationId xmlns:a16="http://schemas.microsoft.com/office/drawing/2014/main" id="{7E850902-230B-6D80-7134-8EAB8397062D}"/>
              </a:ext>
            </a:extLst>
          </p:cNvPr>
          <p:cNvSpPr>
            <a:spLocks noChangeAspect="1"/>
          </p:cNvSpPr>
          <p:nvPr/>
        </p:nvSpPr>
        <p:spPr>
          <a:xfrm>
            <a:off x="7895635" y="4055047"/>
            <a:ext cx="180000" cy="180000"/>
          </a:xfrm>
          <a:prstGeom prst="ellipse">
            <a:avLst/>
          </a:prstGeom>
          <a:solidFill>
            <a:srgbClr val="4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noProof="0" dirty="0" err="1">
              <a:solidFill>
                <a:schemeClr val="bg1"/>
              </a:solidFill>
            </a:endParaRPr>
          </a:p>
        </p:txBody>
      </p:sp>
      <p:sp>
        <p:nvSpPr>
          <p:cNvPr id="21" name="Oval 20">
            <a:extLst>
              <a:ext uri="{FF2B5EF4-FFF2-40B4-BE49-F238E27FC236}">
                <a16:creationId xmlns:a16="http://schemas.microsoft.com/office/drawing/2014/main" id="{94771550-49F2-1E18-E679-5EC22876EB76}"/>
              </a:ext>
            </a:extLst>
          </p:cNvPr>
          <p:cNvSpPr>
            <a:spLocks noChangeAspect="1"/>
          </p:cNvSpPr>
          <p:nvPr/>
        </p:nvSpPr>
        <p:spPr>
          <a:xfrm>
            <a:off x="7895635" y="5325810"/>
            <a:ext cx="180000" cy="180000"/>
          </a:xfrm>
          <a:prstGeom prst="ellipse">
            <a:avLst/>
          </a:prstGeom>
          <a:solidFill>
            <a:srgbClr val="4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noProof="0" dirty="0" err="1">
              <a:solidFill>
                <a:schemeClr val="bg1"/>
              </a:solidFill>
            </a:endParaRPr>
          </a:p>
        </p:txBody>
      </p:sp>
      <p:sp>
        <p:nvSpPr>
          <p:cNvPr id="39" name="Rectangle 38">
            <a:extLst>
              <a:ext uri="{FF2B5EF4-FFF2-40B4-BE49-F238E27FC236}">
                <a16:creationId xmlns:a16="http://schemas.microsoft.com/office/drawing/2014/main" id="{8BC73065-0BE5-B26C-FCC6-9370DF5A6272}"/>
              </a:ext>
            </a:extLst>
          </p:cNvPr>
          <p:cNvSpPr/>
          <p:nvPr/>
        </p:nvSpPr>
        <p:spPr>
          <a:xfrm>
            <a:off x="7980997" y="2902313"/>
            <a:ext cx="2711314" cy="646331"/>
          </a:xfrm>
          <a:prstGeom prst="rect">
            <a:avLst/>
          </a:prstGeom>
        </p:spPr>
        <p:txBody>
          <a:bodyPr wrap="square" lIns="180000" tIns="0">
            <a:spAutoFit/>
          </a:bodyPr>
          <a:lstStyle/>
          <a:p>
            <a:pPr marL="90487"/>
            <a:r>
              <a:rPr lang="da-DK" sz="1300" dirty="0">
                <a:solidFill>
                  <a:srgbClr val="400000"/>
                </a:solidFill>
                <a:latin typeface="+mj-lt"/>
                <a:ea typeface="Roboto Medium" panose="02000000000000000000" pitchFamily="2" charset="0"/>
                <a:cs typeface="Arial" panose="020B0604020202020204" pitchFamily="34" charset="0"/>
              </a:rPr>
              <a:t>Titel</a:t>
            </a:r>
          </a:p>
          <a:p>
            <a:pPr marL="90487"/>
            <a:r>
              <a:rPr lang="da-DK" sz="1300" dirty="0">
                <a:solidFill>
                  <a:srgbClr val="400000"/>
                </a:solidFill>
                <a:ea typeface="Roboto Light" panose="02000000000000000000" pitchFamily="2" charset="0"/>
                <a:cs typeface="Arial" panose="020B0604020202020204" pitchFamily="34" charset="0"/>
              </a:rPr>
              <a:t>Tekst</a:t>
            </a:r>
          </a:p>
          <a:p>
            <a:endParaRPr lang="da-DK" sz="1300" dirty="0">
              <a:solidFill>
                <a:srgbClr val="002A3A"/>
              </a:solidFill>
              <a:ea typeface="Roboto Light" panose="02000000000000000000" pitchFamily="2" charset="0"/>
              <a:cs typeface="Arial" panose="020B0604020202020204" pitchFamily="34" charset="0"/>
            </a:endParaRPr>
          </a:p>
        </p:txBody>
      </p:sp>
      <p:sp>
        <p:nvSpPr>
          <p:cNvPr id="33" name="Rectangle 38">
            <a:extLst>
              <a:ext uri="{FF2B5EF4-FFF2-40B4-BE49-F238E27FC236}">
                <a16:creationId xmlns:a16="http://schemas.microsoft.com/office/drawing/2014/main" id="{D7DE2727-3E5F-AA1D-71E0-39FCF36D7E42}"/>
              </a:ext>
            </a:extLst>
          </p:cNvPr>
          <p:cNvSpPr/>
          <p:nvPr/>
        </p:nvSpPr>
        <p:spPr>
          <a:xfrm>
            <a:off x="7980997" y="4055047"/>
            <a:ext cx="2711314" cy="646331"/>
          </a:xfrm>
          <a:prstGeom prst="rect">
            <a:avLst/>
          </a:prstGeom>
        </p:spPr>
        <p:txBody>
          <a:bodyPr wrap="square" lIns="180000" tIns="0">
            <a:spAutoFit/>
          </a:bodyPr>
          <a:lstStyle/>
          <a:p>
            <a:pPr marL="90487"/>
            <a:r>
              <a:rPr lang="da-DK" sz="1300" dirty="0">
                <a:solidFill>
                  <a:srgbClr val="400000"/>
                </a:solidFill>
                <a:latin typeface="+mj-lt"/>
                <a:ea typeface="Roboto Medium" panose="02000000000000000000" pitchFamily="2" charset="0"/>
                <a:cs typeface="Arial" panose="020B0604020202020204" pitchFamily="34" charset="0"/>
              </a:rPr>
              <a:t>Titel</a:t>
            </a:r>
          </a:p>
          <a:p>
            <a:pPr marL="90487"/>
            <a:r>
              <a:rPr lang="da-DK" sz="1300" dirty="0">
                <a:solidFill>
                  <a:srgbClr val="400000"/>
                </a:solidFill>
                <a:ea typeface="Roboto Light" panose="02000000000000000000" pitchFamily="2" charset="0"/>
                <a:cs typeface="Arial" panose="020B0604020202020204" pitchFamily="34" charset="0"/>
              </a:rPr>
              <a:t>Tekst</a:t>
            </a:r>
          </a:p>
          <a:p>
            <a:endParaRPr lang="da-DK" sz="1300" dirty="0">
              <a:solidFill>
                <a:srgbClr val="002A3A"/>
              </a:solidFill>
              <a:ea typeface="Roboto Light" panose="02000000000000000000" pitchFamily="2" charset="0"/>
              <a:cs typeface="Arial" panose="020B0604020202020204" pitchFamily="34" charset="0"/>
            </a:endParaRPr>
          </a:p>
        </p:txBody>
      </p:sp>
      <p:sp>
        <p:nvSpPr>
          <p:cNvPr id="42" name="Rectangle 38">
            <a:extLst>
              <a:ext uri="{FF2B5EF4-FFF2-40B4-BE49-F238E27FC236}">
                <a16:creationId xmlns:a16="http://schemas.microsoft.com/office/drawing/2014/main" id="{F363534C-3AF6-E56B-1F0C-27A6C3ADF0BE}"/>
              </a:ext>
            </a:extLst>
          </p:cNvPr>
          <p:cNvSpPr/>
          <p:nvPr/>
        </p:nvSpPr>
        <p:spPr>
          <a:xfrm>
            <a:off x="7980997" y="5325810"/>
            <a:ext cx="2711314" cy="646331"/>
          </a:xfrm>
          <a:prstGeom prst="rect">
            <a:avLst/>
          </a:prstGeom>
        </p:spPr>
        <p:txBody>
          <a:bodyPr wrap="square" lIns="180000" tIns="0">
            <a:spAutoFit/>
          </a:bodyPr>
          <a:lstStyle/>
          <a:p>
            <a:pPr marL="90487"/>
            <a:r>
              <a:rPr lang="da-DK" sz="1300" dirty="0">
                <a:solidFill>
                  <a:srgbClr val="400000"/>
                </a:solidFill>
                <a:latin typeface="+mj-lt"/>
                <a:ea typeface="Roboto Medium" panose="02000000000000000000" pitchFamily="2" charset="0"/>
                <a:cs typeface="Arial" panose="020B0604020202020204" pitchFamily="34" charset="0"/>
              </a:rPr>
              <a:t>Titel</a:t>
            </a:r>
          </a:p>
          <a:p>
            <a:pPr marL="90487"/>
            <a:r>
              <a:rPr lang="da-DK" sz="1300" dirty="0">
                <a:solidFill>
                  <a:srgbClr val="400000"/>
                </a:solidFill>
                <a:ea typeface="Roboto Light" panose="02000000000000000000" pitchFamily="2" charset="0"/>
                <a:cs typeface="Arial" panose="020B0604020202020204" pitchFamily="34" charset="0"/>
              </a:rPr>
              <a:t>Tekst</a:t>
            </a:r>
          </a:p>
          <a:p>
            <a:endParaRPr lang="da-DK" sz="1300" dirty="0">
              <a:solidFill>
                <a:srgbClr val="002A3A"/>
              </a:solidFill>
              <a:ea typeface="Roboto Light" panose="02000000000000000000" pitchFamily="2" charset="0"/>
              <a:cs typeface="Arial" panose="020B0604020202020204" pitchFamily="34" charset="0"/>
            </a:endParaRPr>
          </a:p>
        </p:txBody>
      </p:sp>
      <p:cxnSp>
        <p:nvCxnSpPr>
          <p:cNvPr id="55" name="Straight Connector 11">
            <a:extLst>
              <a:ext uri="{FF2B5EF4-FFF2-40B4-BE49-F238E27FC236}">
                <a16:creationId xmlns:a16="http://schemas.microsoft.com/office/drawing/2014/main" id="{643CA169-3E8F-1B5B-05CE-0DBEED97A77D}"/>
              </a:ext>
            </a:extLst>
          </p:cNvPr>
          <p:cNvCxnSpPr>
            <a:cxnSpLocks/>
          </p:cNvCxnSpPr>
          <p:nvPr/>
        </p:nvCxnSpPr>
        <p:spPr>
          <a:xfrm flipV="1">
            <a:off x="4212737" y="2731222"/>
            <a:ext cx="0" cy="3744000"/>
          </a:xfrm>
          <a:prstGeom prst="line">
            <a:avLst/>
          </a:prstGeom>
          <a:ln w="6350">
            <a:solidFill>
              <a:srgbClr val="400000"/>
            </a:solidFill>
            <a:prstDash val="solid"/>
          </a:ln>
        </p:spPr>
        <p:style>
          <a:lnRef idx="1">
            <a:schemeClr val="accent1"/>
          </a:lnRef>
          <a:fillRef idx="0">
            <a:schemeClr val="accent1"/>
          </a:fillRef>
          <a:effectRef idx="0">
            <a:schemeClr val="accent1"/>
          </a:effectRef>
          <a:fontRef idx="minor">
            <a:schemeClr val="tx1"/>
          </a:fontRef>
        </p:style>
      </p:cxnSp>
      <p:sp>
        <p:nvSpPr>
          <p:cNvPr id="56" name="Oval 16">
            <a:extLst>
              <a:ext uri="{FF2B5EF4-FFF2-40B4-BE49-F238E27FC236}">
                <a16:creationId xmlns:a16="http://schemas.microsoft.com/office/drawing/2014/main" id="{9EF81B6C-4DBE-93B0-F8BB-14D8DCA6F136}"/>
              </a:ext>
            </a:extLst>
          </p:cNvPr>
          <p:cNvSpPr>
            <a:spLocks noChangeAspect="1"/>
          </p:cNvSpPr>
          <p:nvPr/>
        </p:nvSpPr>
        <p:spPr>
          <a:xfrm>
            <a:off x="4122737" y="2903073"/>
            <a:ext cx="180000" cy="180000"/>
          </a:xfrm>
          <a:prstGeom prst="ellipse">
            <a:avLst/>
          </a:prstGeom>
          <a:solidFill>
            <a:srgbClr val="4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noProof="0" dirty="0" err="1">
              <a:solidFill>
                <a:schemeClr val="bg1"/>
              </a:solidFill>
            </a:endParaRPr>
          </a:p>
        </p:txBody>
      </p:sp>
      <p:sp>
        <p:nvSpPr>
          <p:cNvPr id="57" name="Oval 17">
            <a:extLst>
              <a:ext uri="{FF2B5EF4-FFF2-40B4-BE49-F238E27FC236}">
                <a16:creationId xmlns:a16="http://schemas.microsoft.com/office/drawing/2014/main" id="{2344A632-DB0C-18CB-CE3D-F9289D73547D}"/>
              </a:ext>
            </a:extLst>
          </p:cNvPr>
          <p:cNvSpPr>
            <a:spLocks noChangeAspect="1"/>
          </p:cNvSpPr>
          <p:nvPr/>
        </p:nvSpPr>
        <p:spPr>
          <a:xfrm>
            <a:off x="4122737" y="4055047"/>
            <a:ext cx="180000" cy="180000"/>
          </a:xfrm>
          <a:prstGeom prst="ellipse">
            <a:avLst/>
          </a:prstGeom>
          <a:solidFill>
            <a:srgbClr val="4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noProof="0" dirty="0" err="1">
              <a:solidFill>
                <a:schemeClr val="bg1"/>
              </a:solidFill>
            </a:endParaRPr>
          </a:p>
        </p:txBody>
      </p:sp>
      <p:sp>
        <p:nvSpPr>
          <p:cNvPr id="58" name="Oval 20">
            <a:extLst>
              <a:ext uri="{FF2B5EF4-FFF2-40B4-BE49-F238E27FC236}">
                <a16:creationId xmlns:a16="http://schemas.microsoft.com/office/drawing/2014/main" id="{6B71E846-7295-D3B3-70A7-32D178C42886}"/>
              </a:ext>
            </a:extLst>
          </p:cNvPr>
          <p:cNvSpPr>
            <a:spLocks noChangeAspect="1"/>
          </p:cNvSpPr>
          <p:nvPr/>
        </p:nvSpPr>
        <p:spPr>
          <a:xfrm>
            <a:off x="4122737" y="5325810"/>
            <a:ext cx="180000" cy="180000"/>
          </a:xfrm>
          <a:prstGeom prst="ellipse">
            <a:avLst/>
          </a:prstGeom>
          <a:solidFill>
            <a:srgbClr val="4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noProof="0" dirty="0" err="1">
              <a:solidFill>
                <a:schemeClr val="bg1"/>
              </a:solidFill>
            </a:endParaRPr>
          </a:p>
        </p:txBody>
      </p:sp>
      <p:sp>
        <p:nvSpPr>
          <p:cNvPr id="59" name="Rectangle 38">
            <a:extLst>
              <a:ext uri="{FF2B5EF4-FFF2-40B4-BE49-F238E27FC236}">
                <a16:creationId xmlns:a16="http://schemas.microsoft.com/office/drawing/2014/main" id="{7B0D4F72-3CC3-C9C6-388F-316825C1B6B8}"/>
              </a:ext>
            </a:extLst>
          </p:cNvPr>
          <p:cNvSpPr/>
          <p:nvPr/>
        </p:nvSpPr>
        <p:spPr>
          <a:xfrm>
            <a:off x="4208099" y="2902313"/>
            <a:ext cx="2711314" cy="646331"/>
          </a:xfrm>
          <a:prstGeom prst="rect">
            <a:avLst/>
          </a:prstGeom>
        </p:spPr>
        <p:txBody>
          <a:bodyPr wrap="square" lIns="180000" tIns="0">
            <a:spAutoFit/>
          </a:bodyPr>
          <a:lstStyle/>
          <a:p>
            <a:pPr marL="90487"/>
            <a:r>
              <a:rPr lang="da-DK" sz="1300" dirty="0">
                <a:solidFill>
                  <a:srgbClr val="400000"/>
                </a:solidFill>
                <a:latin typeface="+mj-lt"/>
                <a:ea typeface="Roboto Medium" panose="02000000000000000000" pitchFamily="2" charset="0"/>
                <a:cs typeface="Arial" panose="020B0604020202020204" pitchFamily="34" charset="0"/>
              </a:rPr>
              <a:t>Titel</a:t>
            </a:r>
          </a:p>
          <a:p>
            <a:pPr marL="90487"/>
            <a:r>
              <a:rPr lang="da-DK" sz="1300" dirty="0">
                <a:solidFill>
                  <a:srgbClr val="400000"/>
                </a:solidFill>
                <a:ea typeface="Roboto Light" panose="02000000000000000000" pitchFamily="2" charset="0"/>
                <a:cs typeface="Arial" panose="020B0604020202020204" pitchFamily="34" charset="0"/>
              </a:rPr>
              <a:t>Tekst</a:t>
            </a:r>
          </a:p>
          <a:p>
            <a:endParaRPr lang="da-DK" sz="1300" dirty="0">
              <a:solidFill>
                <a:srgbClr val="002A3A"/>
              </a:solidFill>
              <a:ea typeface="Roboto Light" panose="02000000000000000000" pitchFamily="2" charset="0"/>
              <a:cs typeface="Arial" panose="020B0604020202020204" pitchFamily="34" charset="0"/>
            </a:endParaRPr>
          </a:p>
        </p:txBody>
      </p:sp>
      <p:sp>
        <p:nvSpPr>
          <p:cNvPr id="60" name="Rectangle 38">
            <a:extLst>
              <a:ext uri="{FF2B5EF4-FFF2-40B4-BE49-F238E27FC236}">
                <a16:creationId xmlns:a16="http://schemas.microsoft.com/office/drawing/2014/main" id="{EFC1998F-6DE4-E3FF-2B4F-3534B2D5865F}"/>
              </a:ext>
            </a:extLst>
          </p:cNvPr>
          <p:cNvSpPr/>
          <p:nvPr/>
        </p:nvSpPr>
        <p:spPr>
          <a:xfrm>
            <a:off x="4208099" y="4055047"/>
            <a:ext cx="2711314" cy="646331"/>
          </a:xfrm>
          <a:prstGeom prst="rect">
            <a:avLst/>
          </a:prstGeom>
        </p:spPr>
        <p:txBody>
          <a:bodyPr wrap="square" lIns="180000" tIns="0">
            <a:spAutoFit/>
          </a:bodyPr>
          <a:lstStyle/>
          <a:p>
            <a:pPr marL="90487"/>
            <a:r>
              <a:rPr lang="da-DK" sz="1300" dirty="0">
                <a:solidFill>
                  <a:srgbClr val="400000"/>
                </a:solidFill>
                <a:latin typeface="+mj-lt"/>
                <a:ea typeface="Roboto Medium" panose="02000000000000000000" pitchFamily="2" charset="0"/>
                <a:cs typeface="Arial" panose="020B0604020202020204" pitchFamily="34" charset="0"/>
              </a:rPr>
              <a:t>Titel</a:t>
            </a:r>
          </a:p>
          <a:p>
            <a:pPr marL="90487"/>
            <a:r>
              <a:rPr lang="da-DK" sz="1300" dirty="0">
                <a:solidFill>
                  <a:srgbClr val="400000"/>
                </a:solidFill>
                <a:ea typeface="Roboto Light" panose="02000000000000000000" pitchFamily="2" charset="0"/>
                <a:cs typeface="Arial" panose="020B0604020202020204" pitchFamily="34" charset="0"/>
              </a:rPr>
              <a:t>Tekst</a:t>
            </a:r>
          </a:p>
          <a:p>
            <a:endParaRPr lang="da-DK" sz="1300" dirty="0">
              <a:solidFill>
                <a:srgbClr val="002A3A"/>
              </a:solidFill>
              <a:ea typeface="Roboto Light" panose="02000000000000000000" pitchFamily="2" charset="0"/>
              <a:cs typeface="Arial" panose="020B0604020202020204" pitchFamily="34" charset="0"/>
            </a:endParaRPr>
          </a:p>
        </p:txBody>
      </p:sp>
      <p:sp>
        <p:nvSpPr>
          <p:cNvPr id="61" name="Rectangle 38">
            <a:extLst>
              <a:ext uri="{FF2B5EF4-FFF2-40B4-BE49-F238E27FC236}">
                <a16:creationId xmlns:a16="http://schemas.microsoft.com/office/drawing/2014/main" id="{999B6C14-1E9F-1458-4BE2-6D355684E71B}"/>
              </a:ext>
            </a:extLst>
          </p:cNvPr>
          <p:cNvSpPr/>
          <p:nvPr/>
        </p:nvSpPr>
        <p:spPr>
          <a:xfrm>
            <a:off x="4208099" y="5325810"/>
            <a:ext cx="2711314" cy="646331"/>
          </a:xfrm>
          <a:prstGeom prst="rect">
            <a:avLst/>
          </a:prstGeom>
        </p:spPr>
        <p:txBody>
          <a:bodyPr wrap="square" lIns="180000" tIns="0">
            <a:spAutoFit/>
          </a:bodyPr>
          <a:lstStyle/>
          <a:p>
            <a:pPr marL="90487"/>
            <a:r>
              <a:rPr lang="da-DK" sz="1300" dirty="0">
                <a:solidFill>
                  <a:srgbClr val="400000"/>
                </a:solidFill>
                <a:latin typeface="+mj-lt"/>
                <a:ea typeface="Roboto Medium" panose="02000000000000000000" pitchFamily="2" charset="0"/>
                <a:cs typeface="Arial" panose="020B0604020202020204" pitchFamily="34" charset="0"/>
              </a:rPr>
              <a:t>Titel</a:t>
            </a:r>
          </a:p>
          <a:p>
            <a:pPr marL="90487"/>
            <a:r>
              <a:rPr lang="da-DK" sz="1300" dirty="0">
                <a:solidFill>
                  <a:srgbClr val="400000"/>
                </a:solidFill>
                <a:ea typeface="Roboto Light" panose="02000000000000000000" pitchFamily="2" charset="0"/>
                <a:cs typeface="Arial" panose="020B0604020202020204" pitchFamily="34" charset="0"/>
              </a:rPr>
              <a:t>Tekst</a:t>
            </a:r>
          </a:p>
          <a:p>
            <a:endParaRPr lang="da-DK" sz="1300" dirty="0">
              <a:solidFill>
                <a:srgbClr val="002A3A"/>
              </a:solidFill>
              <a:ea typeface="Roboto Light" panose="02000000000000000000" pitchFamily="2" charset="0"/>
              <a:cs typeface="Arial" panose="020B0604020202020204" pitchFamily="34" charset="0"/>
            </a:endParaRPr>
          </a:p>
        </p:txBody>
      </p:sp>
      <p:cxnSp>
        <p:nvCxnSpPr>
          <p:cNvPr id="63" name="Straight Connector 11">
            <a:extLst>
              <a:ext uri="{FF2B5EF4-FFF2-40B4-BE49-F238E27FC236}">
                <a16:creationId xmlns:a16="http://schemas.microsoft.com/office/drawing/2014/main" id="{B1592A1A-31B9-386C-8BD1-7210BC9F84BA}"/>
              </a:ext>
            </a:extLst>
          </p:cNvPr>
          <p:cNvCxnSpPr>
            <a:cxnSpLocks/>
          </p:cNvCxnSpPr>
          <p:nvPr/>
        </p:nvCxnSpPr>
        <p:spPr>
          <a:xfrm flipV="1">
            <a:off x="768660" y="2731222"/>
            <a:ext cx="0" cy="3744000"/>
          </a:xfrm>
          <a:prstGeom prst="line">
            <a:avLst/>
          </a:prstGeom>
          <a:ln w="6350">
            <a:solidFill>
              <a:srgbClr val="400000"/>
            </a:solidFill>
            <a:prstDash val="solid"/>
          </a:ln>
        </p:spPr>
        <p:style>
          <a:lnRef idx="1">
            <a:schemeClr val="accent1"/>
          </a:lnRef>
          <a:fillRef idx="0">
            <a:schemeClr val="accent1"/>
          </a:fillRef>
          <a:effectRef idx="0">
            <a:schemeClr val="accent1"/>
          </a:effectRef>
          <a:fontRef idx="minor">
            <a:schemeClr val="tx1"/>
          </a:fontRef>
        </p:style>
      </p:cxnSp>
      <p:sp>
        <p:nvSpPr>
          <p:cNvPr id="64" name="Oval 16">
            <a:extLst>
              <a:ext uri="{FF2B5EF4-FFF2-40B4-BE49-F238E27FC236}">
                <a16:creationId xmlns:a16="http://schemas.microsoft.com/office/drawing/2014/main" id="{B479E0FB-F248-91D5-9E8B-EA1252B876D9}"/>
              </a:ext>
            </a:extLst>
          </p:cNvPr>
          <p:cNvSpPr>
            <a:spLocks noChangeAspect="1"/>
          </p:cNvSpPr>
          <p:nvPr/>
        </p:nvSpPr>
        <p:spPr>
          <a:xfrm>
            <a:off x="678660" y="2903073"/>
            <a:ext cx="180000" cy="180000"/>
          </a:xfrm>
          <a:prstGeom prst="ellipse">
            <a:avLst/>
          </a:prstGeom>
          <a:solidFill>
            <a:srgbClr val="4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noProof="0" dirty="0" err="1">
              <a:solidFill>
                <a:schemeClr val="bg1"/>
              </a:solidFill>
            </a:endParaRPr>
          </a:p>
        </p:txBody>
      </p:sp>
      <p:sp>
        <p:nvSpPr>
          <p:cNvPr id="65" name="Oval 17">
            <a:extLst>
              <a:ext uri="{FF2B5EF4-FFF2-40B4-BE49-F238E27FC236}">
                <a16:creationId xmlns:a16="http://schemas.microsoft.com/office/drawing/2014/main" id="{FD9B3628-7827-D9F8-0809-BE572EDAE515}"/>
              </a:ext>
            </a:extLst>
          </p:cNvPr>
          <p:cNvSpPr>
            <a:spLocks noChangeAspect="1"/>
          </p:cNvSpPr>
          <p:nvPr/>
        </p:nvSpPr>
        <p:spPr>
          <a:xfrm>
            <a:off x="678660" y="4055047"/>
            <a:ext cx="180000" cy="180000"/>
          </a:xfrm>
          <a:prstGeom prst="ellipse">
            <a:avLst/>
          </a:prstGeom>
          <a:solidFill>
            <a:srgbClr val="4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noProof="0" dirty="0" err="1">
              <a:solidFill>
                <a:schemeClr val="bg1"/>
              </a:solidFill>
            </a:endParaRPr>
          </a:p>
        </p:txBody>
      </p:sp>
      <p:sp>
        <p:nvSpPr>
          <p:cNvPr id="66" name="Oval 20">
            <a:extLst>
              <a:ext uri="{FF2B5EF4-FFF2-40B4-BE49-F238E27FC236}">
                <a16:creationId xmlns:a16="http://schemas.microsoft.com/office/drawing/2014/main" id="{FFF39909-A00D-79F5-901C-F1D004970AD0}"/>
              </a:ext>
            </a:extLst>
          </p:cNvPr>
          <p:cNvSpPr>
            <a:spLocks noChangeAspect="1"/>
          </p:cNvSpPr>
          <p:nvPr/>
        </p:nvSpPr>
        <p:spPr>
          <a:xfrm>
            <a:off x="678660" y="5325810"/>
            <a:ext cx="180000" cy="180000"/>
          </a:xfrm>
          <a:prstGeom prst="ellipse">
            <a:avLst/>
          </a:prstGeom>
          <a:solidFill>
            <a:srgbClr val="4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SE" noProof="0" dirty="0" err="1">
              <a:solidFill>
                <a:schemeClr val="bg1"/>
              </a:solidFill>
            </a:endParaRPr>
          </a:p>
        </p:txBody>
      </p:sp>
      <p:sp>
        <p:nvSpPr>
          <p:cNvPr id="67" name="Rectangle 38">
            <a:extLst>
              <a:ext uri="{FF2B5EF4-FFF2-40B4-BE49-F238E27FC236}">
                <a16:creationId xmlns:a16="http://schemas.microsoft.com/office/drawing/2014/main" id="{C82DCD40-5636-3AE5-FBFD-65998F9E0AF5}"/>
              </a:ext>
            </a:extLst>
          </p:cNvPr>
          <p:cNvSpPr/>
          <p:nvPr/>
        </p:nvSpPr>
        <p:spPr>
          <a:xfrm>
            <a:off x="764022" y="2902313"/>
            <a:ext cx="2711314" cy="646331"/>
          </a:xfrm>
          <a:prstGeom prst="rect">
            <a:avLst/>
          </a:prstGeom>
        </p:spPr>
        <p:txBody>
          <a:bodyPr wrap="square" lIns="180000" tIns="0">
            <a:spAutoFit/>
          </a:bodyPr>
          <a:lstStyle/>
          <a:p>
            <a:pPr marL="90487"/>
            <a:r>
              <a:rPr lang="da-DK" sz="1300" dirty="0">
                <a:solidFill>
                  <a:srgbClr val="400000"/>
                </a:solidFill>
                <a:latin typeface="+mj-lt"/>
                <a:ea typeface="Roboto Medium" panose="02000000000000000000" pitchFamily="2" charset="0"/>
                <a:cs typeface="Arial" panose="020B0604020202020204" pitchFamily="34" charset="0"/>
              </a:rPr>
              <a:t>Titel</a:t>
            </a:r>
          </a:p>
          <a:p>
            <a:pPr marL="90487"/>
            <a:r>
              <a:rPr lang="da-DK" sz="1300" dirty="0">
                <a:solidFill>
                  <a:srgbClr val="400000"/>
                </a:solidFill>
                <a:ea typeface="Roboto Light" panose="02000000000000000000" pitchFamily="2" charset="0"/>
                <a:cs typeface="Arial" panose="020B0604020202020204" pitchFamily="34" charset="0"/>
              </a:rPr>
              <a:t>Tekst</a:t>
            </a:r>
          </a:p>
          <a:p>
            <a:endParaRPr lang="da-DK" sz="1300" dirty="0">
              <a:solidFill>
                <a:srgbClr val="002A3A"/>
              </a:solidFill>
              <a:ea typeface="Roboto Light" panose="02000000000000000000" pitchFamily="2" charset="0"/>
              <a:cs typeface="Arial" panose="020B0604020202020204" pitchFamily="34" charset="0"/>
            </a:endParaRPr>
          </a:p>
        </p:txBody>
      </p:sp>
      <p:sp>
        <p:nvSpPr>
          <p:cNvPr id="68" name="Rectangle 38">
            <a:extLst>
              <a:ext uri="{FF2B5EF4-FFF2-40B4-BE49-F238E27FC236}">
                <a16:creationId xmlns:a16="http://schemas.microsoft.com/office/drawing/2014/main" id="{DB60B6A9-9D1E-AE14-8931-3C950DB61DD3}"/>
              </a:ext>
            </a:extLst>
          </p:cNvPr>
          <p:cNvSpPr/>
          <p:nvPr/>
        </p:nvSpPr>
        <p:spPr>
          <a:xfrm>
            <a:off x="764022" y="4055047"/>
            <a:ext cx="2711314" cy="646331"/>
          </a:xfrm>
          <a:prstGeom prst="rect">
            <a:avLst/>
          </a:prstGeom>
        </p:spPr>
        <p:txBody>
          <a:bodyPr wrap="square" lIns="180000" tIns="0">
            <a:spAutoFit/>
          </a:bodyPr>
          <a:lstStyle/>
          <a:p>
            <a:pPr marL="90487"/>
            <a:r>
              <a:rPr lang="da-DK" sz="1300" dirty="0">
                <a:solidFill>
                  <a:srgbClr val="400000"/>
                </a:solidFill>
                <a:latin typeface="+mj-lt"/>
                <a:ea typeface="Roboto Medium" panose="02000000000000000000" pitchFamily="2" charset="0"/>
                <a:cs typeface="Arial" panose="020B0604020202020204" pitchFamily="34" charset="0"/>
              </a:rPr>
              <a:t>Titel</a:t>
            </a:r>
          </a:p>
          <a:p>
            <a:pPr marL="90487"/>
            <a:r>
              <a:rPr lang="da-DK" sz="1300" dirty="0">
                <a:solidFill>
                  <a:srgbClr val="400000"/>
                </a:solidFill>
                <a:ea typeface="Roboto Light" panose="02000000000000000000" pitchFamily="2" charset="0"/>
                <a:cs typeface="Arial" panose="020B0604020202020204" pitchFamily="34" charset="0"/>
              </a:rPr>
              <a:t>Tekst</a:t>
            </a:r>
          </a:p>
          <a:p>
            <a:endParaRPr lang="da-DK" sz="1300" dirty="0">
              <a:solidFill>
                <a:srgbClr val="002A3A"/>
              </a:solidFill>
              <a:ea typeface="Roboto Light" panose="02000000000000000000" pitchFamily="2" charset="0"/>
              <a:cs typeface="Arial" panose="020B0604020202020204" pitchFamily="34" charset="0"/>
            </a:endParaRPr>
          </a:p>
        </p:txBody>
      </p:sp>
      <p:sp>
        <p:nvSpPr>
          <p:cNvPr id="69" name="Rectangle 38">
            <a:extLst>
              <a:ext uri="{FF2B5EF4-FFF2-40B4-BE49-F238E27FC236}">
                <a16:creationId xmlns:a16="http://schemas.microsoft.com/office/drawing/2014/main" id="{6C8A5260-C857-5E63-B463-7ED70E1CB587}"/>
              </a:ext>
            </a:extLst>
          </p:cNvPr>
          <p:cNvSpPr/>
          <p:nvPr/>
        </p:nvSpPr>
        <p:spPr>
          <a:xfrm>
            <a:off x="764022" y="5325810"/>
            <a:ext cx="2711314" cy="646331"/>
          </a:xfrm>
          <a:prstGeom prst="rect">
            <a:avLst/>
          </a:prstGeom>
        </p:spPr>
        <p:txBody>
          <a:bodyPr wrap="square" lIns="180000" tIns="0">
            <a:spAutoFit/>
          </a:bodyPr>
          <a:lstStyle/>
          <a:p>
            <a:pPr marL="90487"/>
            <a:r>
              <a:rPr lang="da-DK" sz="1300" dirty="0">
                <a:solidFill>
                  <a:srgbClr val="400000"/>
                </a:solidFill>
                <a:latin typeface="+mj-lt"/>
                <a:ea typeface="Roboto Medium" panose="02000000000000000000" pitchFamily="2" charset="0"/>
                <a:cs typeface="Arial" panose="020B0604020202020204" pitchFamily="34" charset="0"/>
              </a:rPr>
              <a:t>Titel</a:t>
            </a:r>
          </a:p>
          <a:p>
            <a:pPr marL="90487"/>
            <a:r>
              <a:rPr lang="da-DK" sz="1300" dirty="0">
                <a:solidFill>
                  <a:srgbClr val="400000"/>
                </a:solidFill>
                <a:ea typeface="Roboto Light" panose="02000000000000000000" pitchFamily="2" charset="0"/>
                <a:cs typeface="Arial" panose="020B0604020202020204" pitchFamily="34" charset="0"/>
              </a:rPr>
              <a:t>Tekst</a:t>
            </a:r>
          </a:p>
          <a:p>
            <a:endParaRPr lang="da-DK" sz="1300" dirty="0">
              <a:solidFill>
                <a:srgbClr val="002A3A"/>
              </a:solidFill>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1455507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23C85F6-E3CB-4E8F-A7F1-37C9DF143DEF}"/>
              </a:ext>
            </a:extLst>
          </p:cNvPr>
          <p:cNvSpPr>
            <a:spLocks noGrp="1"/>
          </p:cNvSpPr>
          <p:nvPr>
            <p:ph type="ftr" sz="quarter" idx="16"/>
          </p:nvPr>
        </p:nvSpPr>
        <p:spPr/>
        <p:txBody>
          <a:bodyPr/>
          <a:lstStyle/>
          <a:p>
            <a:r>
              <a:rPr lang="da-DK" dirty="0"/>
              <a:t>Hjerteforeningen</a:t>
            </a:r>
          </a:p>
        </p:txBody>
      </p:sp>
      <p:sp>
        <p:nvSpPr>
          <p:cNvPr id="6" name="Slide Number Placeholder 5">
            <a:extLst>
              <a:ext uri="{FF2B5EF4-FFF2-40B4-BE49-F238E27FC236}">
                <a16:creationId xmlns:a16="http://schemas.microsoft.com/office/drawing/2014/main" id="{513A4E1D-A5A5-4D51-A753-7FEC052C2CF4}"/>
              </a:ext>
            </a:extLst>
          </p:cNvPr>
          <p:cNvSpPr>
            <a:spLocks noGrp="1"/>
          </p:cNvSpPr>
          <p:nvPr>
            <p:ph type="sldNum" sz="quarter" idx="17"/>
          </p:nvPr>
        </p:nvSpPr>
        <p:spPr/>
        <p:txBody>
          <a:bodyPr/>
          <a:lstStyle/>
          <a:p>
            <a:fld id="{24C8C45C-947F-4981-8B3F-4F32E973C901}" type="slidenum">
              <a:rPr lang="da-DK" smtClean="0"/>
              <a:pPr/>
              <a:t>18</a:t>
            </a:fld>
            <a:endParaRPr lang="da-DK" dirty="0"/>
          </a:p>
        </p:txBody>
      </p:sp>
    </p:spTree>
    <p:extLst>
      <p:ext uri="{BB962C8B-B14F-4D97-AF65-F5344CB8AC3E}">
        <p14:creationId xmlns:p14="http://schemas.microsoft.com/office/powerpoint/2010/main" val="373079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7C223CA9-61EF-908C-04C2-FE47CBCA5157}"/>
              </a:ext>
            </a:extLst>
          </p:cNvPr>
          <p:cNvSpPr>
            <a:spLocks noGrp="1"/>
          </p:cNvSpPr>
          <p:nvPr>
            <p:ph type="ftr" sz="quarter" idx="16"/>
          </p:nvPr>
        </p:nvSpPr>
        <p:spPr/>
        <p:txBody>
          <a:bodyPr/>
          <a:lstStyle/>
          <a:p>
            <a:r>
              <a:rPr lang="da-DK"/>
              <a:t>Hjerteforeningen</a:t>
            </a:r>
            <a:endParaRPr lang="da-DK" dirty="0"/>
          </a:p>
        </p:txBody>
      </p:sp>
      <p:sp>
        <p:nvSpPr>
          <p:cNvPr id="3" name="Pladsholder til slidenummer 2">
            <a:extLst>
              <a:ext uri="{FF2B5EF4-FFF2-40B4-BE49-F238E27FC236}">
                <a16:creationId xmlns:a16="http://schemas.microsoft.com/office/drawing/2014/main" id="{5DAC79FF-656D-1337-D397-9115B3EEDA94}"/>
              </a:ext>
            </a:extLst>
          </p:cNvPr>
          <p:cNvSpPr>
            <a:spLocks noGrp="1"/>
          </p:cNvSpPr>
          <p:nvPr>
            <p:ph type="sldNum" sz="quarter" idx="17"/>
          </p:nvPr>
        </p:nvSpPr>
        <p:spPr/>
        <p:txBody>
          <a:bodyPr/>
          <a:lstStyle/>
          <a:p>
            <a:fld id="{24C8C45C-947F-4981-8B3F-4F32E973C901}" type="slidenum">
              <a:rPr lang="da-DK" smtClean="0"/>
              <a:pPr/>
              <a:t>2</a:t>
            </a:fld>
            <a:endParaRPr lang="da-DK" dirty="0"/>
          </a:p>
        </p:txBody>
      </p:sp>
      <p:sp>
        <p:nvSpPr>
          <p:cNvPr id="5" name="Undertitel 4">
            <a:extLst>
              <a:ext uri="{FF2B5EF4-FFF2-40B4-BE49-F238E27FC236}">
                <a16:creationId xmlns:a16="http://schemas.microsoft.com/office/drawing/2014/main" id="{04E80DBD-1F1F-4C5C-0594-17F4196B80F1}"/>
              </a:ext>
            </a:extLst>
          </p:cNvPr>
          <p:cNvSpPr>
            <a:spLocks noGrp="1"/>
          </p:cNvSpPr>
          <p:nvPr>
            <p:ph type="subTitle" idx="1"/>
          </p:nvPr>
        </p:nvSpPr>
        <p:spPr>
          <a:xfrm>
            <a:off x="531979" y="3428999"/>
            <a:ext cx="6408000" cy="2907633"/>
          </a:xfrm>
        </p:spPr>
        <p:txBody>
          <a:bodyPr/>
          <a:lstStyle/>
          <a:p>
            <a:r>
              <a:rPr lang="da-DK" sz="2400" dirty="0">
                <a:solidFill>
                  <a:schemeClr val="accent2"/>
                </a:solidFill>
                <a:effectLst/>
              </a:rPr>
              <a:t>I denne guide, finder du tips til hvordan du bruger elementerne i vores nye visuelle identitet, når du selv laver en præsentation i PowerPoint. </a:t>
            </a:r>
          </a:p>
          <a:p>
            <a:endParaRPr lang="da-DK" sz="2400" dirty="0">
              <a:solidFill>
                <a:schemeClr val="accent2"/>
              </a:solidFill>
            </a:endParaRPr>
          </a:p>
          <a:p>
            <a:r>
              <a:rPr lang="da-DK" sz="2400" dirty="0">
                <a:solidFill>
                  <a:schemeClr val="accent2"/>
                </a:solidFill>
                <a:effectLst/>
              </a:rPr>
              <a:t>Hvis du vil læse mere om formålet og retningslinjerne med det nye design, så kan du finde designguiden </a:t>
            </a:r>
            <a:r>
              <a:rPr lang="da-DK" sz="2400" dirty="0">
                <a:solidFill>
                  <a:srgbClr val="3F3F3F"/>
                </a:solidFill>
                <a:effectLst/>
                <a:hlinkClick r:id="rId2"/>
              </a:rPr>
              <a:t>her</a:t>
            </a:r>
            <a:endParaRPr lang="da-DK" sz="2400" dirty="0">
              <a:solidFill>
                <a:srgbClr val="3F3F3F"/>
              </a:solidFill>
              <a:effectLst/>
            </a:endParaRPr>
          </a:p>
          <a:p>
            <a:endParaRPr lang="da-DK" sz="2400" dirty="0"/>
          </a:p>
        </p:txBody>
      </p:sp>
    </p:spTree>
    <p:extLst>
      <p:ext uri="{BB962C8B-B14F-4D97-AF65-F5344CB8AC3E}">
        <p14:creationId xmlns:p14="http://schemas.microsoft.com/office/powerpoint/2010/main" val="1458363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90C68E-F373-C53D-DE1A-5428C1C58181}"/>
              </a:ext>
            </a:extLst>
          </p:cNvPr>
          <p:cNvSpPr>
            <a:spLocks noGrp="1"/>
          </p:cNvSpPr>
          <p:nvPr>
            <p:ph type="title"/>
          </p:nvPr>
        </p:nvSpPr>
        <p:spPr/>
        <p:txBody>
          <a:bodyPr/>
          <a:lstStyle/>
          <a:p>
            <a:r>
              <a:rPr lang="da-DK" dirty="0"/>
              <a:t>Farver og skrifttype </a:t>
            </a:r>
          </a:p>
        </p:txBody>
      </p:sp>
      <p:sp>
        <p:nvSpPr>
          <p:cNvPr id="5" name="Pladsholder til indhold 4">
            <a:extLst>
              <a:ext uri="{FF2B5EF4-FFF2-40B4-BE49-F238E27FC236}">
                <a16:creationId xmlns:a16="http://schemas.microsoft.com/office/drawing/2014/main" id="{6EE87CBC-8B01-39E6-0A62-750F7F8F209D}"/>
              </a:ext>
            </a:extLst>
          </p:cNvPr>
          <p:cNvSpPr>
            <a:spLocks noGrp="1"/>
          </p:cNvSpPr>
          <p:nvPr>
            <p:ph sz="half" idx="2"/>
          </p:nvPr>
        </p:nvSpPr>
        <p:spPr>
          <a:xfrm>
            <a:off x="6568262" y="1923344"/>
            <a:ext cx="5083200" cy="4119163"/>
          </a:xfrm>
          <a:solidFill>
            <a:schemeClr val="accent4"/>
          </a:solidFill>
        </p:spPr>
        <p:txBody>
          <a:bodyPr lIns="360000" tIns="360000" rIns="360000" bIns="360000" numCol="2" spcCol="360000" anchor="b" anchorCtr="0">
            <a:noAutofit/>
          </a:bodyPr>
          <a:lstStyle/>
          <a:p>
            <a:pPr marL="0" indent="0">
              <a:spcAft>
                <a:spcPts val="1200"/>
              </a:spcAft>
              <a:buNone/>
            </a:pPr>
            <a:r>
              <a:rPr lang="da-DK" sz="1200" b="1" dirty="0" err="1">
                <a:latin typeface="+mj-lt"/>
              </a:rPr>
              <a:t>Poppins</a:t>
            </a:r>
            <a:r>
              <a:rPr lang="da-DK" sz="1200" b="1" dirty="0">
                <a:latin typeface="+mj-lt"/>
              </a:rPr>
              <a:t> er vores </a:t>
            </a:r>
            <a:br>
              <a:rPr lang="da-DK" sz="1200" b="1" dirty="0">
                <a:latin typeface="+mj-lt"/>
              </a:rPr>
            </a:br>
            <a:r>
              <a:rPr lang="da-DK" sz="1200" b="1" dirty="0">
                <a:latin typeface="+mj-lt"/>
              </a:rPr>
              <a:t>primære skrifttype</a:t>
            </a:r>
          </a:p>
          <a:p>
            <a:pPr marL="0" indent="0">
              <a:lnSpc>
                <a:spcPct val="120000"/>
              </a:lnSpc>
              <a:spcAft>
                <a:spcPts val="0"/>
              </a:spcAft>
              <a:buNone/>
            </a:pPr>
            <a:r>
              <a:rPr lang="da-DK" sz="800" dirty="0" err="1"/>
              <a:t>Poppins</a:t>
            </a:r>
            <a:r>
              <a:rPr lang="da-DK" sz="800" dirty="0"/>
              <a:t> er vores primære brandfont.</a:t>
            </a:r>
          </a:p>
          <a:p>
            <a:pPr marL="0" indent="0">
              <a:lnSpc>
                <a:spcPct val="120000"/>
              </a:lnSpc>
              <a:spcAft>
                <a:spcPts val="0"/>
              </a:spcAft>
              <a:buNone/>
            </a:pPr>
            <a:endParaRPr lang="da-DK" sz="800" dirty="0"/>
          </a:p>
          <a:p>
            <a:pPr marL="0" indent="0">
              <a:lnSpc>
                <a:spcPct val="120000"/>
              </a:lnSpc>
              <a:spcAft>
                <a:spcPts val="0"/>
              </a:spcAft>
              <a:buNone/>
            </a:pPr>
            <a:endParaRPr lang="da-DK" sz="800" dirty="0"/>
          </a:p>
          <a:p>
            <a:pPr marL="0" indent="0">
              <a:lnSpc>
                <a:spcPct val="120000"/>
              </a:lnSpc>
              <a:spcAft>
                <a:spcPts val="0"/>
              </a:spcAft>
              <a:buNone/>
            </a:pPr>
            <a:r>
              <a:rPr lang="da-DK" sz="800" dirty="0"/>
              <a:t>I PowerPoint bruger vi </a:t>
            </a:r>
            <a:r>
              <a:rPr lang="da-DK" sz="800" dirty="0" err="1">
                <a:latin typeface="+mj-lt"/>
              </a:rPr>
              <a:t>Poppins</a:t>
            </a:r>
            <a:r>
              <a:rPr lang="da-DK" sz="800" dirty="0">
                <a:latin typeface="+mj-lt"/>
              </a:rPr>
              <a:t> Semibold </a:t>
            </a:r>
            <a:r>
              <a:rPr lang="da-DK" sz="800" dirty="0"/>
              <a:t>til overskrifter og </a:t>
            </a:r>
            <a:r>
              <a:rPr lang="da-DK" sz="800" dirty="0" err="1"/>
              <a:t>Poppins</a:t>
            </a:r>
            <a:r>
              <a:rPr lang="da-DK" sz="800" dirty="0"/>
              <a:t> </a:t>
            </a:r>
            <a:r>
              <a:rPr lang="da-DK" sz="800" dirty="0" err="1"/>
              <a:t>Regular</a:t>
            </a:r>
            <a:r>
              <a:rPr lang="da-DK" sz="800" dirty="0"/>
              <a:t> til brødtekst. Vi bruger ikke en sekundær font. </a:t>
            </a:r>
          </a:p>
          <a:p>
            <a:pPr marL="0" indent="0">
              <a:lnSpc>
                <a:spcPct val="120000"/>
              </a:lnSpc>
              <a:spcAft>
                <a:spcPts val="0"/>
              </a:spcAft>
              <a:buNone/>
            </a:pPr>
            <a:endParaRPr lang="da-DK" sz="800" dirty="0"/>
          </a:p>
          <a:p>
            <a:pPr marL="0" indent="0">
              <a:lnSpc>
                <a:spcPct val="120000"/>
              </a:lnSpc>
              <a:spcAft>
                <a:spcPts val="0"/>
              </a:spcAft>
              <a:buNone/>
            </a:pPr>
            <a:r>
              <a:rPr lang="da-DK" sz="800" dirty="0"/>
              <a:t>Husk at ændre skrifttypen til </a:t>
            </a:r>
            <a:r>
              <a:rPr lang="da-DK" sz="800" dirty="0" err="1"/>
              <a:t>Poppins</a:t>
            </a:r>
            <a:r>
              <a:rPr lang="da-DK" sz="800" dirty="0"/>
              <a:t>, hvis du har kopieret tekst fra et andet dokument. Du finder temaskrifttyperne øverst på listen. </a:t>
            </a:r>
          </a:p>
          <a:p>
            <a:pPr marL="0" indent="0">
              <a:lnSpc>
                <a:spcPct val="120000"/>
              </a:lnSpc>
              <a:spcAft>
                <a:spcPts val="0"/>
              </a:spcAft>
              <a:buNone/>
            </a:pPr>
            <a:endParaRPr lang="da-DK" sz="800" dirty="0"/>
          </a:p>
          <a:p>
            <a:pPr marL="0" indent="0">
              <a:lnSpc>
                <a:spcPct val="120000"/>
              </a:lnSpc>
              <a:spcAft>
                <a:spcPts val="0"/>
              </a:spcAft>
              <a:buNone/>
            </a:pPr>
            <a:r>
              <a:rPr lang="da-DK" sz="800" dirty="0"/>
              <a:t>Send altid din præsentation som en pdf, så sikrer du at skrifttype og layout ikke er anderledes hos modtageren. </a:t>
            </a:r>
          </a:p>
          <a:p>
            <a:pPr marL="0" indent="0">
              <a:spcAft>
                <a:spcPts val="1200"/>
              </a:spcAft>
              <a:buNone/>
            </a:pPr>
            <a:endParaRPr lang="da-DK" sz="1200" b="1" dirty="0">
              <a:latin typeface="+mj-lt"/>
            </a:endParaRPr>
          </a:p>
          <a:p>
            <a:pPr marL="0" indent="0">
              <a:spcAft>
                <a:spcPts val="1200"/>
              </a:spcAft>
              <a:buNone/>
            </a:pPr>
            <a:endParaRPr lang="da-DK" sz="1200" b="1" dirty="0">
              <a:latin typeface="+mj-lt"/>
            </a:endParaRPr>
          </a:p>
          <a:p>
            <a:pPr marL="0" indent="0">
              <a:spcAft>
                <a:spcPts val="1200"/>
              </a:spcAft>
              <a:buNone/>
            </a:pPr>
            <a:r>
              <a:rPr lang="da-DK" sz="1200" b="1" dirty="0">
                <a:latin typeface="+mj-lt"/>
              </a:rPr>
              <a:t>Overskrifterne er </a:t>
            </a:r>
            <a:br>
              <a:rPr lang="da-DK" sz="1200" b="1" dirty="0">
                <a:latin typeface="+mj-lt"/>
              </a:rPr>
            </a:br>
            <a:r>
              <a:rPr lang="da-DK" sz="1200" b="1" dirty="0">
                <a:latin typeface="+mj-lt"/>
              </a:rPr>
              <a:t>en del af vores design</a:t>
            </a:r>
          </a:p>
          <a:p>
            <a:pPr marL="0" indent="0">
              <a:lnSpc>
                <a:spcPct val="120000"/>
              </a:lnSpc>
              <a:spcAft>
                <a:spcPts val="0"/>
              </a:spcAft>
              <a:buNone/>
            </a:pPr>
            <a:r>
              <a:rPr lang="da-DK" sz="800" dirty="0"/>
              <a:t>Det er en del af vores design, at skrive overskriften over flere linjer.</a:t>
            </a:r>
          </a:p>
          <a:p>
            <a:pPr marL="0" indent="0">
              <a:lnSpc>
                <a:spcPct val="120000"/>
              </a:lnSpc>
              <a:spcAft>
                <a:spcPts val="0"/>
              </a:spcAft>
              <a:buNone/>
            </a:pPr>
            <a:endParaRPr lang="da-DK" sz="800" dirty="0"/>
          </a:p>
          <a:p>
            <a:pPr marL="0" indent="0">
              <a:lnSpc>
                <a:spcPct val="120000"/>
              </a:lnSpc>
              <a:spcAft>
                <a:spcPts val="0"/>
              </a:spcAft>
              <a:buNone/>
            </a:pPr>
            <a:r>
              <a:rPr lang="da-DK" sz="800" dirty="0"/>
              <a:t>Vi bruger store overskrifter, som overlapper billeder for at skabe dynamik og bevægelse. </a:t>
            </a:r>
          </a:p>
          <a:p>
            <a:pPr marL="0" indent="0">
              <a:lnSpc>
                <a:spcPct val="120000"/>
              </a:lnSpc>
              <a:spcAft>
                <a:spcPts val="0"/>
              </a:spcAft>
              <a:buNone/>
            </a:pPr>
            <a:endParaRPr lang="da-DK" sz="800" dirty="0"/>
          </a:p>
          <a:p>
            <a:pPr marL="0" indent="0">
              <a:lnSpc>
                <a:spcPct val="120000"/>
              </a:lnSpc>
              <a:spcAft>
                <a:spcPts val="0"/>
              </a:spcAft>
              <a:buNone/>
            </a:pPr>
            <a:r>
              <a:rPr lang="da-DK" sz="800" dirty="0"/>
              <a:t>Dette er fx integreret i forside og </a:t>
            </a:r>
            <a:r>
              <a:rPr lang="da-DK" sz="800" dirty="0" err="1"/>
              <a:t>breakers</a:t>
            </a:r>
            <a:r>
              <a:rPr lang="da-DK" sz="800" dirty="0"/>
              <a:t> med billeder – vær obs på max. antal linjer på disse.</a:t>
            </a:r>
          </a:p>
          <a:p>
            <a:pPr marL="0" indent="0">
              <a:lnSpc>
                <a:spcPct val="120000"/>
              </a:lnSpc>
              <a:spcAft>
                <a:spcPts val="0"/>
              </a:spcAft>
              <a:buNone/>
            </a:pPr>
            <a:endParaRPr lang="da-DK" sz="800" dirty="0"/>
          </a:p>
          <a:p>
            <a:pPr marL="0" indent="0">
              <a:lnSpc>
                <a:spcPct val="120000"/>
              </a:lnSpc>
              <a:spcAft>
                <a:spcPts val="0"/>
              </a:spcAft>
              <a:buNone/>
            </a:pPr>
            <a:r>
              <a:rPr lang="da-DK" sz="800" dirty="0"/>
              <a:t>Kan du ikke få plads til din overskrift, så tilpas evt. fontstørrelsen eller overvej, om du kan forkorte overskriften og tage underrubrikken i brug. </a:t>
            </a:r>
          </a:p>
          <a:p>
            <a:pPr marL="0" indent="0">
              <a:lnSpc>
                <a:spcPct val="120000"/>
              </a:lnSpc>
              <a:spcAft>
                <a:spcPts val="0"/>
              </a:spcAft>
              <a:buNone/>
            </a:pPr>
            <a:endParaRPr lang="da-DK" sz="800" dirty="0"/>
          </a:p>
          <a:p>
            <a:pPr marL="0" indent="0">
              <a:lnSpc>
                <a:spcPct val="120000"/>
              </a:lnSpc>
              <a:spcAft>
                <a:spcPts val="0"/>
              </a:spcAft>
              <a:buNone/>
            </a:pPr>
            <a:r>
              <a:rPr lang="da-DK" sz="800" dirty="0"/>
              <a:t>Vi vil gerne undgå at skrive overskrifter med versaler. </a:t>
            </a:r>
          </a:p>
        </p:txBody>
      </p:sp>
      <p:sp>
        <p:nvSpPr>
          <p:cNvPr id="8" name="Pladsholder til tekst 7">
            <a:extLst>
              <a:ext uri="{FF2B5EF4-FFF2-40B4-BE49-F238E27FC236}">
                <a16:creationId xmlns:a16="http://schemas.microsoft.com/office/drawing/2014/main" id="{53F5D2E4-4A30-A219-A619-9F81128CF23B}"/>
              </a:ext>
            </a:extLst>
          </p:cNvPr>
          <p:cNvSpPr>
            <a:spLocks noGrp="1"/>
          </p:cNvSpPr>
          <p:nvPr>
            <p:ph type="body" sz="quarter" idx="17"/>
          </p:nvPr>
        </p:nvSpPr>
        <p:spPr/>
        <p:txBody>
          <a:bodyPr/>
          <a:lstStyle/>
          <a:p>
            <a:endParaRPr lang="da-DK" dirty="0"/>
          </a:p>
        </p:txBody>
      </p:sp>
      <p:sp>
        <p:nvSpPr>
          <p:cNvPr id="9" name="Pladsholder til sidefod 8">
            <a:extLst>
              <a:ext uri="{FF2B5EF4-FFF2-40B4-BE49-F238E27FC236}">
                <a16:creationId xmlns:a16="http://schemas.microsoft.com/office/drawing/2014/main" id="{642FE77D-AADF-CF2C-4D07-6264244B42A7}"/>
              </a:ext>
            </a:extLst>
          </p:cNvPr>
          <p:cNvSpPr>
            <a:spLocks noGrp="1"/>
          </p:cNvSpPr>
          <p:nvPr>
            <p:ph type="ftr" sz="quarter" idx="11"/>
          </p:nvPr>
        </p:nvSpPr>
        <p:spPr/>
        <p:txBody>
          <a:bodyPr/>
          <a:lstStyle/>
          <a:p>
            <a:r>
              <a:rPr lang="da-DK" dirty="0"/>
              <a:t>Hjerteforeningen</a:t>
            </a:r>
          </a:p>
        </p:txBody>
      </p:sp>
      <p:sp>
        <p:nvSpPr>
          <p:cNvPr id="10" name="Pladsholder til slidenummer 9">
            <a:extLst>
              <a:ext uri="{FF2B5EF4-FFF2-40B4-BE49-F238E27FC236}">
                <a16:creationId xmlns:a16="http://schemas.microsoft.com/office/drawing/2014/main" id="{FFC41871-3BB4-68D2-EF7C-32DF038747C4}"/>
              </a:ext>
            </a:extLst>
          </p:cNvPr>
          <p:cNvSpPr>
            <a:spLocks noGrp="1"/>
          </p:cNvSpPr>
          <p:nvPr>
            <p:ph type="sldNum" sz="quarter" idx="12"/>
          </p:nvPr>
        </p:nvSpPr>
        <p:spPr/>
        <p:txBody>
          <a:bodyPr/>
          <a:lstStyle/>
          <a:p>
            <a:fld id="{24C8C45C-947F-4981-8B3F-4F32E973C901}" type="slidenum">
              <a:rPr lang="da-DK" smtClean="0"/>
              <a:pPr/>
              <a:t>3</a:t>
            </a:fld>
            <a:endParaRPr lang="da-DK" dirty="0"/>
          </a:p>
        </p:txBody>
      </p:sp>
      <p:graphicFrame>
        <p:nvGraphicFramePr>
          <p:cNvPr id="25" name="Pladsholder til indhold 24">
            <a:extLst>
              <a:ext uri="{FF2B5EF4-FFF2-40B4-BE49-F238E27FC236}">
                <a16:creationId xmlns:a16="http://schemas.microsoft.com/office/drawing/2014/main" id="{5A66CBF9-0B9E-130D-7860-AE1079467C3C}"/>
              </a:ext>
            </a:extLst>
          </p:cNvPr>
          <p:cNvGraphicFramePr>
            <a:graphicFrameLocks noGrp="1"/>
          </p:cNvGraphicFramePr>
          <p:nvPr>
            <p:ph idx="1"/>
            <p:extLst>
              <p:ext uri="{D42A27DB-BD31-4B8C-83A1-F6EECF244321}">
                <p14:modId xmlns:p14="http://schemas.microsoft.com/office/powerpoint/2010/main" val="593481158"/>
              </p:ext>
            </p:extLst>
          </p:nvPr>
        </p:nvGraphicFramePr>
        <p:xfrm>
          <a:off x="539750" y="2272491"/>
          <a:ext cx="2643188" cy="2313017"/>
        </p:xfrm>
        <a:graphic>
          <a:graphicData uri="http://schemas.openxmlformats.org/drawingml/2006/table">
            <a:tbl>
              <a:tblPr>
                <a:tableStyleId>{125E5076-3810-47DD-B79F-674D7AD40C01}</a:tableStyleId>
              </a:tblPr>
              <a:tblGrid>
                <a:gridCol w="2643188">
                  <a:extLst>
                    <a:ext uri="{9D8B030D-6E8A-4147-A177-3AD203B41FA5}">
                      <a16:colId xmlns:a16="http://schemas.microsoft.com/office/drawing/2014/main" val="4030363613"/>
                    </a:ext>
                  </a:extLst>
                </a:gridCol>
              </a:tblGrid>
              <a:tr h="927215">
                <a:tc>
                  <a:txBody>
                    <a:bodyPr/>
                    <a:lstStyle/>
                    <a:p>
                      <a:endParaRPr lang="da-DK" dirty="0"/>
                    </a:p>
                  </a:txBody>
                  <a:tcPr/>
                </a:tc>
                <a:extLst>
                  <a:ext uri="{0D108BD9-81ED-4DB2-BD59-A6C34878D82A}">
                    <a16:rowId xmlns:a16="http://schemas.microsoft.com/office/drawing/2014/main" val="1393564036"/>
                  </a:ext>
                </a:extLst>
              </a:tr>
              <a:tr h="461934">
                <a:tc>
                  <a:txBody>
                    <a:bodyPr/>
                    <a:lstStyle/>
                    <a:p>
                      <a:endParaRPr lang="da-DK" dirty="0"/>
                    </a:p>
                  </a:txBody>
                  <a:tcPr>
                    <a:solidFill>
                      <a:schemeClr val="accent2"/>
                    </a:solidFill>
                  </a:tcPr>
                </a:tc>
                <a:extLst>
                  <a:ext uri="{0D108BD9-81ED-4DB2-BD59-A6C34878D82A}">
                    <a16:rowId xmlns:a16="http://schemas.microsoft.com/office/drawing/2014/main" val="2451356878"/>
                  </a:ext>
                </a:extLst>
              </a:tr>
              <a:tr h="461934">
                <a:tc>
                  <a:txBody>
                    <a:bodyPr/>
                    <a:lstStyle/>
                    <a:p>
                      <a:endParaRPr lang="da-DK" dirty="0"/>
                    </a:p>
                  </a:txBody>
                  <a:tcPr>
                    <a:solidFill>
                      <a:schemeClr val="accent3"/>
                    </a:solidFill>
                  </a:tcPr>
                </a:tc>
                <a:extLst>
                  <a:ext uri="{0D108BD9-81ED-4DB2-BD59-A6C34878D82A}">
                    <a16:rowId xmlns:a16="http://schemas.microsoft.com/office/drawing/2014/main" val="331990724"/>
                  </a:ext>
                </a:extLst>
              </a:tr>
              <a:tr h="461934">
                <a:tc>
                  <a:txBody>
                    <a:bodyPr/>
                    <a:lstStyle/>
                    <a:p>
                      <a:endParaRPr lang="da-DK" dirty="0"/>
                    </a:p>
                  </a:txBody>
                  <a:tcPr>
                    <a:solidFill>
                      <a:schemeClr val="accent4"/>
                    </a:solidFill>
                  </a:tcPr>
                </a:tc>
                <a:extLst>
                  <a:ext uri="{0D108BD9-81ED-4DB2-BD59-A6C34878D82A}">
                    <a16:rowId xmlns:a16="http://schemas.microsoft.com/office/drawing/2014/main" val="3172712473"/>
                  </a:ext>
                </a:extLst>
              </a:tr>
            </a:tbl>
          </a:graphicData>
        </a:graphic>
      </p:graphicFrame>
      <p:graphicFrame>
        <p:nvGraphicFramePr>
          <p:cNvPr id="33" name="Tabel 32">
            <a:extLst>
              <a:ext uri="{FF2B5EF4-FFF2-40B4-BE49-F238E27FC236}">
                <a16:creationId xmlns:a16="http://schemas.microsoft.com/office/drawing/2014/main" id="{038352D4-D6AF-41F8-A187-4EDCCAFD4983}"/>
              </a:ext>
            </a:extLst>
          </p:cNvPr>
          <p:cNvGraphicFramePr>
            <a:graphicFrameLocks noGrp="1"/>
          </p:cNvGraphicFramePr>
          <p:nvPr>
            <p:extLst>
              <p:ext uri="{D42A27DB-BD31-4B8C-83A1-F6EECF244321}">
                <p14:modId xmlns:p14="http://schemas.microsoft.com/office/powerpoint/2010/main" val="327506588"/>
              </p:ext>
            </p:extLst>
          </p:nvPr>
        </p:nvGraphicFramePr>
        <p:xfrm>
          <a:off x="540538" y="5048733"/>
          <a:ext cx="2642400" cy="993774"/>
        </p:xfrm>
        <a:graphic>
          <a:graphicData uri="http://schemas.openxmlformats.org/drawingml/2006/table">
            <a:tbl>
              <a:tblPr>
                <a:tableStyleId>{125E5076-3810-47DD-B79F-674D7AD40C01}</a:tableStyleId>
              </a:tblPr>
              <a:tblGrid>
                <a:gridCol w="2642400">
                  <a:extLst>
                    <a:ext uri="{9D8B030D-6E8A-4147-A177-3AD203B41FA5}">
                      <a16:colId xmlns:a16="http://schemas.microsoft.com/office/drawing/2014/main" val="510983372"/>
                    </a:ext>
                  </a:extLst>
                </a:gridCol>
              </a:tblGrid>
              <a:tr h="326601">
                <a:tc>
                  <a:txBody>
                    <a:bodyPr/>
                    <a:lstStyle/>
                    <a:p>
                      <a:endParaRPr lang="da-DK" sz="800" dirty="0"/>
                    </a:p>
                  </a:txBody>
                  <a:tcPr>
                    <a:solidFill>
                      <a:schemeClr val="accent5"/>
                    </a:solidFill>
                  </a:tcPr>
                </a:tc>
                <a:extLst>
                  <a:ext uri="{0D108BD9-81ED-4DB2-BD59-A6C34878D82A}">
                    <a16:rowId xmlns:a16="http://schemas.microsoft.com/office/drawing/2014/main" val="2075379549"/>
                  </a:ext>
                </a:extLst>
              </a:tr>
              <a:tr h="326601">
                <a:tc>
                  <a:txBody>
                    <a:bodyPr/>
                    <a:lstStyle/>
                    <a:p>
                      <a:endParaRPr lang="da-DK" sz="800" dirty="0"/>
                    </a:p>
                  </a:txBody>
                  <a:tcPr>
                    <a:solidFill>
                      <a:schemeClr val="accent6"/>
                    </a:solidFill>
                  </a:tcPr>
                </a:tc>
                <a:extLst>
                  <a:ext uri="{0D108BD9-81ED-4DB2-BD59-A6C34878D82A}">
                    <a16:rowId xmlns:a16="http://schemas.microsoft.com/office/drawing/2014/main" val="2516802456"/>
                  </a:ext>
                </a:extLst>
              </a:tr>
              <a:tr h="340572">
                <a:tc>
                  <a:txBody>
                    <a:bodyPr/>
                    <a:lstStyle/>
                    <a:p>
                      <a:endParaRPr lang="da-DK" sz="800" dirty="0"/>
                    </a:p>
                  </a:txBody>
                  <a:tcPr>
                    <a:solidFill>
                      <a:srgbClr val="F9F97A"/>
                    </a:solidFill>
                  </a:tcPr>
                </a:tc>
                <a:extLst>
                  <a:ext uri="{0D108BD9-81ED-4DB2-BD59-A6C34878D82A}">
                    <a16:rowId xmlns:a16="http://schemas.microsoft.com/office/drawing/2014/main" val="2191427984"/>
                  </a:ext>
                </a:extLst>
              </a:tr>
            </a:tbl>
          </a:graphicData>
        </a:graphic>
      </p:graphicFrame>
      <p:sp>
        <p:nvSpPr>
          <p:cNvPr id="34" name="Tekstfelt 33">
            <a:extLst>
              <a:ext uri="{FF2B5EF4-FFF2-40B4-BE49-F238E27FC236}">
                <a16:creationId xmlns:a16="http://schemas.microsoft.com/office/drawing/2014/main" id="{3AC87CD0-7F03-02BA-9A05-4167E5B5D8C5}"/>
              </a:ext>
            </a:extLst>
          </p:cNvPr>
          <p:cNvSpPr txBox="1"/>
          <p:nvPr/>
        </p:nvSpPr>
        <p:spPr>
          <a:xfrm>
            <a:off x="3362325" y="2246407"/>
            <a:ext cx="2354812" cy="2585323"/>
          </a:xfrm>
          <a:prstGeom prst="rect">
            <a:avLst/>
          </a:prstGeom>
          <a:noFill/>
        </p:spPr>
        <p:txBody>
          <a:bodyPr wrap="square" lIns="0" tIns="0" rIns="0" bIns="0" rtlCol="0">
            <a:spAutoFit/>
          </a:bodyPr>
          <a:lstStyle/>
          <a:p>
            <a:pPr algn="l"/>
            <a:r>
              <a:rPr lang="da-DK" sz="1200" b="1" dirty="0">
                <a:solidFill>
                  <a:schemeClr val="tx2"/>
                </a:solidFill>
                <a:latin typeface="+mj-lt"/>
              </a:rPr>
              <a:t>Primære farver</a:t>
            </a:r>
          </a:p>
          <a:p>
            <a:pPr algn="l"/>
            <a:endParaRPr lang="da-DK" sz="800" dirty="0">
              <a:solidFill>
                <a:schemeClr val="tx2"/>
              </a:solidFill>
            </a:endParaRPr>
          </a:p>
          <a:p>
            <a:pPr algn="l"/>
            <a:r>
              <a:rPr lang="da-DK" sz="800" dirty="0">
                <a:solidFill>
                  <a:schemeClr val="tx2"/>
                </a:solidFill>
                <a:latin typeface="+mj-lt"/>
              </a:rPr>
              <a:t>Red</a:t>
            </a:r>
            <a:r>
              <a:rPr lang="da-DK" sz="800" dirty="0">
                <a:solidFill>
                  <a:schemeClr val="tx2"/>
                </a:solidFill>
              </a:rPr>
              <a:t> er vores brand-</a:t>
            </a:r>
            <a:r>
              <a:rPr lang="da-DK" sz="800" dirty="0" err="1">
                <a:solidFill>
                  <a:schemeClr val="tx2"/>
                </a:solidFill>
              </a:rPr>
              <a:t>herofarve</a:t>
            </a:r>
            <a:r>
              <a:rPr lang="da-DK" sz="800" dirty="0">
                <a:solidFill>
                  <a:schemeClr val="tx2"/>
                </a:solidFill>
              </a:rPr>
              <a:t> og er derfor fremtrædende i vores materialer. </a:t>
            </a:r>
          </a:p>
          <a:p>
            <a:pPr algn="l"/>
            <a:endParaRPr lang="da-DK" sz="800" dirty="0">
              <a:solidFill>
                <a:schemeClr val="tx2"/>
              </a:solidFill>
            </a:endParaRPr>
          </a:p>
          <a:p>
            <a:pPr algn="l"/>
            <a:r>
              <a:rPr lang="da-DK" sz="800" dirty="0">
                <a:solidFill>
                  <a:schemeClr val="tx2"/>
                </a:solidFill>
              </a:rPr>
              <a:t>De andre primære farver: </a:t>
            </a:r>
            <a:r>
              <a:rPr lang="da-DK" sz="800" dirty="0">
                <a:solidFill>
                  <a:schemeClr val="tx2"/>
                </a:solidFill>
                <a:latin typeface="+mj-lt"/>
              </a:rPr>
              <a:t>Brown </a:t>
            </a:r>
            <a:r>
              <a:rPr lang="da-DK" sz="800" dirty="0" err="1">
                <a:solidFill>
                  <a:schemeClr val="tx2"/>
                </a:solidFill>
                <a:latin typeface="+mj-lt"/>
              </a:rPr>
              <a:t>Sugar</a:t>
            </a:r>
            <a:r>
              <a:rPr lang="da-DK" sz="800" dirty="0">
                <a:solidFill>
                  <a:schemeClr val="tx2"/>
                </a:solidFill>
              </a:rPr>
              <a:t>, </a:t>
            </a:r>
            <a:r>
              <a:rPr lang="da-DK" sz="800" dirty="0" err="1">
                <a:solidFill>
                  <a:schemeClr val="tx2"/>
                </a:solidFill>
                <a:latin typeface="+mj-lt"/>
              </a:rPr>
              <a:t>Desert</a:t>
            </a:r>
            <a:r>
              <a:rPr lang="da-DK" sz="800" dirty="0">
                <a:solidFill>
                  <a:schemeClr val="tx2"/>
                </a:solidFill>
                <a:latin typeface="+mj-lt"/>
              </a:rPr>
              <a:t> Rose </a:t>
            </a:r>
            <a:r>
              <a:rPr lang="da-DK" sz="800" dirty="0">
                <a:solidFill>
                  <a:schemeClr val="tx2"/>
                </a:solidFill>
              </a:rPr>
              <a:t>og </a:t>
            </a:r>
            <a:r>
              <a:rPr lang="da-DK" sz="800" dirty="0">
                <a:solidFill>
                  <a:schemeClr val="tx2"/>
                </a:solidFill>
                <a:latin typeface="+mj-lt"/>
              </a:rPr>
              <a:t>White </a:t>
            </a:r>
            <a:r>
              <a:rPr lang="da-DK" sz="800" dirty="0" err="1">
                <a:solidFill>
                  <a:schemeClr val="tx2"/>
                </a:solidFill>
                <a:latin typeface="+mj-lt"/>
              </a:rPr>
              <a:t>Rabbit</a:t>
            </a:r>
            <a:r>
              <a:rPr lang="da-DK" sz="800" dirty="0">
                <a:solidFill>
                  <a:schemeClr val="tx2"/>
                </a:solidFill>
              </a:rPr>
              <a:t>. Disse er også integreret i skabelonen og du finder dem alle under brugerdefinerede farver.</a:t>
            </a:r>
          </a:p>
          <a:p>
            <a:pPr algn="l"/>
            <a:endParaRPr lang="da-DK" sz="800" dirty="0">
              <a:solidFill>
                <a:schemeClr val="tx2"/>
              </a:solidFill>
            </a:endParaRPr>
          </a:p>
          <a:p>
            <a:pPr algn="l"/>
            <a:r>
              <a:rPr lang="da-DK" sz="800" dirty="0">
                <a:solidFill>
                  <a:schemeClr val="tx2"/>
                </a:solidFill>
              </a:rPr>
              <a:t>I PowerPoint bruger vi vores brandfarver i den viste rækkefølge, når du fx laver en tabel eller en smart art eller en anden grafik. </a:t>
            </a:r>
          </a:p>
          <a:p>
            <a:pPr algn="l"/>
            <a:endParaRPr lang="da-DK" sz="800" dirty="0">
              <a:solidFill>
                <a:schemeClr val="tx2"/>
              </a:solidFill>
            </a:endParaRPr>
          </a:p>
          <a:p>
            <a:pPr algn="l"/>
            <a:r>
              <a:rPr lang="da-DK" sz="800" dirty="0">
                <a:solidFill>
                  <a:schemeClr val="tx2"/>
                </a:solidFill>
              </a:rPr>
              <a:t>Hvis du har brug for mere end disse fire farver, vælger skabelonen først de sekundære farver og derefter nogle, som ikke er brandfarver. Prøv at undgå disse, og undgå også at tone farverne. </a:t>
            </a:r>
            <a:endParaRPr lang="da-DK" sz="1200" dirty="0">
              <a:solidFill>
                <a:schemeClr val="tx2"/>
              </a:solidFill>
            </a:endParaRPr>
          </a:p>
          <a:p>
            <a:pPr algn="l"/>
            <a:endParaRPr lang="da-DK" sz="1200" dirty="0" err="1">
              <a:solidFill>
                <a:schemeClr val="tx2"/>
              </a:solidFill>
            </a:endParaRPr>
          </a:p>
        </p:txBody>
      </p:sp>
      <p:sp>
        <p:nvSpPr>
          <p:cNvPr id="35" name="Tekstfelt 34">
            <a:extLst>
              <a:ext uri="{FF2B5EF4-FFF2-40B4-BE49-F238E27FC236}">
                <a16:creationId xmlns:a16="http://schemas.microsoft.com/office/drawing/2014/main" id="{6A578061-836D-1B76-359B-3C07EF213B79}"/>
              </a:ext>
            </a:extLst>
          </p:cNvPr>
          <p:cNvSpPr txBox="1"/>
          <p:nvPr/>
        </p:nvSpPr>
        <p:spPr>
          <a:xfrm>
            <a:off x="3362326" y="5048734"/>
            <a:ext cx="2354812" cy="984885"/>
          </a:xfrm>
          <a:prstGeom prst="rect">
            <a:avLst/>
          </a:prstGeom>
          <a:noFill/>
        </p:spPr>
        <p:txBody>
          <a:bodyPr wrap="square" lIns="0" tIns="0" rIns="0" bIns="0" rtlCol="0">
            <a:spAutoFit/>
          </a:bodyPr>
          <a:lstStyle/>
          <a:p>
            <a:pPr algn="l"/>
            <a:r>
              <a:rPr lang="da-DK" sz="1200" b="1" dirty="0">
                <a:solidFill>
                  <a:schemeClr val="tx2"/>
                </a:solidFill>
                <a:latin typeface="+mj-lt"/>
              </a:rPr>
              <a:t>Sekundære farver</a:t>
            </a:r>
          </a:p>
          <a:p>
            <a:pPr algn="l"/>
            <a:endParaRPr lang="da-DK" sz="800" dirty="0">
              <a:solidFill>
                <a:schemeClr val="tx2"/>
              </a:solidFill>
            </a:endParaRPr>
          </a:p>
          <a:p>
            <a:pPr algn="l"/>
            <a:r>
              <a:rPr lang="da-DK" sz="800" dirty="0">
                <a:solidFill>
                  <a:schemeClr val="tx2"/>
                </a:solidFill>
                <a:latin typeface="+mj-lt"/>
              </a:rPr>
              <a:t>True Blue</a:t>
            </a:r>
            <a:r>
              <a:rPr lang="da-DK" sz="800" dirty="0">
                <a:solidFill>
                  <a:schemeClr val="tx2"/>
                </a:solidFill>
              </a:rPr>
              <a:t>, </a:t>
            </a:r>
            <a:r>
              <a:rPr lang="da-DK" sz="800" dirty="0">
                <a:solidFill>
                  <a:schemeClr val="tx2"/>
                </a:solidFill>
                <a:latin typeface="+mj-lt"/>
              </a:rPr>
              <a:t>Yellow</a:t>
            </a:r>
            <a:r>
              <a:rPr lang="da-DK" sz="800" dirty="0">
                <a:solidFill>
                  <a:schemeClr val="tx2"/>
                </a:solidFill>
              </a:rPr>
              <a:t> og </a:t>
            </a:r>
            <a:r>
              <a:rPr lang="da-DK" sz="800" dirty="0" err="1">
                <a:solidFill>
                  <a:schemeClr val="tx2"/>
                </a:solidFill>
                <a:latin typeface="+mj-lt"/>
              </a:rPr>
              <a:t>Purple</a:t>
            </a:r>
            <a:r>
              <a:rPr lang="da-DK" sz="800" dirty="0">
                <a:solidFill>
                  <a:schemeClr val="tx2"/>
                </a:solidFill>
                <a:latin typeface="+mj-lt"/>
              </a:rPr>
              <a:t> Rain </a:t>
            </a:r>
            <a:r>
              <a:rPr lang="da-DK" sz="800" dirty="0">
                <a:solidFill>
                  <a:schemeClr val="tx2"/>
                </a:solidFill>
              </a:rPr>
              <a:t>bruges for at tilføje variation og visuel interesse for enkelte elementer. De sekundære farver bør ikke overskygge de primære farver. </a:t>
            </a:r>
          </a:p>
          <a:p>
            <a:pPr algn="l"/>
            <a:endParaRPr lang="da-DK" sz="1200" dirty="0">
              <a:solidFill>
                <a:schemeClr val="tx2"/>
              </a:solidFill>
            </a:endParaRPr>
          </a:p>
        </p:txBody>
      </p:sp>
      <p:sp>
        <p:nvSpPr>
          <p:cNvPr id="7" name="Pladsholder til dato 6">
            <a:extLst>
              <a:ext uri="{FF2B5EF4-FFF2-40B4-BE49-F238E27FC236}">
                <a16:creationId xmlns:a16="http://schemas.microsoft.com/office/drawing/2014/main" id="{D02E5E92-21E1-19A4-E05B-DF9882396D56}"/>
              </a:ext>
            </a:extLst>
          </p:cNvPr>
          <p:cNvSpPr>
            <a:spLocks noGrp="1"/>
          </p:cNvSpPr>
          <p:nvPr>
            <p:ph type="dt" sz="half" idx="10"/>
          </p:nvPr>
        </p:nvSpPr>
        <p:spPr/>
        <p:txBody>
          <a:bodyPr/>
          <a:lstStyle/>
          <a:p>
            <a:fld id="{EADC32BC-A562-411E-AB76-E177EEF6F0CB}" type="datetime3">
              <a:rPr lang="da-DK" smtClean="0"/>
              <a:t>31.01.2025</a:t>
            </a:fld>
            <a:endParaRPr lang="da-DK" dirty="0"/>
          </a:p>
        </p:txBody>
      </p:sp>
    </p:spTree>
    <p:extLst>
      <p:ext uri="{BB962C8B-B14F-4D97-AF65-F5344CB8AC3E}">
        <p14:creationId xmlns:p14="http://schemas.microsoft.com/office/powerpoint/2010/main" val="823419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A01B46-A1F4-7021-F123-B57C0245714E}"/>
              </a:ext>
            </a:extLst>
          </p:cNvPr>
          <p:cNvSpPr>
            <a:spLocks noGrp="1"/>
          </p:cNvSpPr>
          <p:nvPr>
            <p:ph type="title"/>
          </p:nvPr>
        </p:nvSpPr>
        <p:spPr>
          <a:xfrm>
            <a:off x="540000" y="466344"/>
            <a:ext cx="4081161" cy="1171656"/>
          </a:xfrm>
        </p:spPr>
        <p:txBody>
          <a:bodyPr anchor="b">
            <a:normAutofit/>
          </a:bodyPr>
          <a:lstStyle/>
          <a:p>
            <a:r>
              <a:rPr lang="da-DK" dirty="0"/>
              <a:t>Billeder </a:t>
            </a:r>
            <a:br>
              <a:rPr lang="da-DK" dirty="0"/>
            </a:br>
            <a:r>
              <a:rPr lang="da-DK" dirty="0"/>
              <a:t>tættere på … </a:t>
            </a:r>
          </a:p>
        </p:txBody>
      </p:sp>
      <p:sp>
        <p:nvSpPr>
          <p:cNvPr id="3" name="Pladsholder til indhold 2">
            <a:extLst>
              <a:ext uri="{FF2B5EF4-FFF2-40B4-BE49-F238E27FC236}">
                <a16:creationId xmlns:a16="http://schemas.microsoft.com/office/drawing/2014/main" id="{084ABE0E-51B2-ABC8-CA70-FD96520A31F0}"/>
              </a:ext>
            </a:extLst>
          </p:cNvPr>
          <p:cNvSpPr>
            <a:spLocks noGrp="1"/>
          </p:cNvSpPr>
          <p:nvPr>
            <p:ph idx="1"/>
          </p:nvPr>
        </p:nvSpPr>
        <p:spPr>
          <a:xfrm>
            <a:off x="540000" y="2536185"/>
            <a:ext cx="2642400" cy="3780478"/>
          </a:xfrm>
        </p:spPr>
        <p:txBody>
          <a:bodyPr tIns="36000" rIns="144000">
            <a:noAutofit/>
          </a:bodyPr>
          <a:lstStyle/>
          <a:p>
            <a:pPr marL="0" indent="0">
              <a:buNone/>
            </a:pPr>
            <a:r>
              <a:rPr lang="da-DK" sz="1200" b="1" dirty="0"/>
              <a:t>Billedstil: </a:t>
            </a:r>
          </a:p>
          <a:p>
            <a:pPr marL="0" indent="0">
              <a:buNone/>
            </a:pPr>
            <a:r>
              <a:rPr lang="da-DK" sz="1200" dirty="0"/>
              <a:t>Vi arbejder kun med farvebilleder og beskærer dem tæt. Vi går tæt på: </a:t>
            </a:r>
          </a:p>
          <a:p>
            <a:pPr marL="0" indent="0">
              <a:buNone/>
            </a:pPr>
            <a:endParaRPr lang="da-DK" sz="1200" b="1" dirty="0">
              <a:solidFill>
                <a:schemeClr val="accent1"/>
              </a:solidFill>
              <a:effectLst/>
              <a:latin typeface="+mj-lt"/>
            </a:endParaRPr>
          </a:p>
          <a:p>
            <a:pPr marL="0" indent="0">
              <a:buNone/>
            </a:pPr>
            <a:r>
              <a:rPr lang="da-DK" sz="1200" b="1" dirty="0">
                <a:solidFill>
                  <a:schemeClr val="accent1"/>
                </a:solidFill>
                <a:effectLst/>
                <a:latin typeface="+mj-lt"/>
              </a:rPr>
              <a:t>… </a:t>
            </a:r>
            <a:r>
              <a:rPr lang="da-DK" sz="1200" dirty="0">
                <a:solidFill>
                  <a:schemeClr val="accent1"/>
                </a:solidFill>
                <a:effectLst/>
                <a:latin typeface="+mj-lt"/>
              </a:rPr>
              <a:t>relationer</a:t>
            </a:r>
          </a:p>
          <a:p>
            <a:pPr marL="0" indent="0" algn="just">
              <a:spcAft>
                <a:spcPts val="800"/>
              </a:spcAft>
              <a:buNone/>
            </a:pPr>
            <a:endParaRPr lang="da-DK" sz="800" dirty="0">
              <a:effectLst/>
              <a:latin typeface="Poppins" pitchFamily="2" charset="77"/>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a-DK" sz="1200" i="0" u="none" strike="noStrike" kern="1200" cap="none" spc="0" normalizeH="0" baseline="0" noProof="0" dirty="0">
                <a:ln>
                  <a:noFill/>
                </a:ln>
                <a:solidFill>
                  <a:schemeClr val="accent1"/>
                </a:solidFill>
                <a:effectLst/>
                <a:uLnTx/>
                <a:uFillTx/>
                <a:latin typeface="+mj-lt"/>
                <a:ea typeface="+mn-ea"/>
                <a:cs typeface="+mn-cs"/>
              </a:rPr>
              <a:t>… mennesket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da-DK" sz="1200" i="0" u="none" strike="noStrike" kern="1200" cap="none" spc="0" normalizeH="0" baseline="0" noProof="0" dirty="0">
              <a:ln>
                <a:noFill/>
              </a:ln>
              <a:solidFill>
                <a:schemeClr val="accent1"/>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a-DK" sz="1200" b="1" i="0" u="none" strike="noStrike" kern="1200" cap="none" spc="0" normalizeH="0" baseline="0" noProof="0" dirty="0">
                <a:ln>
                  <a:noFill/>
                </a:ln>
                <a:solidFill>
                  <a:srgbClr val="F74030"/>
                </a:solidFill>
                <a:effectLst/>
                <a:uLnTx/>
                <a:uFillTx/>
                <a:latin typeface="Poppins SemiBold"/>
                <a:ea typeface="+mn-ea"/>
                <a:cs typeface="+mn-cs"/>
              </a:rPr>
              <a:t>… </a:t>
            </a:r>
            <a:r>
              <a:rPr kumimoji="0" lang="da-DK" sz="1200" b="0" i="0" u="none" strike="noStrike" kern="1200" cap="none" spc="0" normalizeH="0" baseline="0" noProof="0" dirty="0">
                <a:ln>
                  <a:noFill/>
                </a:ln>
                <a:solidFill>
                  <a:srgbClr val="F74030"/>
                </a:solidFill>
                <a:effectLst/>
                <a:uLnTx/>
                <a:uFillTx/>
                <a:latin typeface="Poppins SemiBold"/>
                <a:ea typeface="+mn-ea"/>
                <a:cs typeface="+mn-cs"/>
              </a:rPr>
              <a:t>fællesskabet</a:t>
            </a:r>
          </a:p>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da-DK" sz="800" b="0" i="0" u="none" strike="noStrike" kern="1200" cap="none" spc="0" normalizeH="0" baseline="0" noProof="0" dirty="0">
              <a:ln>
                <a:noFill/>
              </a:ln>
              <a:solidFill>
                <a:srgbClr val="400000"/>
              </a:solidFill>
              <a:effectLst/>
              <a:uLnTx/>
              <a:uFillTx/>
              <a:latin typeface="Poppins" pitchFamily="2" charset="77"/>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da-DK" sz="1200" b="0" i="0" u="none" strike="noStrike" kern="1200" cap="none" spc="0" normalizeH="0" baseline="0" noProof="0" dirty="0">
                <a:ln>
                  <a:noFill/>
                </a:ln>
                <a:solidFill>
                  <a:srgbClr val="F74030"/>
                </a:solidFill>
                <a:effectLst/>
                <a:uLnTx/>
                <a:uFillTx/>
                <a:latin typeface="Poppins SemiBold"/>
                <a:ea typeface="+mn-ea"/>
                <a:cs typeface="+mn-cs"/>
              </a:rPr>
              <a:t>… hjertesygdomme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da-DK" sz="1200" i="0" u="none" strike="noStrike" kern="1200" cap="none" spc="0" normalizeH="0" baseline="0" noProof="0" dirty="0">
              <a:ln>
                <a:noFill/>
              </a:ln>
              <a:solidFill>
                <a:schemeClr val="accent1"/>
              </a:solidFill>
              <a:effectLst/>
              <a:uLnTx/>
              <a:uFillTx/>
              <a:latin typeface="+mj-lt"/>
              <a:ea typeface="+mn-ea"/>
              <a:cs typeface="+mn-cs"/>
            </a:endParaRPr>
          </a:p>
          <a:p>
            <a:pPr marL="0" indent="0" algn="just">
              <a:spcAft>
                <a:spcPts val="800"/>
              </a:spcAft>
              <a:buNone/>
            </a:pPr>
            <a:endParaRPr lang="da-DK" sz="800" dirty="0">
              <a:effectLst/>
              <a:latin typeface="Poppins" pitchFamily="2" charset="77"/>
            </a:endParaRPr>
          </a:p>
          <a:p>
            <a:endParaRPr lang="da-DK" dirty="0"/>
          </a:p>
        </p:txBody>
      </p:sp>
      <p:pic>
        <p:nvPicPr>
          <p:cNvPr id="12" name="Pladsholder til indhold 11" descr="Et billede, der indeholder person, finger, negl/søm/nål, hånd&#10;&#10;Automatisk genereret beskrivelse">
            <a:extLst>
              <a:ext uri="{FF2B5EF4-FFF2-40B4-BE49-F238E27FC236}">
                <a16:creationId xmlns:a16="http://schemas.microsoft.com/office/drawing/2014/main" id="{1BBE07AC-392E-E52B-0FEA-1DA23AA22AB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306" t="1935" r="4587" b="3538"/>
          <a:stretch/>
        </p:blipFill>
        <p:spPr>
          <a:xfrm>
            <a:off x="3362325" y="2540676"/>
            <a:ext cx="2643188" cy="1790024"/>
          </a:xfrm>
        </p:spPr>
      </p:pic>
      <p:pic>
        <p:nvPicPr>
          <p:cNvPr id="16" name="Pladsholder til indhold 15" descr="Et billede, der indeholder person, tøj, Ansigt, udendørs&#10;&#10;Automatisk genereret beskrivelse">
            <a:extLst>
              <a:ext uri="{FF2B5EF4-FFF2-40B4-BE49-F238E27FC236}">
                <a16:creationId xmlns:a16="http://schemas.microsoft.com/office/drawing/2014/main" id="{225075F9-A511-5445-4762-C2FA75136784}"/>
              </a:ext>
            </a:extLst>
          </p:cNvPr>
          <p:cNvPicPr>
            <a:picLocks noGrp="1" noChangeAspect="1"/>
          </p:cNvPicPr>
          <p:nvPr>
            <p:ph sz="half" idx="18"/>
          </p:nvPr>
        </p:nvPicPr>
        <p:blipFill>
          <a:blip r:embed="rId3">
            <a:extLst>
              <a:ext uri="{28A0092B-C50C-407E-A947-70E740481C1C}">
                <a14:useLocalDpi xmlns:a14="http://schemas.microsoft.com/office/drawing/2010/main" val="0"/>
              </a:ext>
            </a:extLst>
          </a:blip>
          <a:srcRect l="3171" t="-880" r="3111" b="4823"/>
          <a:stretch/>
        </p:blipFill>
        <p:spPr>
          <a:xfrm>
            <a:off x="6185438" y="2524125"/>
            <a:ext cx="2643188" cy="1806575"/>
          </a:xfrm>
        </p:spPr>
      </p:pic>
      <p:sp>
        <p:nvSpPr>
          <p:cNvPr id="8" name="Pladsholder til tekst 7">
            <a:extLst>
              <a:ext uri="{FF2B5EF4-FFF2-40B4-BE49-F238E27FC236}">
                <a16:creationId xmlns:a16="http://schemas.microsoft.com/office/drawing/2014/main" id="{A867FB64-E913-D634-7D0B-99D85E93F85F}"/>
              </a:ext>
            </a:extLst>
          </p:cNvPr>
          <p:cNvSpPr>
            <a:spLocks noGrp="1"/>
          </p:cNvSpPr>
          <p:nvPr>
            <p:ph type="body" sz="quarter" idx="17"/>
          </p:nvPr>
        </p:nvSpPr>
        <p:spPr/>
        <p:txBody>
          <a:bodyPr/>
          <a:lstStyle/>
          <a:p>
            <a:r>
              <a:rPr lang="da-DK" dirty="0"/>
              <a:t>Du kan downloade vores brand-billeder fra SharePoint her </a:t>
            </a:r>
            <a:r>
              <a:rPr lang="da-DK" dirty="0">
                <a:hlinkClick r:id="rId4"/>
              </a:rPr>
              <a:t>hjerteforeningen.sharepoint.com</a:t>
            </a:r>
            <a:endParaRPr lang="da-DK" dirty="0"/>
          </a:p>
        </p:txBody>
      </p:sp>
      <p:sp>
        <p:nvSpPr>
          <p:cNvPr id="23" name="Pladsholder til dato 22">
            <a:extLst>
              <a:ext uri="{FF2B5EF4-FFF2-40B4-BE49-F238E27FC236}">
                <a16:creationId xmlns:a16="http://schemas.microsoft.com/office/drawing/2014/main" id="{4E01D7F9-27D5-3868-06ED-55229C684C86}"/>
              </a:ext>
            </a:extLst>
          </p:cNvPr>
          <p:cNvSpPr>
            <a:spLocks noGrp="1"/>
          </p:cNvSpPr>
          <p:nvPr>
            <p:ph type="dt" sz="half" idx="10"/>
          </p:nvPr>
        </p:nvSpPr>
        <p:spPr/>
        <p:txBody>
          <a:bodyPr/>
          <a:lstStyle/>
          <a:p>
            <a:fld id="{DDD54D17-647D-4EDF-8191-337FB3C57E68}" type="datetime3">
              <a:rPr lang="da-DK" smtClean="0"/>
              <a:t>31.01.2025</a:t>
            </a:fld>
            <a:endParaRPr lang="da-DK" dirty="0"/>
          </a:p>
        </p:txBody>
      </p:sp>
      <p:sp>
        <p:nvSpPr>
          <p:cNvPr id="6" name="Pladsholder til sidefod 5">
            <a:extLst>
              <a:ext uri="{FF2B5EF4-FFF2-40B4-BE49-F238E27FC236}">
                <a16:creationId xmlns:a16="http://schemas.microsoft.com/office/drawing/2014/main" id="{3DEF928A-DE84-B2B4-B896-0C776742F6A2}"/>
              </a:ext>
            </a:extLst>
          </p:cNvPr>
          <p:cNvSpPr>
            <a:spLocks noGrp="1"/>
          </p:cNvSpPr>
          <p:nvPr>
            <p:ph type="ftr" sz="quarter" idx="11"/>
          </p:nvPr>
        </p:nvSpPr>
        <p:spPr/>
        <p:txBody>
          <a:bodyPr anchor="ctr">
            <a:normAutofit/>
          </a:bodyPr>
          <a:lstStyle/>
          <a:p>
            <a:pPr>
              <a:spcAft>
                <a:spcPts val="600"/>
              </a:spcAft>
            </a:pPr>
            <a:r>
              <a:rPr lang="da-DK"/>
              <a:t>Hjerteforeningen</a:t>
            </a:r>
          </a:p>
        </p:txBody>
      </p:sp>
      <p:sp>
        <p:nvSpPr>
          <p:cNvPr id="7" name="Pladsholder til slidenummer 6">
            <a:extLst>
              <a:ext uri="{FF2B5EF4-FFF2-40B4-BE49-F238E27FC236}">
                <a16:creationId xmlns:a16="http://schemas.microsoft.com/office/drawing/2014/main" id="{3E8C529E-17DA-A002-7840-CBEEB397504B}"/>
              </a:ext>
            </a:extLst>
          </p:cNvPr>
          <p:cNvSpPr>
            <a:spLocks noGrp="1"/>
          </p:cNvSpPr>
          <p:nvPr>
            <p:ph type="sldNum" sz="quarter" idx="12"/>
          </p:nvPr>
        </p:nvSpPr>
        <p:spPr/>
        <p:txBody>
          <a:bodyPr anchor="ctr">
            <a:normAutofit/>
          </a:bodyPr>
          <a:lstStyle/>
          <a:p>
            <a:pPr>
              <a:spcAft>
                <a:spcPts val="600"/>
              </a:spcAft>
            </a:pPr>
            <a:fld id="{24C8C45C-947F-4981-8B3F-4F32E973C901}" type="slidenum">
              <a:rPr lang="da-DK" smtClean="0"/>
              <a:pPr>
                <a:spcAft>
                  <a:spcPts val="600"/>
                </a:spcAft>
              </a:pPr>
              <a:t>4</a:t>
            </a:fld>
            <a:endParaRPr lang="da-DK"/>
          </a:p>
        </p:txBody>
      </p:sp>
      <p:pic>
        <p:nvPicPr>
          <p:cNvPr id="14" name="Pladsholder til indhold 11">
            <a:extLst>
              <a:ext uri="{FF2B5EF4-FFF2-40B4-BE49-F238E27FC236}">
                <a16:creationId xmlns:a16="http://schemas.microsoft.com/office/drawing/2014/main" id="{33B9A7A5-4E4E-08A7-425B-BCE9D2BD21D1}"/>
              </a:ext>
            </a:extLst>
          </p:cNvPr>
          <p:cNvPicPr>
            <a:picLocks noChangeAspect="1"/>
          </p:cNvPicPr>
          <p:nvPr/>
        </p:nvPicPr>
        <p:blipFill>
          <a:blip r:embed="rId5">
            <a:extLst>
              <a:ext uri="{28A0092B-C50C-407E-A947-70E740481C1C}">
                <a14:useLocalDpi xmlns:a14="http://schemas.microsoft.com/office/drawing/2010/main" val="0"/>
              </a:ext>
            </a:extLst>
          </a:blip>
          <a:srcRect l="4934" t="10614" r="21116" b="14266"/>
          <a:stretch/>
        </p:blipFill>
        <p:spPr>
          <a:xfrm>
            <a:off x="3362325" y="4526639"/>
            <a:ext cx="2643188" cy="1790024"/>
          </a:xfrm>
          <a:prstGeom prst="rect">
            <a:avLst/>
          </a:prstGeom>
        </p:spPr>
      </p:pic>
      <p:pic>
        <p:nvPicPr>
          <p:cNvPr id="17" name="Pladsholder til indhold 15">
            <a:extLst>
              <a:ext uri="{FF2B5EF4-FFF2-40B4-BE49-F238E27FC236}">
                <a16:creationId xmlns:a16="http://schemas.microsoft.com/office/drawing/2014/main" id="{A040A595-82A0-46B3-7798-F13EC59B366F}"/>
              </a:ext>
            </a:extLst>
          </p:cNvPr>
          <p:cNvPicPr>
            <a:picLocks noChangeAspect="1"/>
          </p:cNvPicPr>
          <p:nvPr/>
        </p:nvPicPr>
        <p:blipFill>
          <a:blip r:embed="rId6">
            <a:extLst>
              <a:ext uri="{28A0092B-C50C-407E-A947-70E740481C1C}">
                <a14:useLocalDpi xmlns:a14="http://schemas.microsoft.com/office/drawing/2010/main" val="0"/>
              </a:ext>
            </a:extLst>
          </a:blip>
          <a:srcRect l="6091" r="6091"/>
          <a:stretch/>
        </p:blipFill>
        <p:spPr>
          <a:xfrm>
            <a:off x="6185438" y="4510088"/>
            <a:ext cx="2643188" cy="1806575"/>
          </a:xfrm>
          <a:prstGeom prst="rect">
            <a:avLst/>
          </a:prstGeom>
        </p:spPr>
      </p:pic>
      <p:pic>
        <p:nvPicPr>
          <p:cNvPr id="21" name="Pladsholder til indhold 18">
            <a:extLst>
              <a:ext uri="{FF2B5EF4-FFF2-40B4-BE49-F238E27FC236}">
                <a16:creationId xmlns:a16="http://schemas.microsoft.com/office/drawing/2014/main" id="{7FE7A8F2-57A8-6E25-0B6C-0A8C4D8B7C52}"/>
              </a:ext>
            </a:extLst>
          </p:cNvPr>
          <p:cNvPicPr>
            <a:picLocks noChangeAspect="1"/>
          </p:cNvPicPr>
          <p:nvPr/>
        </p:nvPicPr>
        <p:blipFill>
          <a:blip r:embed="rId7">
            <a:extLst>
              <a:ext uri="{28A0092B-C50C-407E-A947-70E740481C1C}">
                <a14:useLocalDpi xmlns:a14="http://schemas.microsoft.com/office/drawing/2010/main" val="0"/>
              </a:ext>
            </a:extLst>
          </a:blip>
          <a:srcRect l="902" r="902"/>
          <a:stretch/>
        </p:blipFill>
        <p:spPr>
          <a:xfrm>
            <a:off x="9010650" y="4517092"/>
            <a:ext cx="2643188" cy="1794516"/>
          </a:xfrm>
          <a:prstGeom prst="rect">
            <a:avLst/>
          </a:prstGeom>
        </p:spPr>
      </p:pic>
      <p:sp>
        <p:nvSpPr>
          <p:cNvPr id="9" name="Pladsholder til indhold 8">
            <a:extLst>
              <a:ext uri="{FF2B5EF4-FFF2-40B4-BE49-F238E27FC236}">
                <a16:creationId xmlns:a16="http://schemas.microsoft.com/office/drawing/2014/main" id="{9D3E530B-211B-EB1E-C489-0535F5130FBE}"/>
              </a:ext>
            </a:extLst>
          </p:cNvPr>
          <p:cNvSpPr>
            <a:spLocks noGrp="1"/>
          </p:cNvSpPr>
          <p:nvPr>
            <p:ph sz="half" idx="19"/>
          </p:nvPr>
        </p:nvSpPr>
        <p:spPr/>
        <p:txBody>
          <a:bodyPr/>
          <a:lstStyle/>
          <a:p>
            <a:endParaRPr lang="da-DK"/>
          </a:p>
        </p:txBody>
      </p:sp>
      <p:pic>
        <p:nvPicPr>
          <p:cNvPr id="10" name="Pladsholder til indhold 18">
            <a:extLst>
              <a:ext uri="{FF2B5EF4-FFF2-40B4-BE49-F238E27FC236}">
                <a16:creationId xmlns:a16="http://schemas.microsoft.com/office/drawing/2014/main" id="{BF264AF5-EECC-93EB-125B-C7FE566AC3DE}"/>
              </a:ext>
            </a:extLst>
          </p:cNvPr>
          <p:cNvPicPr>
            <a:picLocks noChangeAspect="1"/>
          </p:cNvPicPr>
          <p:nvPr/>
        </p:nvPicPr>
        <p:blipFill>
          <a:blip r:embed="rId8">
            <a:extLst>
              <a:ext uri="{28A0092B-C50C-407E-A947-70E740481C1C}">
                <a14:useLocalDpi xmlns:a14="http://schemas.microsoft.com/office/drawing/2010/main" val="0"/>
              </a:ext>
            </a:extLst>
          </a:blip>
          <a:srcRect l="1094" r="1094"/>
          <a:stretch/>
        </p:blipFill>
        <p:spPr>
          <a:xfrm>
            <a:off x="9010650" y="2536185"/>
            <a:ext cx="2643188" cy="1794516"/>
          </a:xfrm>
          <a:prstGeom prst="rect">
            <a:avLst/>
          </a:prstGeom>
        </p:spPr>
      </p:pic>
      <p:sp>
        <p:nvSpPr>
          <p:cNvPr id="13" name="Undertitel 12">
            <a:extLst>
              <a:ext uri="{FF2B5EF4-FFF2-40B4-BE49-F238E27FC236}">
                <a16:creationId xmlns:a16="http://schemas.microsoft.com/office/drawing/2014/main" id="{33AC894E-ED34-3E07-3988-A8AAB079D794}"/>
              </a:ext>
            </a:extLst>
          </p:cNvPr>
          <p:cNvSpPr>
            <a:spLocks noGrp="1"/>
          </p:cNvSpPr>
          <p:nvPr>
            <p:ph type="subTitle" idx="13"/>
          </p:nvPr>
        </p:nvSpPr>
        <p:spPr>
          <a:xfrm>
            <a:off x="539999" y="1818000"/>
            <a:ext cx="8093637" cy="706124"/>
          </a:xfrm>
        </p:spPr>
        <p:txBody>
          <a:bodyPr/>
          <a:lstStyle/>
          <a:p>
            <a:r>
              <a:rPr lang="da-DK" sz="1200" dirty="0">
                <a:solidFill>
                  <a:srgbClr val="3F3F3F"/>
                </a:solidFill>
                <a:effectLst/>
                <a:latin typeface="Helvetica" pitchFamily="2" charset="0"/>
              </a:rPr>
              <a:t>1. Start altid din søgning i mappen "</a:t>
            </a:r>
            <a:r>
              <a:rPr lang="da-DK" sz="1200" dirty="0">
                <a:solidFill>
                  <a:srgbClr val="3F3F3F"/>
                </a:solidFill>
                <a:effectLst/>
                <a:latin typeface="Helvetica" pitchFamily="2" charset="0"/>
                <a:hlinkClick r:id="rId9"/>
              </a:rPr>
              <a:t>brandbilleder</a:t>
            </a:r>
            <a:r>
              <a:rPr lang="da-DK" sz="1200" dirty="0">
                <a:solidFill>
                  <a:srgbClr val="3F3F3F"/>
                </a:solidFill>
                <a:effectLst/>
                <a:latin typeface="Helvetica" pitchFamily="2" charset="0"/>
              </a:rPr>
              <a:t>". Her ligger alle nøje udvalgte brandbilleder. </a:t>
            </a:r>
          </a:p>
          <a:p>
            <a:pPr>
              <a:lnSpc>
                <a:spcPct val="100000"/>
              </a:lnSpc>
            </a:pPr>
            <a:r>
              <a:rPr lang="da-DK" sz="1200" dirty="0">
                <a:solidFill>
                  <a:srgbClr val="3F3F3F"/>
                </a:solidFill>
                <a:effectLst/>
                <a:latin typeface="Helvetica" pitchFamily="2" charset="0"/>
              </a:rPr>
              <a:t>2. Kan du ikke finde et billede, der matcher dit behov i brandbilleder-mappen, kan du benytte arkivet </a:t>
            </a:r>
          </a:p>
          <a:p>
            <a:pPr>
              <a:lnSpc>
                <a:spcPct val="100000"/>
              </a:lnSpc>
            </a:pPr>
            <a:r>
              <a:rPr lang="da-DK" sz="1200" dirty="0">
                <a:solidFill>
                  <a:srgbClr val="3F3F3F"/>
                </a:solidFill>
                <a:effectLst/>
                <a:latin typeface="Helvetica" pitchFamily="2" charset="0"/>
              </a:rPr>
              <a:t>med stockbilleder i PowerPoint.</a:t>
            </a:r>
          </a:p>
        </p:txBody>
      </p:sp>
    </p:spTree>
    <p:extLst>
      <p:ext uri="{BB962C8B-B14F-4D97-AF65-F5344CB8AC3E}">
        <p14:creationId xmlns:p14="http://schemas.microsoft.com/office/powerpoint/2010/main" val="2426120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77B1D-CADE-60CB-AAB7-9797120BBA6D}"/>
              </a:ext>
            </a:extLst>
          </p:cNvPr>
          <p:cNvSpPr>
            <a:spLocks noGrp="1"/>
          </p:cNvSpPr>
          <p:nvPr>
            <p:ph type="title"/>
          </p:nvPr>
        </p:nvSpPr>
        <p:spPr>
          <a:xfrm>
            <a:off x="540000" y="358768"/>
            <a:ext cx="5446800" cy="1171656"/>
          </a:xfrm>
        </p:spPr>
        <p:txBody>
          <a:bodyPr/>
          <a:lstStyle/>
          <a:p>
            <a:r>
              <a:rPr lang="da-DK" dirty="0"/>
              <a:t>Ikoner</a:t>
            </a:r>
          </a:p>
        </p:txBody>
      </p:sp>
      <p:sp>
        <p:nvSpPr>
          <p:cNvPr id="74" name="Pladsholder til indhold 73">
            <a:extLst>
              <a:ext uri="{FF2B5EF4-FFF2-40B4-BE49-F238E27FC236}">
                <a16:creationId xmlns:a16="http://schemas.microsoft.com/office/drawing/2014/main" id="{AA6339F2-4EB3-53A9-4C6F-7718C8A9716F}"/>
              </a:ext>
            </a:extLst>
          </p:cNvPr>
          <p:cNvSpPr>
            <a:spLocks noGrp="1"/>
          </p:cNvSpPr>
          <p:nvPr>
            <p:ph idx="1"/>
          </p:nvPr>
        </p:nvSpPr>
        <p:spPr>
          <a:xfrm>
            <a:off x="537463" y="1541124"/>
            <a:ext cx="9850762" cy="737418"/>
          </a:xfrm>
        </p:spPr>
        <p:txBody>
          <a:bodyPr/>
          <a:lstStyle/>
          <a:p>
            <a:pPr lvl="4"/>
            <a:r>
              <a:rPr lang="da-DK" sz="1400" dirty="0"/>
              <a:t>Udvalg fra vores </a:t>
            </a:r>
            <a:r>
              <a:rPr lang="da-DK" sz="1400" dirty="0" err="1"/>
              <a:t>ikongalleri</a:t>
            </a:r>
            <a:r>
              <a:rPr lang="da-DK" sz="1400" dirty="0"/>
              <a:t>. Alle ikonerne findes med og uden baggrund. Find flere på </a:t>
            </a:r>
            <a:r>
              <a:rPr lang="da-DK" sz="1400" dirty="0">
                <a:hlinkClick r:id="rId3"/>
              </a:rPr>
              <a:t>her</a:t>
            </a:r>
            <a:endParaRPr lang="da-DK" sz="1400" dirty="0"/>
          </a:p>
          <a:p>
            <a:endParaRPr lang="da-DK" dirty="0"/>
          </a:p>
          <a:p>
            <a:endParaRPr lang="da-DK" dirty="0"/>
          </a:p>
        </p:txBody>
      </p:sp>
      <p:sp>
        <p:nvSpPr>
          <p:cNvPr id="76" name="Pladsholder til tekst 75">
            <a:extLst>
              <a:ext uri="{FF2B5EF4-FFF2-40B4-BE49-F238E27FC236}">
                <a16:creationId xmlns:a16="http://schemas.microsoft.com/office/drawing/2014/main" id="{C06620BD-2488-3A5E-C54C-CA3A639360A5}"/>
              </a:ext>
            </a:extLst>
          </p:cNvPr>
          <p:cNvSpPr>
            <a:spLocks noGrp="1"/>
          </p:cNvSpPr>
          <p:nvPr>
            <p:ph type="body" sz="quarter" idx="17"/>
          </p:nvPr>
        </p:nvSpPr>
        <p:spPr/>
        <p:txBody>
          <a:bodyPr/>
          <a:lstStyle/>
          <a:p>
            <a:endParaRPr lang="da-DK" dirty="0"/>
          </a:p>
        </p:txBody>
      </p:sp>
      <p:sp>
        <p:nvSpPr>
          <p:cNvPr id="3" name="Pladsholder til sidefod 2">
            <a:extLst>
              <a:ext uri="{FF2B5EF4-FFF2-40B4-BE49-F238E27FC236}">
                <a16:creationId xmlns:a16="http://schemas.microsoft.com/office/drawing/2014/main" id="{9BB87003-2E29-3B76-4F1C-5B80FD12F1ED}"/>
              </a:ext>
            </a:extLst>
          </p:cNvPr>
          <p:cNvSpPr>
            <a:spLocks noGrp="1"/>
          </p:cNvSpPr>
          <p:nvPr>
            <p:ph type="ftr" sz="quarter" idx="15"/>
          </p:nvPr>
        </p:nvSpPr>
        <p:spPr/>
        <p:txBody>
          <a:bodyPr/>
          <a:lstStyle/>
          <a:p>
            <a:r>
              <a:rPr lang="da-DK"/>
              <a:t>Hjerteforeningen</a:t>
            </a:r>
            <a:endParaRPr lang="da-DK" dirty="0"/>
          </a:p>
        </p:txBody>
      </p:sp>
      <p:sp>
        <p:nvSpPr>
          <p:cNvPr id="4" name="Pladsholder til slidenummer 3">
            <a:extLst>
              <a:ext uri="{FF2B5EF4-FFF2-40B4-BE49-F238E27FC236}">
                <a16:creationId xmlns:a16="http://schemas.microsoft.com/office/drawing/2014/main" id="{7F98F321-4FF2-BA29-9D7F-FE98F6F85252}"/>
              </a:ext>
            </a:extLst>
          </p:cNvPr>
          <p:cNvSpPr>
            <a:spLocks noGrp="1"/>
          </p:cNvSpPr>
          <p:nvPr>
            <p:ph type="sldNum" sz="quarter" idx="16"/>
          </p:nvPr>
        </p:nvSpPr>
        <p:spPr/>
        <p:txBody>
          <a:bodyPr/>
          <a:lstStyle/>
          <a:p>
            <a:fld id="{24C8C45C-947F-4981-8B3F-4F32E973C901}" type="slidenum">
              <a:rPr lang="da-DK" smtClean="0"/>
              <a:pPr/>
              <a:t>5</a:t>
            </a:fld>
            <a:endParaRPr lang="da-DK" dirty="0"/>
          </a:p>
        </p:txBody>
      </p:sp>
      <p:sp>
        <p:nvSpPr>
          <p:cNvPr id="77" name="Tekstfelt 76">
            <a:extLst>
              <a:ext uri="{FF2B5EF4-FFF2-40B4-BE49-F238E27FC236}">
                <a16:creationId xmlns:a16="http://schemas.microsoft.com/office/drawing/2014/main" id="{C6B8697F-D385-2904-9EA7-750DFE7766CA}"/>
              </a:ext>
            </a:extLst>
          </p:cNvPr>
          <p:cNvSpPr txBox="1"/>
          <p:nvPr/>
        </p:nvSpPr>
        <p:spPr>
          <a:xfrm>
            <a:off x="80682" y="4652682"/>
            <a:ext cx="65" cy="246221"/>
          </a:xfrm>
          <a:prstGeom prst="rect">
            <a:avLst/>
          </a:prstGeom>
          <a:noFill/>
        </p:spPr>
        <p:txBody>
          <a:bodyPr wrap="none" lIns="0" tIns="0" rIns="0" bIns="0" rtlCol="0">
            <a:spAutoFit/>
          </a:bodyPr>
          <a:lstStyle/>
          <a:p>
            <a:pPr algn="l"/>
            <a:endParaRPr lang="da-DK" sz="1600" dirty="0" err="1">
              <a:solidFill>
                <a:schemeClr val="tx2"/>
              </a:solidFill>
            </a:endParaRPr>
          </a:p>
        </p:txBody>
      </p:sp>
      <p:sp>
        <p:nvSpPr>
          <p:cNvPr id="6" name="Rektangel 5">
            <a:extLst>
              <a:ext uri="{FF2B5EF4-FFF2-40B4-BE49-F238E27FC236}">
                <a16:creationId xmlns:a16="http://schemas.microsoft.com/office/drawing/2014/main" id="{866FA58A-520E-D51D-4A44-8E313EA8FEC3}"/>
              </a:ext>
            </a:extLst>
          </p:cNvPr>
          <p:cNvSpPr/>
          <p:nvPr/>
        </p:nvSpPr>
        <p:spPr>
          <a:xfrm>
            <a:off x="539749" y="2344738"/>
            <a:ext cx="5464733" cy="39719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p>
        </p:txBody>
      </p:sp>
      <p:pic>
        <p:nvPicPr>
          <p:cNvPr id="20" name="Grafik 19">
            <a:extLst>
              <a:ext uri="{FF2B5EF4-FFF2-40B4-BE49-F238E27FC236}">
                <a16:creationId xmlns:a16="http://schemas.microsoft.com/office/drawing/2014/main" id="{A81C44D9-0A16-1F23-D233-C6098AFCBD4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99065" y="2900206"/>
            <a:ext cx="557213" cy="557213"/>
          </a:xfrm>
          <a:prstGeom prst="rect">
            <a:avLst/>
          </a:prstGeom>
        </p:spPr>
      </p:pic>
      <p:pic>
        <p:nvPicPr>
          <p:cNvPr id="71" name="Grafik 70">
            <a:extLst>
              <a:ext uri="{FF2B5EF4-FFF2-40B4-BE49-F238E27FC236}">
                <a16:creationId xmlns:a16="http://schemas.microsoft.com/office/drawing/2014/main" id="{B63BE2FD-B1FE-A909-29DC-AF2C6DFFFC1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36580" y="2900206"/>
            <a:ext cx="557213" cy="557213"/>
          </a:xfrm>
          <a:prstGeom prst="rect">
            <a:avLst/>
          </a:prstGeom>
        </p:spPr>
      </p:pic>
      <p:pic>
        <p:nvPicPr>
          <p:cNvPr id="72" name="Grafik 71">
            <a:extLst>
              <a:ext uri="{FF2B5EF4-FFF2-40B4-BE49-F238E27FC236}">
                <a16:creationId xmlns:a16="http://schemas.microsoft.com/office/drawing/2014/main" id="{CB580D40-E611-CC3A-DE9F-C5363B6153E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574094" y="2900206"/>
            <a:ext cx="557213" cy="557213"/>
          </a:xfrm>
          <a:prstGeom prst="rect">
            <a:avLst/>
          </a:prstGeom>
        </p:spPr>
      </p:pic>
      <p:pic>
        <p:nvPicPr>
          <p:cNvPr id="73" name="Grafik 72">
            <a:extLst>
              <a:ext uri="{FF2B5EF4-FFF2-40B4-BE49-F238E27FC236}">
                <a16:creationId xmlns:a16="http://schemas.microsoft.com/office/drawing/2014/main" id="{0683EE01-E99D-D46B-780E-4A2DDE2012E5}"/>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99065" y="3683862"/>
            <a:ext cx="557213" cy="557213"/>
          </a:xfrm>
          <a:prstGeom prst="rect">
            <a:avLst/>
          </a:prstGeom>
        </p:spPr>
      </p:pic>
      <p:pic>
        <p:nvPicPr>
          <p:cNvPr id="75" name="Grafik 74">
            <a:extLst>
              <a:ext uri="{FF2B5EF4-FFF2-40B4-BE49-F238E27FC236}">
                <a16:creationId xmlns:a16="http://schemas.microsoft.com/office/drawing/2014/main" id="{D157676B-6C6C-31FB-A639-9C8F3A0C9E9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736580" y="3683862"/>
            <a:ext cx="557213" cy="557213"/>
          </a:xfrm>
          <a:prstGeom prst="rect">
            <a:avLst/>
          </a:prstGeom>
        </p:spPr>
      </p:pic>
      <p:pic>
        <p:nvPicPr>
          <p:cNvPr id="78" name="Grafik 77">
            <a:extLst>
              <a:ext uri="{FF2B5EF4-FFF2-40B4-BE49-F238E27FC236}">
                <a16:creationId xmlns:a16="http://schemas.microsoft.com/office/drawing/2014/main" id="{80C91678-7910-8592-A255-0B5045235142}"/>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2574094" y="3683862"/>
            <a:ext cx="557213" cy="557213"/>
          </a:xfrm>
          <a:prstGeom prst="rect">
            <a:avLst/>
          </a:prstGeom>
        </p:spPr>
      </p:pic>
      <p:pic>
        <p:nvPicPr>
          <p:cNvPr id="79" name="Grafik 78">
            <a:extLst>
              <a:ext uri="{FF2B5EF4-FFF2-40B4-BE49-F238E27FC236}">
                <a16:creationId xmlns:a16="http://schemas.microsoft.com/office/drawing/2014/main" id="{1F77F931-08FD-5725-C022-794186025D5C}"/>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899065" y="4467518"/>
            <a:ext cx="557213" cy="557213"/>
          </a:xfrm>
          <a:prstGeom prst="rect">
            <a:avLst/>
          </a:prstGeom>
        </p:spPr>
      </p:pic>
      <p:pic>
        <p:nvPicPr>
          <p:cNvPr id="80" name="Grafik 79">
            <a:extLst>
              <a:ext uri="{FF2B5EF4-FFF2-40B4-BE49-F238E27FC236}">
                <a16:creationId xmlns:a16="http://schemas.microsoft.com/office/drawing/2014/main" id="{20838670-0D44-921D-C937-2756C81A7FF8}"/>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736580" y="4467518"/>
            <a:ext cx="557213" cy="557213"/>
          </a:xfrm>
          <a:prstGeom prst="rect">
            <a:avLst/>
          </a:prstGeom>
        </p:spPr>
      </p:pic>
      <p:pic>
        <p:nvPicPr>
          <p:cNvPr id="81" name="Grafik 80">
            <a:extLst>
              <a:ext uri="{FF2B5EF4-FFF2-40B4-BE49-F238E27FC236}">
                <a16:creationId xmlns:a16="http://schemas.microsoft.com/office/drawing/2014/main" id="{EA1109FC-5093-14E4-E097-AFC44E7F838A}"/>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2574094" y="4467518"/>
            <a:ext cx="557213" cy="557213"/>
          </a:xfrm>
          <a:prstGeom prst="rect">
            <a:avLst/>
          </a:prstGeom>
        </p:spPr>
      </p:pic>
      <p:pic>
        <p:nvPicPr>
          <p:cNvPr id="82" name="Grafik 81">
            <a:extLst>
              <a:ext uri="{FF2B5EF4-FFF2-40B4-BE49-F238E27FC236}">
                <a16:creationId xmlns:a16="http://schemas.microsoft.com/office/drawing/2014/main" id="{2D3D4D9E-37FD-0679-7BD5-11EA6E64A6DB}"/>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899065" y="5251173"/>
            <a:ext cx="557213" cy="557213"/>
          </a:xfrm>
          <a:prstGeom prst="rect">
            <a:avLst/>
          </a:prstGeom>
        </p:spPr>
      </p:pic>
      <p:pic>
        <p:nvPicPr>
          <p:cNvPr id="83" name="Grafik 82">
            <a:extLst>
              <a:ext uri="{FF2B5EF4-FFF2-40B4-BE49-F238E27FC236}">
                <a16:creationId xmlns:a16="http://schemas.microsoft.com/office/drawing/2014/main" id="{755B9EFC-F443-B3C3-CA8C-46F8D67516D1}"/>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736580" y="5251173"/>
            <a:ext cx="557213" cy="557213"/>
          </a:xfrm>
          <a:prstGeom prst="rect">
            <a:avLst/>
          </a:prstGeom>
        </p:spPr>
      </p:pic>
      <p:pic>
        <p:nvPicPr>
          <p:cNvPr id="84" name="Grafik 83">
            <a:extLst>
              <a:ext uri="{FF2B5EF4-FFF2-40B4-BE49-F238E27FC236}">
                <a16:creationId xmlns:a16="http://schemas.microsoft.com/office/drawing/2014/main" id="{C84B7051-EFB2-1590-8A73-FB45FBC3F056}"/>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2574094" y="5251173"/>
            <a:ext cx="557213" cy="557213"/>
          </a:xfrm>
          <a:prstGeom prst="rect">
            <a:avLst/>
          </a:prstGeom>
        </p:spPr>
      </p:pic>
      <p:pic>
        <p:nvPicPr>
          <p:cNvPr id="118" name="Grafik 117">
            <a:extLst>
              <a:ext uri="{FF2B5EF4-FFF2-40B4-BE49-F238E27FC236}">
                <a16:creationId xmlns:a16="http://schemas.microsoft.com/office/drawing/2014/main" id="{06D32960-4B1A-03F0-CA69-F6B5887D4BAE}"/>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3411608" y="2900206"/>
            <a:ext cx="557213" cy="557213"/>
          </a:xfrm>
          <a:prstGeom prst="rect">
            <a:avLst/>
          </a:prstGeom>
        </p:spPr>
      </p:pic>
      <p:pic>
        <p:nvPicPr>
          <p:cNvPr id="119" name="Grafik 118">
            <a:extLst>
              <a:ext uri="{FF2B5EF4-FFF2-40B4-BE49-F238E27FC236}">
                <a16:creationId xmlns:a16="http://schemas.microsoft.com/office/drawing/2014/main" id="{3E8391E2-AAAA-1EF1-B3DD-4DCFCBFE13AD}"/>
              </a:ext>
            </a:extLst>
          </p:cNvPr>
          <p:cNvPicPr>
            <a:picLocks noChangeAspect="1"/>
          </p:cNvPicPr>
          <p:nvPr/>
        </p:nvPicPr>
        <p:blipFill>
          <a:blip r:embed="rId30">
            <a:extLst>
              <a:ext uri="{96DAC541-7B7A-43D3-8B79-37D633B846F1}">
                <asvg:svgBlip xmlns:asvg="http://schemas.microsoft.com/office/drawing/2016/SVG/main" r:embed="rId31"/>
              </a:ext>
            </a:extLst>
          </a:blip>
          <a:srcRect/>
          <a:stretch/>
        </p:blipFill>
        <p:spPr>
          <a:xfrm>
            <a:off x="4249123" y="2900206"/>
            <a:ext cx="557213" cy="557213"/>
          </a:xfrm>
          <a:prstGeom prst="rect">
            <a:avLst/>
          </a:prstGeom>
        </p:spPr>
      </p:pic>
      <p:pic>
        <p:nvPicPr>
          <p:cNvPr id="120" name="Grafik 119">
            <a:extLst>
              <a:ext uri="{FF2B5EF4-FFF2-40B4-BE49-F238E27FC236}">
                <a16:creationId xmlns:a16="http://schemas.microsoft.com/office/drawing/2014/main" id="{4F1E8903-2EF9-5308-29A3-92D8DA3F71EC}"/>
              </a:ext>
            </a:extLst>
          </p:cNvPr>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5086637" y="2900206"/>
            <a:ext cx="557213" cy="557213"/>
          </a:xfrm>
          <a:prstGeom prst="rect">
            <a:avLst/>
          </a:prstGeom>
        </p:spPr>
      </p:pic>
      <p:pic>
        <p:nvPicPr>
          <p:cNvPr id="121" name="Grafik 120">
            <a:extLst>
              <a:ext uri="{FF2B5EF4-FFF2-40B4-BE49-F238E27FC236}">
                <a16:creationId xmlns:a16="http://schemas.microsoft.com/office/drawing/2014/main" id="{133F9D5B-4AA9-08BB-0F25-C1BB8F420AAA}"/>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411608" y="3683862"/>
            <a:ext cx="557213" cy="557213"/>
          </a:xfrm>
          <a:prstGeom prst="rect">
            <a:avLst/>
          </a:prstGeom>
        </p:spPr>
      </p:pic>
      <p:pic>
        <p:nvPicPr>
          <p:cNvPr id="122" name="Grafik 121">
            <a:extLst>
              <a:ext uri="{FF2B5EF4-FFF2-40B4-BE49-F238E27FC236}">
                <a16:creationId xmlns:a16="http://schemas.microsoft.com/office/drawing/2014/main" id="{7E00811C-5472-0BB3-E3FA-C8FC064F615C}"/>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4249123" y="3683862"/>
            <a:ext cx="557213" cy="557213"/>
          </a:xfrm>
          <a:prstGeom prst="rect">
            <a:avLst/>
          </a:prstGeom>
        </p:spPr>
      </p:pic>
      <p:pic>
        <p:nvPicPr>
          <p:cNvPr id="123" name="Grafik 122">
            <a:extLst>
              <a:ext uri="{FF2B5EF4-FFF2-40B4-BE49-F238E27FC236}">
                <a16:creationId xmlns:a16="http://schemas.microsoft.com/office/drawing/2014/main" id="{B932F85D-ABFB-A458-39BF-8C86B841DAC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5086637" y="3683862"/>
            <a:ext cx="557213" cy="557213"/>
          </a:xfrm>
          <a:prstGeom prst="rect">
            <a:avLst/>
          </a:prstGeom>
        </p:spPr>
      </p:pic>
      <p:pic>
        <p:nvPicPr>
          <p:cNvPr id="124" name="Grafik 123">
            <a:extLst>
              <a:ext uri="{FF2B5EF4-FFF2-40B4-BE49-F238E27FC236}">
                <a16:creationId xmlns:a16="http://schemas.microsoft.com/office/drawing/2014/main" id="{1D9E6543-46B9-04D5-3D06-5E3B0E5CA2F1}"/>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411608" y="4467518"/>
            <a:ext cx="557213" cy="557213"/>
          </a:xfrm>
          <a:prstGeom prst="rect">
            <a:avLst/>
          </a:prstGeom>
        </p:spPr>
      </p:pic>
      <p:pic>
        <p:nvPicPr>
          <p:cNvPr id="125" name="Grafik 124">
            <a:extLst>
              <a:ext uri="{FF2B5EF4-FFF2-40B4-BE49-F238E27FC236}">
                <a16:creationId xmlns:a16="http://schemas.microsoft.com/office/drawing/2014/main" id="{E9A95190-81C5-9C28-4F8F-CE8A1D1E290F}"/>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4249123" y="4467518"/>
            <a:ext cx="557213" cy="557213"/>
          </a:xfrm>
          <a:prstGeom prst="rect">
            <a:avLst/>
          </a:prstGeom>
        </p:spPr>
      </p:pic>
      <p:pic>
        <p:nvPicPr>
          <p:cNvPr id="126" name="Grafik 125">
            <a:extLst>
              <a:ext uri="{FF2B5EF4-FFF2-40B4-BE49-F238E27FC236}">
                <a16:creationId xmlns:a16="http://schemas.microsoft.com/office/drawing/2014/main" id="{3C853A23-AA7F-D40B-498B-9EFDF9B4972B}"/>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5086637" y="4467518"/>
            <a:ext cx="557213" cy="557213"/>
          </a:xfrm>
          <a:prstGeom prst="rect">
            <a:avLst/>
          </a:prstGeom>
        </p:spPr>
      </p:pic>
      <p:pic>
        <p:nvPicPr>
          <p:cNvPr id="127" name="Grafik 126">
            <a:extLst>
              <a:ext uri="{FF2B5EF4-FFF2-40B4-BE49-F238E27FC236}">
                <a16:creationId xmlns:a16="http://schemas.microsoft.com/office/drawing/2014/main" id="{E64739B9-A5A7-80F7-19C8-B047B73CD19B}"/>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3411608" y="5251173"/>
            <a:ext cx="557213" cy="557213"/>
          </a:xfrm>
          <a:prstGeom prst="rect">
            <a:avLst/>
          </a:prstGeom>
        </p:spPr>
      </p:pic>
      <p:pic>
        <p:nvPicPr>
          <p:cNvPr id="128" name="Grafik 127">
            <a:extLst>
              <a:ext uri="{FF2B5EF4-FFF2-40B4-BE49-F238E27FC236}">
                <a16:creationId xmlns:a16="http://schemas.microsoft.com/office/drawing/2014/main" id="{C45E0555-4483-6207-B420-45B18239007C}"/>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4249123" y="5251173"/>
            <a:ext cx="557213" cy="557213"/>
          </a:xfrm>
          <a:prstGeom prst="rect">
            <a:avLst/>
          </a:prstGeom>
        </p:spPr>
      </p:pic>
      <p:pic>
        <p:nvPicPr>
          <p:cNvPr id="129" name="Grafik 128">
            <a:extLst>
              <a:ext uri="{FF2B5EF4-FFF2-40B4-BE49-F238E27FC236}">
                <a16:creationId xmlns:a16="http://schemas.microsoft.com/office/drawing/2014/main" id="{2302E93D-EDD0-8F05-9AD9-C31797B54B7C}"/>
              </a:ext>
            </a:extLst>
          </p:cNvPr>
          <p:cNvPicPr>
            <a:picLocks noChangeAspect="1"/>
          </p:cNvPicPr>
          <p:nvPr/>
        </p:nvPicPr>
        <p:blipFill>
          <a:blip r:embed="rId50">
            <a:extLst>
              <a:ext uri="{96DAC541-7B7A-43D3-8B79-37D633B846F1}">
                <asvg:svgBlip xmlns:asvg="http://schemas.microsoft.com/office/drawing/2016/SVG/main" r:embed="rId51"/>
              </a:ext>
            </a:extLst>
          </a:blip>
          <a:srcRect/>
          <a:stretch/>
        </p:blipFill>
        <p:spPr>
          <a:xfrm>
            <a:off x="5086637" y="5251173"/>
            <a:ext cx="557213" cy="557213"/>
          </a:xfrm>
          <a:prstGeom prst="rect">
            <a:avLst/>
          </a:prstGeom>
        </p:spPr>
      </p:pic>
    </p:spTree>
    <p:extLst>
      <p:ext uri="{BB962C8B-B14F-4D97-AF65-F5344CB8AC3E}">
        <p14:creationId xmlns:p14="http://schemas.microsoft.com/office/powerpoint/2010/main" val="3786172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DCBC76-0A81-5CF7-6DB6-E554AB1FED24}"/>
              </a:ext>
            </a:extLst>
          </p:cNvPr>
          <p:cNvSpPr>
            <a:spLocks noGrp="1"/>
          </p:cNvSpPr>
          <p:nvPr>
            <p:ph type="title"/>
          </p:nvPr>
        </p:nvSpPr>
        <p:spPr/>
        <p:txBody>
          <a:bodyPr/>
          <a:lstStyle/>
          <a:p>
            <a:r>
              <a:rPr lang="da-DK" dirty="0"/>
              <a:t>Citationstegn</a:t>
            </a:r>
          </a:p>
        </p:txBody>
      </p:sp>
      <p:sp>
        <p:nvSpPr>
          <p:cNvPr id="3" name="Pladsholder til sidefod 2">
            <a:extLst>
              <a:ext uri="{FF2B5EF4-FFF2-40B4-BE49-F238E27FC236}">
                <a16:creationId xmlns:a16="http://schemas.microsoft.com/office/drawing/2014/main" id="{8F5C879D-73E1-7680-A7E0-F0135FE3CA60}"/>
              </a:ext>
            </a:extLst>
          </p:cNvPr>
          <p:cNvSpPr>
            <a:spLocks noGrp="1"/>
          </p:cNvSpPr>
          <p:nvPr>
            <p:ph type="ftr" sz="quarter" idx="11"/>
          </p:nvPr>
        </p:nvSpPr>
        <p:spPr/>
        <p:txBody>
          <a:bodyPr/>
          <a:lstStyle/>
          <a:p>
            <a:r>
              <a:rPr lang="da-DK"/>
              <a:t>Hjerteforeningen</a:t>
            </a:r>
            <a:endParaRPr lang="da-DK" dirty="0"/>
          </a:p>
        </p:txBody>
      </p:sp>
      <p:sp>
        <p:nvSpPr>
          <p:cNvPr id="4" name="Pladsholder til slidenummer 3">
            <a:extLst>
              <a:ext uri="{FF2B5EF4-FFF2-40B4-BE49-F238E27FC236}">
                <a16:creationId xmlns:a16="http://schemas.microsoft.com/office/drawing/2014/main" id="{A903C496-33D1-FD62-FC2F-FFC6985ED256}"/>
              </a:ext>
            </a:extLst>
          </p:cNvPr>
          <p:cNvSpPr>
            <a:spLocks noGrp="1"/>
          </p:cNvSpPr>
          <p:nvPr>
            <p:ph type="sldNum" sz="quarter" idx="12"/>
          </p:nvPr>
        </p:nvSpPr>
        <p:spPr/>
        <p:txBody>
          <a:bodyPr/>
          <a:lstStyle/>
          <a:p>
            <a:fld id="{24C8C45C-947F-4981-8B3F-4F32E973C901}" type="slidenum">
              <a:rPr lang="da-DK" smtClean="0"/>
              <a:pPr/>
              <a:t>6</a:t>
            </a:fld>
            <a:endParaRPr lang="da-DK" dirty="0"/>
          </a:p>
        </p:txBody>
      </p:sp>
      <p:pic>
        <p:nvPicPr>
          <p:cNvPr id="6" name="Grafik 5">
            <a:extLst>
              <a:ext uri="{FF2B5EF4-FFF2-40B4-BE49-F238E27FC236}">
                <a16:creationId xmlns:a16="http://schemas.microsoft.com/office/drawing/2014/main" id="{7B5E975B-528B-0CFE-E3DB-B9B3E225080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1055" y="3244209"/>
            <a:ext cx="999476" cy="737418"/>
          </a:xfrm>
          <a:prstGeom prst="rect">
            <a:avLst/>
          </a:prstGeom>
        </p:spPr>
      </p:pic>
      <p:sp>
        <p:nvSpPr>
          <p:cNvPr id="8" name="Pladsholder til indhold 73">
            <a:extLst>
              <a:ext uri="{FF2B5EF4-FFF2-40B4-BE49-F238E27FC236}">
                <a16:creationId xmlns:a16="http://schemas.microsoft.com/office/drawing/2014/main" id="{D70C5854-CA46-1707-F162-552C7E576344}"/>
              </a:ext>
            </a:extLst>
          </p:cNvPr>
          <p:cNvSpPr txBox="1">
            <a:spLocks/>
          </p:cNvSpPr>
          <p:nvPr/>
        </p:nvSpPr>
        <p:spPr>
          <a:xfrm>
            <a:off x="537463" y="1660392"/>
            <a:ext cx="9850762" cy="737418"/>
          </a:xfrm>
          <a:prstGeom prst="rect">
            <a:avLst/>
          </a:prstGeom>
        </p:spPr>
        <p:txBody>
          <a:bodyPr lIns="0" tIns="0" rIns="0" bIns="0"/>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2"/>
                </a:solidFill>
                <a:latin typeface="+mn-lt"/>
                <a:ea typeface="+mn-ea"/>
                <a:cs typeface="+mn-cs"/>
              </a:defRPr>
            </a:lvl1pPr>
            <a:lvl2pPr marL="36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2"/>
                </a:solidFill>
                <a:latin typeface="+mn-lt"/>
                <a:ea typeface="+mn-ea"/>
                <a:cs typeface="+mn-cs"/>
              </a:defRPr>
            </a:lvl2pPr>
            <a:lvl3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1200"/>
              </a:spcAft>
              <a:buFont typeface="Arial" panose="020B0604020202020204" pitchFamily="34" charset="0"/>
              <a:buChar char="​"/>
              <a:defRPr sz="1600" b="1" kern="1200" baseline="0">
                <a:solidFill>
                  <a:schemeClr val="tx2"/>
                </a:solidFill>
                <a:latin typeface="+mj-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Char char="​"/>
              <a:tabLst/>
              <a:defRPr sz="1600" kern="1200" baseline="0">
                <a:solidFill>
                  <a:schemeClr val="tx2"/>
                </a:solidFill>
                <a:latin typeface="+mn-lt"/>
                <a:ea typeface="+mn-ea"/>
                <a:cs typeface="+mn-cs"/>
              </a:defRPr>
            </a:lvl5pPr>
            <a:lvl6pPr marL="108000" indent="-108000" algn="l" defTabSz="914400"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6pPr>
            <a:lvl7pPr marL="0" indent="0" algn="l" defTabSz="914400" rtl="0" eaLnBrk="1" latinLnBrk="0" hangingPunct="1">
              <a:lnSpc>
                <a:spcPct val="100000"/>
              </a:lnSpc>
              <a:spcBef>
                <a:spcPts val="0"/>
              </a:spcBef>
              <a:spcAft>
                <a:spcPts val="1200"/>
              </a:spcAft>
              <a:buFont typeface="Arial" panose="020B0604020202020204" pitchFamily="34" charset="0"/>
              <a:buChar char="​"/>
              <a:defRPr sz="1000" b="1" kern="1200" baseline="0">
                <a:solidFill>
                  <a:schemeClr val="tx2"/>
                </a:solidFill>
                <a:latin typeface="+mj-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Char char="​"/>
              <a:defRPr sz="1000" kern="1200" baseline="0">
                <a:solidFill>
                  <a:schemeClr val="tx2"/>
                </a:solidFill>
                <a:latin typeface="+mn-lt"/>
                <a:ea typeface="+mn-ea"/>
                <a:cs typeface="+mn-cs"/>
              </a:defRPr>
            </a:lvl8pPr>
            <a:lvl9pPr marL="0" indent="0" algn="l" defTabSz="914400" rtl="0" eaLnBrk="1" latinLnBrk="0" hangingPunct="1">
              <a:lnSpc>
                <a:spcPct val="93000"/>
              </a:lnSpc>
              <a:spcBef>
                <a:spcPts val="1200"/>
              </a:spcBef>
              <a:spcAft>
                <a:spcPts val="0"/>
              </a:spcAft>
              <a:buFont typeface="Arial" panose="020B0604020202020204" pitchFamily="34" charset="0"/>
              <a:buChar char="​"/>
              <a:defRPr sz="6600" kern="1200" baseline="0">
                <a:solidFill>
                  <a:schemeClr val="tx2"/>
                </a:solidFill>
                <a:latin typeface="+mj-lt"/>
                <a:ea typeface="+mn-ea"/>
                <a:cs typeface="+mn-cs"/>
              </a:defRPr>
            </a:lvl9pPr>
          </a:lstStyle>
          <a:p>
            <a:pPr lvl="4"/>
            <a:r>
              <a:rPr lang="da-DK" sz="1400" dirty="0"/>
              <a:t>Disse citationstegn kan bruges som et visuelt element ved fx citater.</a:t>
            </a:r>
          </a:p>
          <a:p>
            <a:endParaRPr lang="da-DK" dirty="0"/>
          </a:p>
          <a:p>
            <a:endParaRPr lang="da-DK" dirty="0"/>
          </a:p>
        </p:txBody>
      </p:sp>
      <p:pic>
        <p:nvPicPr>
          <p:cNvPr id="12" name="Grafik 11">
            <a:extLst>
              <a:ext uri="{FF2B5EF4-FFF2-40B4-BE49-F238E27FC236}">
                <a16:creationId xmlns:a16="http://schemas.microsoft.com/office/drawing/2014/main" id="{6F05549B-CE26-BEE0-4250-B9E844715D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9547" y="3244209"/>
            <a:ext cx="999477" cy="737419"/>
          </a:xfrm>
          <a:prstGeom prst="rect">
            <a:avLst/>
          </a:prstGeom>
        </p:spPr>
      </p:pic>
      <p:pic>
        <p:nvPicPr>
          <p:cNvPr id="13" name="Grafik 12">
            <a:extLst>
              <a:ext uri="{FF2B5EF4-FFF2-40B4-BE49-F238E27FC236}">
                <a16:creationId xmlns:a16="http://schemas.microsoft.com/office/drawing/2014/main" id="{E53A26DB-375F-05A1-0D61-74E9C09B17BA}"/>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71055" y="4284504"/>
            <a:ext cx="999476" cy="737418"/>
          </a:xfrm>
          <a:prstGeom prst="rect">
            <a:avLst/>
          </a:prstGeom>
        </p:spPr>
      </p:pic>
      <p:pic>
        <p:nvPicPr>
          <p:cNvPr id="14" name="Grafik 13">
            <a:extLst>
              <a:ext uri="{FF2B5EF4-FFF2-40B4-BE49-F238E27FC236}">
                <a16:creationId xmlns:a16="http://schemas.microsoft.com/office/drawing/2014/main" id="{D8761ABB-4976-FDBB-6373-569761500C9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291939" y="4284504"/>
            <a:ext cx="999476" cy="737418"/>
          </a:xfrm>
          <a:prstGeom prst="rect">
            <a:avLst/>
          </a:prstGeom>
        </p:spPr>
      </p:pic>
      <p:pic>
        <p:nvPicPr>
          <p:cNvPr id="15" name="Grafik 14">
            <a:extLst>
              <a:ext uri="{FF2B5EF4-FFF2-40B4-BE49-F238E27FC236}">
                <a16:creationId xmlns:a16="http://schemas.microsoft.com/office/drawing/2014/main" id="{0E1A780B-3AB3-DF1D-16CC-19A80A92335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71055" y="5324800"/>
            <a:ext cx="999476" cy="737418"/>
          </a:xfrm>
          <a:prstGeom prst="rect">
            <a:avLst/>
          </a:prstGeom>
        </p:spPr>
      </p:pic>
      <p:pic>
        <p:nvPicPr>
          <p:cNvPr id="16" name="Grafik 15">
            <a:extLst>
              <a:ext uri="{FF2B5EF4-FFF2-40B4-BE49-F238E27FC236}">
                <a16:creationId xmlns:a16="http://schemas.microsoft.com/office/drawing/2014/main" id="{25B47B08-1765-BB30-9651-8411B04CF6E0}"/>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2319548" y="5324801"/>
            <a:ext cx="999476" cy="737418"/>
          </a:xfrm>
          <a:prstGeom prst="rect">
            <a:avLst/>
          </a:prstGeom>
        </p:spPr>
      </p:pic>
      <p:pic>
        <p:nvPicPr>
          <p:cNvPr id="17" name="Grafik 16">
            <a:extLst>
              <a:ext uri="{FF2B5EF4-FFF2-40B4-BE49-F238E27FC236}">
                <a16:creationId xmlns:a16="http://schemas.microsoft.com/office/drawing/2014/main" id="{CA1A0DA1-CB55-480E-E1E8-6722B03DDAA8}"/>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871055" y="2243755"/>
            <a:ext cx="999476" cy="737418"/>
          </a:xfrm>
          <a:prstGeom prst="rect">
            <a:avLst/>
          </a:prstGeom>
        </p:spPr>
      </p:pic>
      <p:pic>
        <p:nvPicPr>
          <p:cNvPr id="18" name="Grafik 17">
            <a:extLst>
              <a:ext uri="{FF2B5EF4-FFF2-40B4-BE49-F238E27FC236}">
                <a16:creationId xmlns:a16="http://schemas.microsoft.com/office/drawing/2014/main" id="{8352C770-2010-C751-9F50-2D3F6021CCD5}"/>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291939" y="2243755"/>
            <a:ext cx="999476" cy="737418"/>
          </a:xfrm>
          <a:prstGeom prst="rect">
            <a:avLst/>
          </a:prstGeom>
        </p:spPr>
      </p:pic>
      <p:pic>
        <p:nvPicPr>
          <p:cNvPr id="5" name="Grafik 4">
            <a:extLst>
              <a:ext uri="{FF2B5EF4-FFF2-40B4-BE49-F238E27FC236}">
                <a16:creationId xmlns:a16="http://schemas.microsoft.com/office/drawing/2014/main" id="{6EA88FC1-C355-C673-E9EC-368908A7C44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192059" y="2775525"/>
            <a:ext cx="1424843" cy="1051256"/>
          </a:xfrm>
          <a:prstGeom prst="rect">
            <a:avLst/>
          </a:prstGeom>
        </p:spPr>
      </p:pic>
      <p:sp>
        <p:nvSpPr>
          <p:cNvPr id="7" name="Pladsholder til indhold 73">
            <a:extLst>
              <a:ext uri="{FF2B5EF4-FFF2-40B4-BE49-F238E27FC236}">
                <a16:creationId xmlns:a16="http://schemas.microsoft.com/office/drawing/2014/main" id="{8D49C918-C64A-8554-D474-DD7D1883710A}"/>
              </a:ext>
            </a:extLst>
          </p:cNvPr>
          <p:cNvSpPr txBox="1">
            <a:spLocks/>
          </p:cNvSpPr>
          <p:nvPr/>
        </p:nvSpPr>
        <p:spPr>
          <a:xfrm>
            <a:off x="6640552" y="3792121"/>
            <a:ext cx="4318071" cy="1162887"/>
          </a:xfrm>
          <a:prstGeom prst="rect">
            <a:avLst/>
          </a:prstGeom>
        </p:spPr>
        <p:txBody>
          <a:bodyPr lIns="0" tIns="0" rIns="0" bIns="0"/>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2"/>
                </a:solidFill>
                <a:latin typeface="+mn-lt"/>
                <a:ea typeface="+mn-ea"/>
                <a:cs typeface="+mn-cs"/>
              </a:defRPr>
            </a:lvl1pPr>
            <a:lvl2pPr marL="36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2"/>
                </a:solidFill>
                <a:latin typeface="+mn-lt"/>
                <a:ea typeface="+mn-ea"/>
                <a:cs typeface="+mn-cs"/>
              </a:defRPr>
            </a:lvl2pPr>
            <a:lvl3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baseline="0">
                <a:solidFill>
                  <a:schemeClr val="tx2"/>
                </a:solidFill>
                <a:latin typeface="+mn-lt"/>
                <a:ea typeface="+mn-ea"/>
                <a:cs typeface="+mn-cs"/>
              </a:defRPr>
            </a:lvl3pPr>
            <a:lvl4pPr marL="0" indent="0" algn="l" defTabSz="914400" rtl="0" eaLnBrk="1" latinLnBrk="0" hangingPunct="1">
              <a:lnSpc>
                <a:spcPct val="100000"/>
              </a:lnSpc>
              <a:spcBef>
                <a:spcPts val="0"/>
              </a:spcBef>
              <a:spcAft>
                <a:spcPts val="1200"/>
              </a:spcAft>
              <a:buFont typeface="Arial" panose="020B0604020202020204" pitchFamily="34" charset="0"/>
              <a:buChar char="​"/>
              <a:defRPr sz="1600" b="1" kern="1200" baseline="0">
                <a:solidFill>
                  <a:schemeClr val="tx2"/>
                </a:solidFill>
                <a:latin typeface="+mj-lt"/>
                <a:ea typeface="+mn-ea"/>
                <a:cs typeface="+mn-cs"/>
              </a:defRPr>
            </a:lvl4pPr>
            <a:lvl5pPr marL="0" indent="0" algn="l" defTabSz="914400" rtl="0" eaLnBrk="1" latinLnBrk="0" hangingPunct="1">
              <a:lnSpc>
                <a:spcPct val="100000"/>
              </a:lnSpc>
              <a:spcBef>
                <a:spcPts val="0"/>
              </a:spcBef>
              <a:spcAft>
                <a:spcPts val="1200"/>
              </a:spcAft>
              <a:buFont typeface="Arial" panose="020B0604020202020204" pitchFamily="34" charset="0"/>
              <a:buChar char="​"/>
              <a:tabLst/>
              <a:defRPr sz="1600" kern="1200" baseline="0">
                <a:solidFill>
                  <a:schemeClr val="tx2"/>
                </a:solidFill>
                <a:latin typeface="+mn-lt"/>
                <a:ea typeface="+mn-ea"/>
                <a:cs typeface="+mn-cs"/>
              </a:defRPr>
            </a:lvl5pPr>
            <a:lvl6pPr marL="108000" indent="-108000" algn="l" defTabSz="914400" rtl="0" eaLnBrk="1" latinLnBrk="0" hangingPunct="1">
              <a:lnSpc>
                <a:spcPct val="100000"/>
              </a:lnSpc>
              <a:spcBef>
                <a:spcPts val="0"/>
              </a:spcBef>
              <a:spcAft>
                <a:spcPts val="300"/>
              </a:spcAft>
              <a:buFont typeface="Arial" panose="020B0604020202020204" pitchFamily="34" charset="0"/>
              <a:buChar char="•"/>
              <a:defRPr sz="1000" kern="1200" baseline="0">
                <a:solidFill>
                  <a:schemeClr val="tx2"/>
                </a:solidFill>
                <a:latin typeface="+mn-lt"/>
                <a:ea typeface="+mn-ea"/>
                <a:cs typeface="+mn-cs"/>
              </a:defRPr>
            </a:lvl6pPr>
            <a:lvl7pPr marL="0" indent="0" algn="l" defTabSz="914400" rtl="0" eaLnBrk="1" latinLnBrk="0" hangingPunct="1">
              <a:lnSpc>
                <a:spcPct val="100000"/>
              </a:lnSpc>
              <a:spcBef>
                <a:spcPts val="0"/>
              </a:spcBef>
              <a:spcAft>
                <a:spcPts val="1200"/>
              </a:spcAft>
              <a:buFont typeface="Arial" panose="020B0604020202020204" pitchFamily="34" charset="0"/>
              <a:buChar char="​"/>
              <a:defRPr sz="1000" b="1" kern="1200" baseline="0">
                <a:solidFill>
                  <a:schemeClr val="tx2"/>
                </a:solidFill>
                <a:latin typeface="+mj-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Char char="​"/>
              <a:defRPr sz="1000" kern="1200" baseline="0">
                <a:solidFill>
                  <a:schemeClr val="tx2"/>
                </a:solidFill>
                <a:latin typeface="+mn-lt"/>
                <a:ea typeface="+mn-ea"/>
                <a:cs typeface="+mn-cs"/>
              </a:defRPr>
            </a:lvl8pPr>
            <a:lvl9pPr marL="0" indent="0" algn="l" defTabSz="914400" rtl="0" eaLnBrk="1" latinLnBrk="0" hangingPunct="1">
              <a:lnSpc>
                <a:spcPct val="93000"/>
              </a:lnSpc>
              <a:spcBef>
                <a:spcPts val="1200"/>
              </a:spcBef>
              <a:spcAft>
                <a:spcPts val="0"/>
              </a:spcAft>
              <a:buFont typeface="Arial" panose="020B0604020202020204" pitchFamily="34" charset="0"/>
              <a:buChar char="​"/>
              <a:defRPr sz="6600" kern="1200" baseline="0">
                <a:solidFill>
                  <a:schemeClr val="tx2"/>
                </a:solidFill>
                <a:latin typeface="+mj-lt"/>
                <a:ea typeface="+mn-ea"/>
                <a:cs typeface="+mn-cs"/>
              </a:defRPr>
            </a:lvl9pPr>
          </a:lstStyle>
          <a:p>
            <a:pPr lvl="4"/>
            <a:r>
              <a:rPr lang="da-DK" sz="2400" i="1" dirty="0">
                <a:solidFill>
                  <a:schemeClr val="accent2"/>
                </a:solidFill>
              </a:rPr>
              <a:t>Her ser du et eksempel på, </a:t>
            </a:r>
            <a:br>
              <a:rPr lang="da-DK" sz="2400" i="1" dirty="0">
                <a:solidFill>
                  <a:schemeClr val="accent2"/>
                </a:solidFill>
              </a:rPr>
            </a:br>
            <a:r>
              <a:rPr lang="da-DK" sz="2400" i="1" dirty="0">
                <a:solidFill>
                  <a:schemeClr val="accent2"/>
                </a:solidFill>
              </a:rPr>
              <a:t>hvordan du kan bruge et </a:t>
            </a:r>
            <a:br>
              <a:rPr lang="da-DK" sz="2400" i="1" dirty="0">
                <a:solidFill>
                  <a:schemeClr val="accent2"/>
                </a:solidFill>
              </a:rPr>
            </a:br>
            <a:r>
              <a:rPr lang="da-DK" sz="2400" i="1" dirty="0">
                <a:solidFill>
                  <a:schemeClr val="accent2"/>
                </a:solidFill>
              </a:rPr>
              <a:t>citationstegn på dine slides</a:t>
            </a:r>
            <a:endParaRPr lang="da-DK" sz="2000" i="1" dirty="0"/>
          </a:p>
        </p:txBody>
      </p:sp>
    </p:spTree>
    <p:extLst>
      <p:ext uri="{BB962C8B-B14F-4D97-AF65-F5344CB8AC3E}">
        <p14:creationId xmlns:p14="http://schemas.microsoft.com/office/powerpoint/2010/main" val="1027689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52EEE2-AC79-1FCC-815B-C2CC84457467}"/>
              </a:ext>
            </a:extLst>
          </p:cNvPr>
          <p:cNvSpPr>
            <a:spLocks noGrp="1"/>
          </p:cNvSpPr>
          <p:nvPr>
            <p:ph type="title"/>
          </p:nvPr>
        </p:nvSpPr>
        <p:spPr/>
        <p:txBody>
          <a:bodyPr/>
          <a:lstStyle/>
          <a:p>
            <a:r>
              <a:rPr lang="da-DK" dirty="0" err="1"/>
              <a:t>SmartArt</a:t>
            </a:r>
            <a:endParaRPr lang="da-DK" dirty="0"/>
          </a:p>
        </p:txBody>
      </p:sp>
      <p:sp>
        <p:nvSpPr>
          <p:cNvPr id="3" name="Undertitel 2">
            <a:extLst>
              <a:ext uri="{FF2B5EF4-FFF2-40B4-BE49-F238E27FC236}">
                <a16:creationId xmlns:a16="http://schemas.microsoft.com/office/drawing/2014/main" id="{0A88E98D-3105-021F-CDDD-D7A3795E2F03}"/>
              </a:ext>
            </a:extLst>
          </p:cNvPr>
          <p:cNvSpPr>
            <a:spLocks noGrp="1"/>
          </p:cNvSpPr>
          <p:nvPr>
            <p:ph type="subTitle" idx="13"/>
          </p:nvPr>
        </p:nvSpPr>
        <p:spPr/>
        <p:txBody>
          <a:bodyPr/>
          <a:lstStyle/>
          <a:p>
            <a:r>
              <a:rPr lang="da-DK" sz="1400" dirty="0"/>
              <a:t>Udvalgte </a:t>
            </a:r>
            <a:r>
              <a:rPr lang="da-DK" sz="1400" dirty="0" err="1"/>
              <a:t>SmartArts</a:t>
            </a:r>
            <a:r>
              <a:rPr lang="da-DK" sz="1400" dirty="0"/>
              <a:t> inden for hver kategori.</a:t>
            </a:r>
          </a:p>
        </p:txBody>
      </p:sp>
      <p:sp>
        <p:nvSpPr>
          <p:cNvPr id="5" name="Pladsholder til tekst 4">
            <a:extLst>
              <a:ext uri="{FF2B5EF4-FFF2-40B4-BE49-F238E27FC236}">
                <a16:creationId xmlns:a16="http://schemas.microsoft.com/office/drawing/2014/main" id="{9D18CAD1-25C3-447D-95C8-1EF0D3DE82FE}"/>
              </a:ext>
            </a:extLst>
          </p:cNvPr>
          <p:cNvSpPr>
            <a:spLocks noGrp="1"/>
          </p:cNvSpPr>
          <p:nvPr>
            <p:ph type="body" sz="quarter" idx="17"/>
          </p:nvPr>
        </p:nvSpPr>
        <p:spPr/>
        <p:txBody>
          <a:bodyPr/>
          <a:lstStyle/>
          <a:p>
            <a:endParaRPr lang="da-DK"/>
          </a:p>
        </p:txBody>
      </p:sp>
      <p:sp>
        <p:nvSpPr>
          <p:cNvPr id="6" name="Pladsholder til sidefod 5">
            <a:extLst>
              <a:ext uri="{FF2B5EF4-FFF2-40B4-BE49-F238E27FC236}">
                <a16:creationId xmlns:a16="http://schemas.microsoft.com/office/drawing/2014/main" id="{FE96C967-A2B3-B6DE-5246-B88E016767F0}"/>
              </a:ext>
            </a:extLst>
          </p:cNvPr>
          <p:cNvSpPr>
            <a:spLocks noGrp="1"/>
          </p:cNvSpPr>
          <p:nvPr>
            <p:ph type="ftr" sz="quarter" idx="15"/>
          </p:nvPr>
        </p:nvSpPr>
        <p:spPr/>
        <p:txBody>
          <a:bodyPr/>
          <a:lstStyle/>
          <a:p>
            <a:r>
              <a:rPr lang="da-DK"/>
              <a:t>Hjerteforeningen</a:t>
            </a:r>
            <a:endParaRPr lang="da-DK" dirty="0"/>
          </a:p>
        </p:txBody>
      </p:sp>
      <p:sp>
        <p:nvSpPr>
          <p:cNvPr id="7" name="Pladsholder til slidenummer 6">
            <a:extLst>
              <a:ext uri="{FF2B5EF4-FFF2-40B4-BE49-F238E27FC236}">
                <a16:creationId xmlns:a16="http://schemas.microsoft.com/office/drawing/2014/main" id="{552FBF2B-AC68-6B9D-A069-0C4333BCA2A1}"/>
              </a:ext>
            </a:extLst>
          </p:cNvPr>
          <p:cNvSpPr>
            <a:spLocks noGrp="1"/>
          </p:cNvSpPr>
          <p:nvPr>
            <p:ph type="sldNum" sz="quarter" idx="16"/>
          </p:nvPr>
        </p:nvSpPr>
        <p:spPr/>
        <p:txBody>
          <a:bodyPr/>
          <a:lstStyle/>
          <a:p>
            <a:fld id="{24C8C45C-947F-4981-8B3F-4F32E973C901}" type="slidenum">
              <a:rPr lang="da-DK" smtClean="0"/>
              <a:pPr/>
              <a:t>7</a:t>
            </a:fld>
            <a:endParaRPr lang="da-DK" dirty="0"/>
          </a:p>
        </p:txBody>
      </p:sp>
      <p:graphicFrame>
        <p:nvGraphicFramePr>
          <p:cNvPr id="8" name="Diagram 7">
            <a:extLst>
              <a:ext uri="{FF2B5EF4-FFF2-40B4-BE49-F238E27FC236}">
                <a16:creationId xmlns:a16="http://schemas.microsoft.com/office/drawing/2014/main" id="{5C4EA785-8F60-8CBB-B352-A16869BACA76}"/>
              </a:ext>
            </a:extLst>
          </p:cNvPr>
          <p:cNvGraphicFramePr/>
          <p:nvPr>
            <p:extLst>
              <p:ext uri="{D42A27DB-BD31-4B8C-83A1-F6EECF244321}">
                <p14:modId xmlns:p14="http://schemas.microsoft.com/office/powerpoint/2010/main" val="1763350594"/>
              </p:ext>
            </p:extLst>
          </p:nvPr>
        </p:nvGraphicFramePr>
        <p:xfrm>
          <a:off x="540000" y="2109601"/>
          <a:ext cx="3582738" cy="4028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kstfelt 8">
            <a:extLst>
              <a:ext uri="{FF2B5EF4-FFF2-40B4-BE49-F238E27FC236}">
                <a16:creationId xmlns:a16="http://schemas.microsoft.com/office/drawing/2014/main" id="{EEB1F024-E115-432B-5BDF-DAE8D2B45B17}"/>
              </a:ext>
            </a:extLst>
          </p:cNvPr>
          <p:cNvSpPr txBox="1"/>
          <p:nvPr/>
        </p:nvSpPr>
        <p:spPr>
          <a:xfrm>
            <a:off x="540000" y="2204961"/>
            <a:ext cx="1768860" cy="169277"/>
          </a:xfrm>
          <a:prstGeom prst="rect">
            <a:avLst/>
          </a:prstGeom>
          <a:noFill/>
        </p:spPr>
        <p:txBody>
          <a:bodyPr wrap="square" lIns="0" tIns="0" rIns="0" bIns="0" rtlCol="0">
            <a:spAutoFit/>
          </a:bodyPr>
          <a:lstStyle/>
          <a:p>
            <a:r>
              <a:rPr lang="da-DK" sz="1100" dirty="0">
                <a:solidFill>
                  <a:schemeClr val="tx2"/>
                </a:solidFill>
              </a:rPr>
              <a:t>Liste</a:t>
            </a:r>
          </a:p>
        </p:txBody>
      </p:sp>
      <p:sp>
        <p:nvSpPr>
          <p:cNvPr id="15" name="Tekstfelt 14">
            <a:extLst>
              <a:ext uri="{FF2B5EF4-FFF2-40B4-BE49-F238E27FC236}">
                <a16:creationId xmlns:a16="http://schemas.microsoft.com/office/drawing/2014/main" id="{38FC8C34-74A7-E5D9-8F79-D7622EDD8E05}"/>
              </a:ext>
            </a:extLst>
          </p:cNvPr>
          <p:cNvSpPr txBox="1"/>
          <p:nvPr/>
        </p:nvSpPr>
        <p:spPr>
          <a:xfrm>
            <a:off x="4323330" y="2204961"/>
            <a:ext cx="1768860" cy="169277"/>
          </a:xfrm>
          <a:prstGeom prst="rect">
            <a:avLst/>
          </a:prstGeom>
          <a:noFill/>
        </p:spPr>
        <p:txBody>
          <a:bodyPr wrap="square" lIns="0" tIns="0" rIns="0" bIns="0" rtlCol="0">
            <a:spAutoFit/>
          </a:bodyPr>
          <a:lstStyle/>
          <a:p>
            <a:r>
              <a:rPr lang="da-DK" sz="1100" dirty="0">
                <a:solidFill>
                  <a:schemeClr val="tx2"/>
                </a:solidFill>
              </a:rPr>
              <a:t>Proces</a:t>
            </a:r>
          </a:p>
        </p:txBody>
      </p:sp>
      <p:graphicFrame>
        <p:nvGraphicFramePr>
          <p:cNvPr id="19" name="Diagram 18">
            <a:extLst>
              <a:ext uri="{FF2B5EF4-FFF2-40B4-BE49-F238E27FC236}">
                <a16:creationId xmlns:a16="http://schemas.microsoft.com/office/drawing/2014/main" id="{A1F5951E-84AC-CFAC-B13A-29C0C37B3A7A}"/>
              </a:ext>
            </a:extLst>
          </p:cNvPr>
          <p:cNvGraphicFramePr/>
          <p:nvPr>
            <p:extLst>
              <p:ext uri="{D42A27DB-BD31-4B8C-83A1-F6EECF244321}">
                <p14:modId xmlns:p14="http://schemas.microsoft.com/office/powerpoint/2010/main" val="4078881518"/>
              </p:ext>
            </p:extLst>
          </p:nvPr>
        </p:nvGraphicFramePr>
        <p:xfrm>
          <a:off x="4315433" y="3578284"/>
          <a:ext cx="3745934" cy="21834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 name="Tekstfelt 19">
            <a:extLst>
              <a:ext uri="{FF2B5EF4-FFF2-40B4-BE49-F238E27FC236}">
                <a16:creationId xmlns:a16="http://schemas.microsoft.com/office/drawing/2014/main" id="{F64EAA4B-6BFB-F890-CAA1-87225CBF96B5}"/>
              </a:ext>
            </a:extLst>
          </p:cNvPr>
          <p:cNvSpPr txBox="1"/>
          <p:nvPr/>
        </p:nvSpPr>
        <p:spPr>
          <a:xfrm>
            <a:off x="4336752" y="3613268"/>
            <a:ext cx="1768860" cy="169277"/>
          </a:xfrm>
          <a:prstGeom prst="rect">
            <a:avLst/>
          </a:prstGeom>
          <a:noFill/>
        </p:spPr>
        <p:txBody>
          <a:bodyPr wrap="square" lIns="0" tIns="0" rIns="0" bIns="0" rtlCol="0">
            <a:spAutoFit/>
          </a:bodyPr>
          <a:lstStyle/>
          <a:p>
            <a:r>
              <a:rPr lang="da-DK" sz="1100" dirty="0">
                <a:solidFill>
                  <a:schemeClr val="tx2"/>
                </a:solidFill>
              </a:rPr>
              <a:t>Hierarki</a:t>
            </a:r>
          </a:p>
        </p:txBody>
      </p:sp>
      <p:graphicFrame>
        <p:nvGraphicFramePr>
          <p:cNvPr id="22" name="Diagram 21">
            <a:extLst>
              <a:ext uri="{FF2B5EF4-FFF2-40B4-BE49-F238E27FC236}">
                <a16:creationId xmlns:a16="http://schemas.microsoft.com/office/drawing/2014/main" id="{ED20F7EA-77D3-DB67-C3C9-5DA318DE7962}"/>
              </a:ext>
            </a:extLst>
          </p:cNvPr>
          <p:cNvGraphicFramePr/>
          <p:nvPr>
            <p:extLst>
              <p:ext uri="{D42A27DB-BD31-4B8C-83A1-F6EECF244321}">
                <p14:modId xmlns:p14="http://schemas.microsoft.com/office/powerpoint/2010/main" val="847244796"/>
              </p:ext>
            </p:extLst>
          </p:nvPr>
        </p:nvGraphicFramePr>
        <p:xfrm>
          <a:off x="7791373" y="3592809"/>
          <a:ext cx="3582738" cy="214609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3" name="Tekstfelt 22">
            <a:extLst>
              <a:ext uri="{FF2B5EF4-FFF2-40B4-BE49-F238E27FC236}">
                <a16:creationId xmlns:a16="http://schemas.microsoft.com/office/drawing/2014/main" id="{AA507E7A-2EED-AB3F-721E-F975C11F12C5}"/>
              </a:ext>
            </a:extLst>
          </p:cNvPr>
          <p:cNvSpPr txBox="1"/>
          <p:nvPr/>
        </p:nvSpPr>
        <p:spPr>
          <a:xfrm>
            <a:off x="8531562" y="3613268"/>
            <a:ext cx="1768860" cy="169277"/>
          </a:xfrm>
          <a:prstGeom prst="rect">
            <a:avLst/>
          </a:prstGeom>
          <a:noFill/>
        </p:spPr>
        <p:txBody>
          <a:bodyPr wrap="square" lIns="0" tIns="0" rIns="0" bIns="0" rtlCol="0">
            <a:spAutoFit/>
          </a:bodyPr>
          <a:lstStyle/>
          <a:p>
            <a:r>
              <a:rPr lang="da-DK" sz="1100" dirty="0">
                <a:solidFill>
                  <a:schemeClr val="tx2"/>
                </a:solidFill>
              </a:rPr>
              <a:t>Relation</a:t>
            </a:r>
          </a:p>
        </p:txBody>
      </p:sp>
      <p:graphicFrame>
        <p:nvGraphicFramePr>
          <p:cNvPr id="4" name="Diagram 3">
            <a:extLst>
              <a:ext uri="{FF2B5EF4-FFF2-40B4-BE49-F238E27FC236}">
                <a16:creationId xmlns:a16="http://schemas.microsoft.com/office/drawing/2014/main" id="{C4B08760-D15F-AEBB-23C8-99CC046DCB9D}"/>
              </a:ext>
            </a:extLst>
          </p:cNvPr>
          <p:cNvGraphicFramePr/>
          <p:nvPr/>
        </p:nvGraphicFramePr>
        <p:xfrm>
          <a:off x="4336752" y="2086740"/>
          <a:ext cx="5083136" cy="152514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1" name="Diagram 10">
            <a:extLst>
              <a:ext uri="{FF2B5EF4-FFF2-40B4-BE49-F238E27FC236}">
                <a16:creationId xmlns:a16="http://schemas.microsoft.com/office/drawing/2014/main" id="{030EE4C1-6197-87BD-57DF-66CFAE0E69F0}"/>
              </a:ext>
            </a:extLst>
          </p:cNvPr>
          <p:cNvGraphicFramePr/>
          <p:nvPr/>
        </p:nvGraphicFramePr>
        <p:xfrm>
          <a:off x="9419888" y="2548448"/>
          <a:ext cx="2565400" cy="178358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2" name="Tekstfelt 11">
            <a:extLst>
              <a:ext uri="{FF2B5EF4-FFF2-40B4-BE49-F238E27FC236}">
                <a16:creationId xmlns:a16="http://schemas.microsoft.com/office/drawing/2014/main" id="{E64F5CF0-0755-ED62-243C-B36FF72E2901}"/>
              </a:ext>
            </a:extLst>
          </p:cNvPr>
          <p:cNvSpPr txBox="1"/>
          <p:nvPr/>
        </p:nvSpPr>
        <p:spPr>
          <a:xfrm>
            <a:off x="9817986" y="2226792"/>
            <a:ext cx="1768860" cy="169277"/>
          </a:xfrm>
          <a:prstGeom prst="rect">
            <a:avLst/>
          </a:prstGeom>
          <a:noFill/>
        </p:spPr>
        <p:txBody>
          <a:bodyPr wrap="square" lIns="0" tIns="0" rIns="0" bIns="0" rtlCol="0">
            <a:spAutoFit/>
          </a:bodyPr>
          <a:lstStyle/>
          <a:p>
            <a:r>
              <a:rPr lang="da-DK" sz="1100" dirty="0">
                <a:solidFill>
                  <a:schemeClr val="tx2"/>
                </a:solidFill>
              </a:rPr>
              <a:t>Cyklus</a:t>
            </a:r>
          </a:p>
        </p:txBody>
      </p:sp>
    </p:spTree>
    <p:extLst>
      <p:ext uri="{BB962C8B-B14F-4D97-AF65-F5344CB8AC3E}">
        <p14:creationId xmlns:p14="http://schemas.microsoft.com/office/powerpoint/2010/main" val="1234108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8F3ADF8-0785-B7D8-912C-486ECFEE93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0782A0-F449-F96E-567F-890BAD3857DF}"/>
              </a:ext>
            </a:extLst>
          </p:cNvPr>
          <p:cNvSpPr>
            <a:spLocks noGrp="1"/>
          </p:cNvSpPr>
          <p:nvPr>
            <p:ph type="title"/>
          </p:nvPr>
        </p:nvSpPr>
        <p:spPr/>
        <p:txBody>
          <a:bodyPr/>
          <a:lstStyle/>
          <a:p>
            <a:r>
              <a:rPr lang="da-DK" dirty="0" err="1"/>
              <a:t>SmartArt</a:t>
            </a:r>
            <a:endParaRPr lang="da-DK" dirty="0"/>
          </a:p>
        </p:txBody>
      </p:sp>
      <p:sp>
        <p:nvSpPr>
          <p:cNvPr id="3" name="Undertitel 2">
            <a:extLst>
              <a:ext uri="{FF2B5EF4-FFF2-40B4-BE49-F238E27FC236}">
                <a16:creationId xmlns:a16="http://schemas.microsoft.com/office/drawing/2014/main" id="{A941FD38-214D-3742-87CC-05C1DAC8C84C}"/>
              </a:ext>
            </a:extLst>
          </p:cNvPr>
          <p:cNvSpPr>
            <a:spLocks noGrp="1"/>
          </p:cNvSpPr>
          <p:nvPr>
            <p:ph type="subTitle" idx="13"/>
          </p:nvPr>
        </p:nvSpPr>
        <p:spPr/>
        <p:txBody>
          <a:bodyPr/>
          <a:lstStyle/>
          <a:p>
            <a:r>
              <a:rPr lang="da-DK" sz="1400" dirty="0"/>
              <a:t>Udvalgte </a:t>
            </a:r>
            <a:r>
              <a:rPr lang="da-DK" sz="1400" dirty="0" err="1"/>
              <a:t>SmartArts</a:t>
            </a:r>
            <a:r>
              <a:rPr lang="da-DK" sz="1400" dirty="0"/>
              <a:t> inden for hver kategori.</a:t>
            </a:r>
          </a:p>
        </p:txBody>
      </p:sp>
      <p:sp>
        <p:nvSpPr>
          <p:cNvPr id="5" name="Pladsholder til tekst 4">
            <a:extLst>
              <a:ext uri="{FF2B5EF4-FFF2-40B4-BE49-F238E27FC236}">
                <a16:creationId xmlns:a16="http://schemas.microsoft.com/office/drawing/2014/main" id="{FE906E27-2636-4DAD-FA19-7FD20A8A0066}"/>
              </a:ext>
            </a:extLst>
          </p:cNvPr>
          <p:cNvSpPr>
            <a:spLocks noGrp="1"/>
          </p:cNvSpPr>
          <p:nvPr>
            <p:ph type="body" sz="quarter" idx="17"/>
          </p:nvPr>
        </p:nvSpPr>
        <p:spPr/>
        <p:txBody>
          <a:bodyPr/>
          <a:lstStyle/>
          <a:p>
            <a:endParaRPr lang="da-DK"/>
          </a:p>
        </p:txBody>
      </p:sp>
      <p:sp>
        <p:nvSpPr>
          <p:cNvPr id="6" name="Pladsholder til sidefod 5">
            <a:extLst>
              <a:ext uri="{FF2B5EF4-FFF2-40B4-BE49-F238E27FC236}">
                <a16:creationId xmlns:a16="http://schemas.microsoft.com/office/drawing/2014/main" id="{78F814CF-7C78-2BA1-6781-2B3D3CDA7BEC}"/>
              </a:ext>
            </a:extLst>
          </p:cNvPr>
          <p:cNvSpPr>
            <a:spLocks noGrp="1"/>
          </p:cNvSpPr>
          <p:nvPr>
            <p:ph type="ftr" sz="quarter" idx="15"/>
          </p:nvPr>
        </p:nvSpPr>
        <p:spPr/>
        <p:txBody>
          <a:bodyPr/>
          <a:lstStyle/>
          <a:p>
            <a:r>
              <a:rPr lang="da-DK"/>
              <a:t>Hjerteforeningen</a:t>
            </a:r>
            <a:endParaRPr lang="da-DK" dirty="0"/>
          </a:p>
        </p:txBody>
      </p:sp>
      <p:sp>
        <p:nvSpPr>
          <p:cNvPr id="7" name="Pladsholder til slidenummer 6">
            <a:extLst>
              <a:ext uri="{FF2B5EF4-FFF2-40B4-BE49-F238E27FC236}">
                <a16:creationId xmlns:a16="http://schemas.microsoft.com/office/drawing/2014/main" id="{F9E1734C-4203-75B4-F3BD-E52878AAB6DB}"/>
              </a:ext>
            </a:extLst>
          </p:cNvPr>
          <p:cNvSpPr>
            <a:spLocks noGrp="1"/>
          </p:cNvSpPr>
          <p:nvPr>
            <p:ph type="sldNum" sz="quarter" idx="16"/>
          </p:nvPr>
        </p:nvSpPr>
        <p:spPr/>
        <p:txBody>
          <a:bodyPr/>
          <a:lstStyle/>
          <a:p>
            <a:fld id="{24C8C45C-947F-4981-8B3F-4F32E973C901}" type="slidenum">
              <a:rPr lang="da-DK" smtClean="0"/>
              <a:pPr/>
              <a:t>8</a:t>
            </a:fld>
            <a:endParaRPr lang="da-DK" dirty="0"/>
          </a:p>
        </p:txBody>
      </p:sp>
      <p:graphicFrame>
        <p:nvGraphicFramePr>
          <p:cNvPr id="8" name="Diagram 7">
            <a:extLst>
              <a:ext uri="{FF2B5EF4-FFF2-40B4-BE49-F238E27FC236}">
                <a16:creationId xmlns:a16="http://schemas.microsoft.com/office/drawing/2014/main" id="{DFDFF94B-EEC2-4FE9-EF52-35EE2899310B}"/>
              </a:ext>
            </a:extLst>
          </p:cNvPr>
          <p:cNvGraphicFramePr/>
          <p:nvPr>
            <p:extLst>
              <p:ext uri="{D42A27DB-BD31-4B8C-83A1-F6EECF244321}">
                <p14:modId xmlns:p14="http://schemas.microsoft.com/office/powerpoint/2010/main" val="1183341874"/>
              </p:ext>
            </p:extLst>
          </p:nvPr>
        </p:nvGraphicFramePr>
        <p:xfrm>
          <a:off x="540000" y="2551679"/>
          <a:ext cx="3037590" cy="3311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kstfelt 8">
            <a:extLst>
              <a:ext uri="{FF2B5EF4-FFF2-40B4-BE49-F238E27FC236}">
                <a16:creationId xmlns:a16="http://schemas.microsoft.com/office/drawing/2014/main" id="{22E4EC6A-C36B-E9EF-EDC0-5272A290469C}"/>
              </a:ext>
            </a:extLst>
          </p:cNvPr>
          <p:cNvSpPr txBox="1"/>
          <p:nvPr/>
        </p:nvSpPr>
        <p:spPr>
          <a:xfrm>
            <a:off x="540000" y="2204961"/>
            <a:ext cx="1768860" cy="169277"/>
          </a:xfrm>
          <a:prstGeom prst="rect">
            <a:avLst/>
          </a:prstGeom>
          <a:noFill/>
        </p:spPr>
        <p:txBody>
          <a:bodyPr wrap="square" lIns="0" tIns="0" rIns="0" bIns="0" rtlCol="0">
            <a:spAutoFit/>
          </a:bodyPr>
          <a:lstStyle/>
          <a:p>
            <a:r>
              <a:rPr lang="da-DK" sz="1100" dirty="0">
                <a:solidFill>
                  <a:schemeClr val="tx2"/>
                </a:solidFill>
              </a:rPr>
              <a:t>Matrix</a:t>
            </a:r>
          </a:p>
        </p:txBody>
      </p:sp>
      <p:graphicFrame>
        <p:nvGraphicFramePr>
          <p:cNvPr id="10" name="Diagram 9">
            <a:extLst>
              <a:ext uri="{FF2B5EF4-FFF2-40B4-BE49-F238E27FC236}">
                <a16:creationId xmlns:a16="http://schemas.microsoft.com/office/drawing/2014/main" id="{3779BDF2-E4D5-0293-030D-17C08CF9C9E0}"/>
              </a:ext>
            </a:extLst>
          </p:cNvPr>
          <p:cNvGraphicFramePr/>
          <p:nvPr>
            <p:extLst>
              <p:ext uri="{D42A27DB-BD31-4B8C-83A1-F6EECF244321}">
                <p14:modId xmlns:p14="http://schemas.microsoft.com/office/powerpoint/2010/main" val="1472111436"/>
              </p:ext>
            </p:extLst>
          </p:nvPr>
        </p:nvGraphicFramePr>
        <p:xfrm>
          <a:off x="3893112" y="2574097"/>
          <a:ext cx="3582738" cy="33119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ekstfelt 14">
            <a:extLst>
              <a:ext uri="{FF2B5EF4-FFF2-40B4-BE49-F238E27FC236}">
                <a16:creationId xmlns:a16="http://schemas.microsoft.com/office/drawing/2014/main" id="{EBC75E1F-0F22-048D-A518-71792288F874}"/>
              </a:ext>
            </a:extLst>
          </p:cNvPr>
          <p:cNvSpPr txBox="1"/>
          <p:nvPr/>
        </p:nvSpPr>
        <p:spPr>
          <a:xfrm>
            <a:off x="4323330" y="2204961"/>
            <a:ext cx="1768860" cy="169277"/>
          </a:xfrm>
          <a:prstGeom prst="rect">
            <a:avLst/>
          </a:prstGeom>
          <a:noFill/>
        </p:spPr>
        <p:txBody>
          <a:bodyPr wrap="square" lIns="0" tIns="0" rIns="0" bIns="0" rtlCol="0">
            <a:spAutoFit/>
          </a:bodyPr>
          <a:lstStyle/>
          <a:p>
            <a:r>
              <a:rPr lang="da-DK" sz="1100" dirty="0">
                <a:solidFill>
                  <a:schemeClr val="tx2"/>
                </a:solidFill>
              </a:rPr>
              <a:t>Pyramide</a:t>
            </a:r>
          </a:p>
        </p:txBody>
      </p:sp>
      <p:graphicFrame>
        <p:nvGraphicFramePr>
          <p:cNvPr id="13" name="Diagram 12">
            <a:extLst>
              <a:ext uri="{FF2B5EF4-FFF2-40B4-BE49-F238E27FC236}">
                <a16:creationId xmlns:a16="http://schemas.microsoft.com/office/drawing/2014/main" id="{70ACED96-851A-70EB-1850-6807E6FEC5B2}"/>
              </a:ext>
            </a:extLst>
          </p:cNvPr>
          <p:cNvGraphicFramePr/>
          <p:nvPr>
            <p:extLst>
              <p:ext uri="{D42A27DB-BD31-4B8C-83A1-F6EECF244321}">
                <p14:modId xmlns:p14="http://schemas.microsoft.com/office/powerpoint/2010/main" val="234761590"/>
              </p:ext>
            </p:extLst>
          </p:nvPr>
        </p:nvGraphicFramePr>
        <p:xfrm>
          <a:off x="7436540" y="2574539"/>
          <a:ext cx="3835060" cy="251181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 name="Tekstfelt 13">
            <a:extLst>
              <a:ext uri="{FF2B5EF4-FFF2-40B4-BE49-F238E27FC236}">
                <a16:creationId xmlns:a16="http://schemas.microsoft.com/office/drawing/2014/main" id="{A4FC4EDC-4E1E-EAF0-D940-CB723EC2D1DC}"/>
              </a:ext>
            </a:extLst>
          </p:cNvPr>
          <p:cNvSpPr txBox="1"/>
          <p:nvPr/>
        </p:nvSpPr>
        <p:spPr>
          <a:xfrm>
            <a:off x="7432290" y="2204961"/>
            <a:ext cx="1768860" cy="169277"/>
          </a:xfrm>
          <a:prstGeom prst="rect">
            <a:avLst/>
          </a:prstGeom>
          <a:noFill/>
        </p:spPr>
        <p:txBody>
          <a:bodyPr wrap="square" lIns="0" tIns="0" rIns="0" bIns="0" rtlCol="0">
            <a:spAutoFit/>
          </a:bodyPr>
          <a:lstStyle/>
          <a:p>
            <a:r>
              <a:rPr lang="da-DK" sz="1100" dirty="0">
                <a:solidFill>
                  <a:schemeClr val="tx2"/>
                </a:solidFill>
              </a:rPr>
              <a:t>Billede</a:t>
            </a:r>
          </a:p>
        </p:txBody>
      </p:sp>
    </p:spTree>
    <p:extLst>
      <p:ext uri="{BB962C8B-B14F-4D97-AF65-F5344CB8AC3E}">
        <p14:creationId xmlns:p14="http://schemas.microsoft.com/office/powerpoint/2010/main" val="978573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EE99D39-4E7C-3037-704D-500CA48DBF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308256-A779-70BB-9E16-E6A983A1834E}"/>
              </a:ext>
            </a:extLst>
          </p:cNvPr>
          <p:cNvSpPr>
            <a:spLocks noGrp="1"/>
          </p:cNvSpPr>
          <p:nvPr>
            <p:ph type="title"/>
          </p:nvPr>
        </p:nvSpPr>
        <p:spPr/>
        <p:txBody>
          <a:bodyPr/>
          <a:lstStyle/>
          <a:p>
            <a:r>
              <a:rPr lang="da-DK" dirty="0"/>
              <a:t>Årshjul</a:t>
            </a:r>
          </a:p>
        </p:txBody>
      </p:sp>
      <p:sp>
        <p:nvSpPr>
          <p:cNvPr id="6" name="Pladsholder til sidefod 5">
            <a:extLst>
              <a:ext uri="{FF2B5EF4-FFF2-40B4-BE49-F238E27FC236}">
                <a16:creationId xmlns:a16="http://schemas.microsoft.com/office/drawing/2014/main" id="{B758B9C1-E7CB-802F-FEFB-CB8A74F5BC82}"/>
              </a:ext>
            </a:extLst>
          </p:cNvPr>
          <p:cNvSpPr>
            <a:spLocks noGrp="1"/>
          </p:cNvSpPr>
          <p:nvPr>
            <p:ph type="ftr" sz="quarter" idx="11"/>
          </p:nvPr>
        </p:nvSpPr>
        <p:spPr/>
        <p:txBody>
          <a:bodyPr/>
          <a:lstStyle/>
          <a:p>
            <a:r>
              <a:rPr lang="da-DK"/>
              <a:t>Hjerteforeningen</a:t>
            </a:r>
            <a:endParaRPr lang="da-DK" dirty="0"/>
          </a:p>
        </p:txBody>
      </p:sp>
      <p:sp>
        <p:nvSpPr>
          <p:cNvPr id="7" name="Pladsholder til slidenummer 6">
            <a:extLst>
              <a:ext uri="{FF2B5EF4-FFF2-40B4-BE49-F238E27FC236}">
                <a16:creationId xmlns:a16="http://schemas.microsoft.com/office/drawing/2014/main" id="{7A3929BA-6492-C8C5-E619-FE62F1E16010}"/>
              </a:ext>
            </a:extLst>
          </p:cNvPr>
          <p:cNvSpPr>
            <a:spLocks noGrp="1"/>
          </p:cNvSpPr>
          <p:nvPr>
            <p:ph type="sldNum" sz="quarter" idx="12"/>
          </p:nvPr>
        </p:nvSpPr>
        <p:spPr/>
        <p:txBody>
          <a:bodyPr/>
          <a:lstStyle/>
          <a:p>
            <a:fld id="{24C8C45C-947F-4981-8B3F-4F32E973C901}" type="slidenum">
              <a:rPr lang="da-DK" smtClean="0"/>
              <a:pPr/>
              <a:t>9</a:t>
            </a:fld>
            <a:endParaRPr lang="da-DK" dirty="0"/>
          </a:p>
        </p:txBody>
      </p:sp>
      <mc:AlternateContent xmlns:mc="http://schemas.openxmlformats.org/markup-compatibility/2006" xmlns:cx1="http://schemas.microsoft.com/office/drawing/2015/9/8/chartex">
        <mc:Choice Requires="cx1">
          <p:graphicFrame>
            <p:nvGraphicFramePr>
              <p:cNvPr id="9" name="Diagram 8">
                <a:extLst>
                  <a:ext uri="{FF2B5EF4-FFF2-40B4-BE49-F238E27FC236}">
                    <a16:creationId xmlns:a16="http://schemas.microsoft.com/office/drawing/2014/main" id="{52F03F4F-E288-1B05-8D55-C00D74989239}"/>
                  </a:ext>
                </a:extLst>
              </p:cNvPr>
              <p:cNvGraphicFramePr/>
              <p:nvPr>
                <p:extLst>
                  <p:ext uri="{D42A27DB-BD31-4B8C-83A1-F6EECF244321}">
                    <p14:modId xmlns:p14="http://schemas.microsoft.com/office/powerpoint/2010/main" val="3781637349"/>
                  </p:ext>
                </p:extLst>
              </p:nvPr>
            </p:nvGraphicFramePr>
            <p:xfrm>
              <a:off x="1296861" y="457454"/>
              <a:ext cx="9974739" cy="593420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9" name="Diagram 8">
                <a:extLst>
                  <a:ext uri="{FF2B5EF4-FFF2-40B4-BE49-F238E27FC236}">
                    <a16:creationId xmlns:a16="http://schemas.microsoft.com/office/drawing/2014/main" id="{52F03F4F-E288-1B05-8D55-C00D74989239}"/>
                  </a:ext>
                </a:extLst>
              </p:cNvPr>
              <p:cNvPicPr>
                <a:picLocks noGrp="1" noRot="1" noChangeAspect="1" noMove="1" noResize="1" noEditPoints="1" noAdjustHandles="1" noChangeArrowheads="1" noChangeShapeType="1"/>
              </p:cNvPicPr>
              <p:nvPr/>
            </p:nvPicPr>
            <p:blipFill>
              <a:blip r:embed="rId3"/>
              <a:stretch>
                <a:fillRect/>
              </a:stretch>
            </p:blipFill>
            <p:spPr>
              <a:xfrm>
                <a:off x="1296861" y="457454"/>
                <a:ext cx="9974739" cy="5934202"/>
              </a:xfrm>
              <a:prstGeom prst="rect">
                <a:avLst/>
              </a:prstGeom>
            </p:spPr>
          </p:pic>
        </mc:Fallback>
      </mc:AlternateContent>
    </p:spTree>
    <p:extLst>
      <p:ext uri="{BB962C8B-B14F-4D97-AF65-F5344CB8AC3E}">
        <p14:creationId xmlns:p14="http://schemas.microsoft.com/office/powerpoint/2010/main" val="2131697594"/>
      </p:ext>
    </p:extLst>
  </p:cSld>
  <p:clrMapOvr>
    <a:masterClrMapping/>
  </p:clrMapOvr>
</p:sld>
</file>

<file path=ppt/theme/theme1.xml><?xml version="1.0" encoding="utf-8"?>
<a:theme xmlns:a="http://schemas.openxmlformats.org/drawingml/2006/main" name="Hjerteforeningen">
  <a:themeElements>
    <a:clrScheme name="Hjerteforeningen">
      <a:dk1>
        <a:srgbClr val="000000"/>
      </a:dk1>
      <a:lt1>
        <a:srgbClr val="FFFFFF"/>
      </a:lt1>
      <a:dk2>
        <a:srgbClr val="400000"/>
      </a:dk2>
      <a:lt2>
        <a:srgbClr val="F4F1F0"/>
      </a:lt2>
      <a:accent1>
        <a:srgbClr val="F74030"/>
      </a:accent1>
      <a:accent2>
        <a:srgbClr val="400000"/>
      </a:accent2>
      <a:accent3>
        <a:srgbClr val="EAAE93"/>
      </a:accent3>
      <a:accent4>
        <a:srgbClr val="EFE6DD"/>
      </a:accent4>
      <a:accent5>
        <a:srgbClr val="4058F4"/>
      </a:accent5>
      <a:accent6>
        <a:srgbClr val="CFAAF6"/>
      </a:accent6>
      <a:hlink>
        <a:srgbClr val="4058F4"/>
      </a:hlink>
      <a:folHlink>
        <a:srgbClr val="000000"/>
      </a:folHlink>
    </a:clrScheme>
    <a:fontScheme name="Hjerteforeningen">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72000" tIns="36000" rIns="72000" bIns="36000" rtlCol="0" anchor="ctr"/>
      <a:lstStyle>
        <a:defPPr algn="ctr">
          <a:defRPr sz="16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smtClean="0">
            <a:solidFill>
              <a:schemeClr val="tx2"/>
            </a:solidFill>
          </a:defRPr>
        </a:defPPr>
      </a:lstStyle>
    </a:txDef>
  </a:objectDefaults>
  <a:extraClrSchemeLst/>
  <a:custClrLst>
    <a:custClr name="Red">
      <a:srgbClr val="F74030"/>
    </a:custClr>
    <a:custClr name="Brown sugar">
      <a:srgbClr val="400000"/>
    </a:custClr>
    <a:custClr name="Desert Rose">
      <a:srgbClr val="EAAE93"/>
    </a:custClr>
    <a:custClr name="White Rabbit">
      <a:srgbClr val="EFE6DD"/>
    </a:custClr>
    <a:custClr name="True Blue">
      <a:srgbClr val="4058F4"/>
    </a:custClr>
    <a:custClr name="Purple Rain">
      <a:srgbClr val="CFAAF6"/>
    </a:custClr>
    <a:custClr name="Yellow">
      <a:srgbClr val="F9F97A"/>
    </a:custClr>
    <a:custClr>
      <a:srgbClr val="FFFFFF"/>
    </a:custClr>
    <a:custClr>
      <a:srgbClr val="FFFFFF"/>
    </a:custClr>
    <a:custClr>
      <a:srgbClr val="FFFFFF"/>
    </a:custClr>
  </a:custClrLst>
  <a:extLst>
    <a:ext uri="{05A4C25C-085E-4340-85A3-A5531E510DB2}">
      <thm15:themeFamily xmlns:thm15="http://schemas.microsoft.com/office/thememl/2012/main" name="Hjerteforeningen PowerPoint Skabelon" id="{8487301E-3475-CC44-B857-216705518985}" vid="{00FB06A4-CF56-8540-A6BD-63B4FAFD6E80}"/>
    </a:ext>
  </a:extLst>
</a:theme>
</file>

<file path=ppt/theme/theme2.xml><?xml version="1.0" encoding="utf-8"?>
<a:theme xmlns:a="http://schemas.openxmlformats.org/drawingml/2006/main" name="Office-tema">
  <a:themeElements>
    <a:clrScheme name="Hjerteforeningen">
      <a:dk1>
        <a:srgbClr val="000000"/>
      </a:dk1>
      <a:lt1>
        <a:srgbClr val="FFFFFF"/>
      </a:lt1>
      <a:dk2>
        <a:srgbClr val="400000"/>
      </a:dk2>
      <a:lt2>
        <a:srgbClr val="F4F1F0"/>
      </a:lt2>
      <a:accent1>
        <a:srgbClr val="F74030"/>
      </a:accent1>
      <a:accent2>
        <a:srgbClr val="400000"/>
      </a:accent2>
      <a:accent3>
        <a:srgbClr val="EAAE93"/>
      </a:accent3>
      <a:accent4>
        <a:srgbClr val="EFE6DD"/>
      </a:accent4>
      <a:accent5>
        <a:srgbClr val="4058F4"/>
      </a:accent5>
      <a:accent6>
        <a:srgbClr val="CFAAF6"/>
      </a:accent6>
      <a:hlink>
        <a:srgbClr val="4058F4"/>
      </a:hlink>
      <a:folHlink>
        <a:srgbClr val="000000"/>
      </a:folHlink>
    </a:clrScheme>
    <a:fontScheme name="Hjerteforeningen">
      <a:majorFont>
        <a:latin typeface="Poppins SemiBold"/>
        <a:ea typeface=""/>
        <a:cs typeface=""/>
      </a:majorFont>
      <a:minorFont>
        <a:latin typeface="Poppins"/>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Red">
      <a:srgbClr val="F74030"/>
    </a:custClr>
    <a:custClr name="Brown sugar">
      <a:srgbClr val="400000"/>
    </a:custClr>
    <a:custClr name="Desert Rose">
      <a:srgbClr val="EAAE93"/>
    </a:custClr>
    <a:custClr name="White Rabbit">
      <a:srgbClr val="EFE6DD"/>
    </a:custClr>
    <a:custClr name="True Blue">
      <a:srgbClr val="4058F4"/>
    </a:custClr>
    <a:custClr name="Purple Rain">
      <a:srgbClr val="CFAAF6"/>
    </a:custClr>
    <a:custClr name="Yellow">
      <a:srgbClr val="F9F97A"/>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jerteforeningen">
      <a:dk1>
        <a:srgbClr val="000000"/>
      </a:dk1>
      <a:lt1>
        <a:srgbClr val="FFFFFF"/>
      </a:lt1>
      <a:dk2>
        <a:srgbClr val="400000"/>
      </a:dk2>
      <a:lt2>
        <a:srgbClr val="F4F1F0"/>
      </a:lt2>
      <a:accent1>
        <a:srgbClr val="F74030"/>
      </a:accent1>
      <a:accent2>
        <a:srgbClr val="400000"/>
      </a:accent2>
      <a:accent3>
        <a:srgbClr val="EAAE93"/>
      </a:accent3>
      <a:accent4>
        <a:srgbClr val="EFE6DD"/>
      </a:accent4>
      <a:accent5>
        <a:srgbClr val="4058F4"/>
      </a:accent5>
      <a:accent6>
        <a:srgbClr val="CFAAF6"/>
      </a:accent6>
      <a:hlink>
        <a:srgbClr val="4058F4"/>
      </a:hlink>
      <a:folHlink>
        <a:srgbClr val="000000"/>
      </a:folHlink>
    </a:clrScheme>
    <a:fontScheme name="Hjerteforeningen">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Red">
      <a:srgbClr val="F74030"/>
    </a:custClr>
    <a:custClr name="Brown sugar">
      <a:srgbClr val="400000"/>
    </a:custClr>
    <a:custClr name="Desert Rose">
      <a:srgbClr val="EAAE93"/>
    </a:custClr>
    <a:custClr name="White Rabbit">
      <a:srgbClr val="EFE6DD"/>
    </a:custClr>
    <a:custClr name="True Blue">
      <a:srgbClr val="4058F4"/>
    </a:custClr>
    <a:custClr name="Purple Rain">
      <a:srgbClr val="CFAAF6"/>
    </a:custClr>
    <a:custClr name="Yellow">
      <a:srgbClr val="F9F97A"/>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41d96fd-3253-43e8-94c9-6ce9eddb398a">
      <Terms xmlns="http://schemas.microsoft.com/office/infopath/2007/PartnerControls"/>
    </lcf76f155ced4ddcb4097134ff3c332f>
    <TaxCatchAll xmlns="ddb0d5a1-43e4-4e22-a682-fc418014c56f" xsi:nil="true"/>
    <Nye_x0020_lokalforeninger_x002f_form_x00e6_nd xmlns="541d96fd-3253-43e8-94c9-6ce9eddb398a"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233AD9033E1AAB4FBDC48D016DC92A3F" ma:contentTypeVersion="21" ma:contentTypeDescription="Opret et nyt dokument." ma:contentTypeScope="" ma:versionID="32ebe8bd6485afb9ca8eb09cb9e34250">
  <xsd:schema xmlns:xsd="http://www.w3.org/2001/XMLSchema" xmlns:xs="http://www.w3.org/2001/XMLSchema" xmlns:p="http://schemas.microsoft.com/office/2006/metadata/properties" xmlns:ns1="http://schemas.microsoft.com/sharepoint/v3" xmlns:ns2="541d96fd-3253-43e8-94c9-6ce9eddb398a" xmlns:ns3="ddb0d5a1-43e4-4e22-a682-fc418014c56f" targetNamespace="http://schemas.microsoft.com/office/2006/metadata/properties" ma:root="true" ma:fieldsID="389bac624ce9ce5bee3b8a60b5ab3b3b" ns1:_="" ns2:_="" ns3:_="">
    <xsd:import namespace="http://schemas.microsoft.com/sharepoint/v3"/>
    <xsd:import namespace="541d96fd-3253-43e8-94c9-6ce9eddb398a"/>
    <xsd:import namespace="ddb0d5a1-43e4-4e22-a682-fc418014c5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Nye_x0020_lokalforeninger_x002f_form_x00e6_nd"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Egenskaber for Unified Compliance Policy" ma:hidden="true" ma:internalName="_ip_UnifiedCompliancePolicyProperties">
      <xsd:simpleType>
        <xsd:restriction base="dms:Note"/>
      </xsd:simpleType>
    </xsd:element>
    <xsd:element name="_ip_UnifiedCompliancePolicyUIAction" ma:index="17" nillable="true" ma:displayName="Handling for Unified Compliance Policy-grænseflad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1d96fd-3253-43e8-94c9-6ce9eddb39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Nye_x0020_lokalforeninger_x002f_form_x00e6_nd" ma:index="18" nillable="true" ma:displayName="Nye lokalforeninger/formænd" ma:format="Dropdown" ma:internalName="Nye_x0020_lokalforeninger_x002f_form_x00e6_nd">
      <xsd:simpleType>
        <xsd:restriction base="dms:Text">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ledmærker" ma:readOnly="false" ma:fieldId="{5cf76f15-5ced-4ddc-b409-7134ff3c332f}" ma:taxonomyMulti="true" ma:sspId="0f4ba6cc-c927-4b53-bf7b-a74df4bab9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db0d5a1-43e4-4e22-a682-fc418014c56f"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TaxCatchAll" ma:index="26" nillable="true" ma:displayName="Taxonomy Catch All Column" ma:hidden="true" ma:list="{ae0dbb3d-fad8-4e36-8c32-9776c4c34dc3}" ma:internalName="TaxCatchAll" ma:showField="CatchAllData" ma:web="ddb0d5a1-43e4-4e22-a682-fc418014c5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90C0BD-8CBF-40E8-8024-C6BFE82E5D97}">
  <ds:schemaRefs>
    <ds:schemaRef ds:uri="http://schemas.microsoft.com/office/2006/metadata/properties"/>
    <ds:schemaRef ds:uri="http://schemas.microsoft.com/office/infopath/2007/PartnerControls"/>
    <ds:schemaRef ds:uri="http://schemas.microsoft.com/sharepoint/v3"/>
    <ds:schemaRef ds:uri="541d96fd-3253-43e8-94c9-6ce9eddb398a"/>
    <ds:schemaRef ds:uri="ddb0d5a1-43e4-4e22-a682-fc418014c56f"/>
  </ds:schemaRefs>
</ds:datastoreItem>
</file>

<file path=customXml/itemProps2.xml><?xml version="1.0" encoding="utf-8"?>
<ds:datastoreItem xmlns:ds="http://schemas.openxmlformats.org/officeDocument/2006/customXml" ds:itemID="{46BF83EF-7141-42EF-8BB6-9674100A2B7A}"/>
</file>

<file path=customXml/itemProps3.xml><?xml version="1.0" encoding="utf-8"?>
<ds:datastoreItem xmlns:ds="http://schemas.openxmlformats.org/officeDocument/2006/customXml" ds:itemID="{810FCEDE-CFC6-4713-ACF2-F33BFCA1E0FF}">
  <ds:schemaRefs>
    <ds:schemaRef ds:uri="http://schemas.microsoft.com/sharepoint/v3/contenttype/forms"/>
  </ds:schemaRefs>
</ds:datastoreItem>
</file>

<file path=docMetadata/LabelInfo.xml><?xml version="1.0" encoding="utf-8"?>
<clbl:labelList xmlns:clbl="http://schemas.microsoft.com/office/2020/mipLabelMetadata">
  <clbl:label id="{a036147b-6af4-4bf4-876b-c61dbe3aad49}" enabled="1" method="Standard" siteId="{d7fe13fe-91f8-4625-826d-8b11d0d57852}" contentBits="0" removed="0"/>
</clbl:labelList>
</file>

<file path=docProps/app.xml><?xml version="1.0" encoding="utf-8"?>
<Properties xmlns="http://schemas.openxmlformats.org/officeDocument/2006/extended-properties" xmlns:vt="http://schemas.openxmlformats.org/officeDocument/2006/docPropsVTypes">
  <Template>Hjerteforeningen</Template>
  <TotalTime>42</TotalTime>
  <Words>1464</Words>
  <Application>Microsoft Macintosh PowerPoint</Application>
  <PresentationFormat>Widescreen</PresentationFormat>
  <Paragraphs>297</Paragraphs>
  <Slides>18</Slides>
  <Notes>5</Notes>
  <HiddenSlides>17</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18</vt:i4>
      </vt:variant>
    </vt:vector>
  </HeadingPairs>
  <TitlesOfParts>
    <vt:vector size="28" baseType="lpstr">
      <vt:lpstr>Aptos</vt:lpstr>
      <vt:lpstr>Aptos Light</vt:lpstr>
      <vt:lpstr>Arial</vt:lpstr>
      <vt:lpstr>Helvetica</vt:lpstr>
      <vt:lpstr>Open Sans</vt:lpstr>
      <vt:lpstr>Poppins</vt:lpstr>
      <vt:lpstr>Poppins SemiBold</vt:lpstr>
      <vt:lpstr>Roboto Light</vt:lpstr>
      <vt:lpstr>Segoe UI</vt:lpstr>
      <vt:lpstr>Hjerteforeningen</vt:lpstr>
      <vt:lpstr>Hjertemotion</vt:lpstr>
      <vt:lpstr>PowerPoint-præsentation</vt:lpstr>
      <vt:lpstr>Farver og skrifttype </vt:lpstr>
      <vt:lpstr>Billeder  tættere på … </vt:lpstr>
      <vt:lpstr>Ikoner</vt:lpstr>
      <vt:lpstr>Citationstegn</vt:lpstr>
      <vt:lpstr>SmartArt</vt:lpstr>
      <vt:lpstr>SmartArt</vt:lpstr>
      <vt:lpstr>Årshjul</vt:lpstr>
      <vt:lpstr>Tabel</vt:lpstr>
      <vt:lpstr>Tidslinje  start</vt:lpstr>
      <vt:lpstr>Tidslinje  midt</vt:lpstr>
      <vt:lpstr>Tidslinje  slut</vt:lpstr>
      <vt:lpstr>Tidslinje vandret</vt:lpstr>
      <vt:lpstr>Eksempel på brug af layout med ikoner</vt:lpstr>
      <vt:lpstr>Tidsplan Titel</vt:lpstr>
      <vt:lpstr>Handleplan Titel</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Karen Nedergaard</dc:creator>
  <cp:lastModifiedBy>Karen Nedergaard</cp:lastModifiedBy>
  <cp:revision>5</cp:revision>
  <dcterms:created xsi:type="dcterms:W3CDTF">2025-01-13T13:39:22Z</dcterms:created>
  <dcterms:modified xsi:type="dcterms:W3CDTF">2025-01-31T13:34:20Z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omnidocs.com</vt:lpwstr>
  </property>
  <property fmtid="{D5CDD505-2E9C-101B-9397-08002B2CF9AE}" pid="3" name="MSIP_Label_a036147b-6af4-4bf4-876b-c61dbe3aad49_Enabled">
    <vt:lpwstr>true</vt:lpwstr>
  </property>
  <property fmtid="{D5CDD505-2E9C-101B-9397-08002B2CF9AE}" pid="4" name="MSIP_Label_a036147b-6af4-4bf4-876b-c61dbe3aad49_SetDate">
    <vt:lpwstr>2024-11-07T13:31:49Z</vt:lpwstr>
  </property>
  <property fmtid="{D5CDD505-2E9C-101B-9397-08002B2CF9AE}" pid="5" name="MSIP_Label_a036147b-6af4-4bf4-876b-c61dbe3aad49_Method">
    <vt:lpwstr>Standard</vt:lpwstr>
  </property>
  <property fmtid="{D5CDD505-2E9C-101B-9397-08002B2CF9AE}" pid="6" name="MSIP_Label_a036147b-6af4-4bf4-876b-c61dbe3aad49_Name">
    <vt:lpwstr>defa4170-0d19-0005-0004-bc88714345d2</vt:lpwstr>
  </property>
  <property fmtid="{D5CDD505-2E9C-101B-9397-08002B2CF9AE}" pid="7" name="MSIP_Label_a036147b-6af4-4bf4-876b-c61dbe3aad49_SiteId">
    <vt:lpwstr>d7fe13fe-91f8-4625-826d-8b11d0d57852</vt:lpwstr>
  </property>
  <property fmtid="{D5CDD505-2E9C-101B-9397-08002B2CF9AE}" pid="8" name="MSIP_Label_a036147b-6af4-4bf4-876b-c61dbe3aad49_ActionId">
    <vt:lpwstr>b87f1bae-efe6-4075-94c4-6b0ae2137f86</vt:lpwstr>
  </property>
  <property fmtid="{D5CDD505-2E9C-101B-9397-08002B2CF9AE}" pid="9" name="MSIP_Label_a036147b-6af4-4bf4-876b-c61dbe3aad49_ContentBits">
    <vt:lpwstr>0</vt:lpwstr>
  </property>
  <property fmtid="{D5CDD505-2E9C-101B-9397-08002B2CF9AE}" pid="10" name="ContentTypeId">
    <vt:lpwstr>0x010100233AD9033E1AAB4FBDC48D016DC92A3F</vt:lpwstr>
  </property>
  <property fmtid="{D5CDD505-2E9C-101B-9397-08002B2CF9AE}" pid="11" name="MediaServiceImageTags">
    <vt:lpwstr/>
  </property>
</Properties>
</file>