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2.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3.xml" ContentType="application/inkml+xml"/>
  <Override PartName="/ppt/notesSlides/notesSlide12.xml" ContentType="application/vnd.openxmlformats-officedocument.presentationml.notesSlide+xml"/>
  <Override PartName="/ppt/ink/ink4.xml" ContentType="application/inkml+xml"/>
  <Override PartName="/ppt/notesSlides/notesSlide13.xml" ContentType="application/vnd.openxmlformats-officedocument.presentationml.notesSlide+xml"/>
  <Override PartName="/ppt/ink/ink5.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6.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7.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8.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handoutMasterIdLst>
    <p:handoutMasterId r:id="rId43"/>
  </p:handoutMasterIdLst>
  <p:sldIdLst>
    <p:sldId id="346" r:id="rId5"/>
    <p:sldId id="347" r:id="rId6"/>
    <p:sldId id="266" r:id="rId7"/>
    <p:sldId id="328" r:id="rId8"/>
    <p:sldId id="323" r:id="rId9"/>
    <p:sldId id="359" r:id="rId10"/>
    <p:sldId id="268" r:id="rId11"/>
    <p:sldId id="271" r:id="rId12"/>
    <p:sldId id="302" r:id="rId13"/>
    <p:sldId id="360" r:id="rId14"/>
    <p:sldId id="256" r:id="rId15"/>
    <p:sldId id="361" r:id="rId16"/>
    <p:sldId id="292" r:id="rId17"/>
    <p:sldId id="362" r:id="rId18"/>
    <p:sldId id="2147483592" r:id="rId19"/>
    <p:sldId id="2147483644" r:id="rId20"/>
    <p:sldId id="274" r:id="rId21"/>
    <p:sldId id="258" r:id="rId22"/>
    <p:sldId id="287" r:id="rId23"/>
    <p:sldId id="316" r:id="rId24"/>
    <p:sldId id="269" r:id="rId25"/>
    <p:sldId id="259" r:id="rId26"/>
    <p:sldId id="2147483645" r:id="rId27"/>
    <p:sldId id="280" r:id="rId28"/>
    <p:sldId id="263" r:id="rId29"/>
    <p:sldId id="260" r:id="rId30"/>
    <p:sldId id="265" r:id="rId31"/>
    <p:sldId id="2147483646" r:id="rId32"/>
    <p:sldId id="2147483647" r:id="rId33"/>
    <p:sldId id="257" r:id="rId34"/>
    <p:sldId id="262" r:id="rId35"/>
    <p:sldId id="267" r:id="rId36"/>
    <p:sldId id="318" r:id="rId37"/>
    <p:sldId id="270" r:id="rId38"/>
    <p:sldId id="288" r:id="rId39"/>
    <p:sldId id="300" r:id="rId40"/>
    <p:sldId id="30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EEF900-D42B-14FA-B4B5-750BFDF8E3D6}" name="Louise Svarre Jakobsen" initials="LJ" userId="S::lsvarre@hjerteforeningen.dk::50275cb7-3776-4fef-b6b7-efa0df7b662c" providerId="AD"/>
  <p188:author id="{A4799708-F0C2-7736-E4BC-E484114DB9FA}" name="Anne Marie Madsen" initials="AMM" userId="S::ammadsen@hjerteforeningen.dk::e1fd1da7-a596-47f4-8867-661619ee4ebb" providerId="AD"/>
  <p188:author id="{E1883C55-431D-A4AA-838D-05A86AE862EB}" name="Anita Daniel" initials="AD" userId="S::adaniel@hjerteforeningen.dk::4247f530-18a4-47a1-a1fb-1f8419f660d8" providerId="AD"/>
  <p188:author id="{CF9DE483-0B75-882C-F0A1-572C2E68D884}" name="Cathrine Juhl Bang" initials="CJ" userId="S::cjbang@hjerteforeningen.dk::feca8ec3-e284-4ea0-bdc3-8b99d09744eb" providerId="AD"/>
  <p188:author id="{43F96B93-B7CA-36AC-6349-7AA25D466A00}" name="Ida Sganzerla" initials="IS" userId="S::isganzerla@hjerteforeningen.dk::7b436d0e-e0e4-435d-8bd1-e0567ae33685" providerId="AD"/>
  <p188:author id="{E4CD6597-D52A-E38D-3ADD-F592DFB63C54}" name="Lara Såby Nørgaard" initials="LN" userId="S::lsnorgaard@hjerteforeningen.dk::438d3417-62dc-4e97-bb2f-2ac4b804f26f" providerId="AD"/>
  <p188:author id="{5422A1A4-5826-136B-C8F9-AF77BD7DEEF8}" name="Agnete Munk Idon" initials="AM" userId="S::amidon@hjerteforeningen.dk::11330c00-be53-4130-8a30-65446e9ff8ba" providerId="AD"/>
  <p188:author id="{2DAF5FAA-E2A6-DB9A-1B73-55B2411DF29C}" name="Mads Louis Orry" initials="MO" userId="S::madslo@hjerteforeningen.dk::ca6d424d-14db-457c-aab6-d8747a986ec9" providerId="AD"/>
  <p188:author id="{131A13E6-BA1E-B4EA-EFB2-04089096D107}" name="Cecilie Dichov Lund" initials="CD" userId="S::ceciliedl@hjerteforeningen.dk::f9648dbb-3564-4721-a8fd-1045d988bbb0" providerId="AD"/>
  <p188:author id="{A7CAF2E7-B6DF-02B3-8329-627DC6739577}" name="Hanne Olesen" initials="HO" userId="S::holesen@hjerteforeningen.dk::39f4cfdd-cab3-48c3-b6bd-04596104696f" providerId="AD"/>
  <p188:author id="{19F977F4-E4FD-5D93-6157-4797B9BF0E2C}" name="Sara Lisberg Larsen" initials="SL" userId="S::sllarsen@hjerteforeningen.dk::724000af-43f4-4aa4-863c-556c3cb87ec0"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337056-F775-4CAF-A520-DF7F0E4519EE}" v="165" dt="2025-08-13T19:48:16.194"/>
    <p1510:client id="{5B6D553E-905F-4450-935F-73E1B8372CE1}" v="18" dt="2025-08-14T14:17:14.337"/>
    <p1510:client id="{98D9373D-1E10-FA49-9097-DD1BD243B281}" v="491" dt="2025-08-14T09:14:54.091"/>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90056" autoAdjust="0"/>
  </p:normalViewPr>
  <p:slideViewPr>
    <p:cSldViewPr snapToGrid="0">
      <p:cViewPr varScale="1">
        <p:scale>
          <a:sx n="97" d="100"/>
          <a:sy n="97" d="100"/>
        </p:scale>
        <p:origin x="1068" y="9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4058F4"/>
            </a:solidFill>
            <a:ln>
              <a:noFill/>
            </a:ln>
          </c:spPr>
          <c:dPt>
            <c:idx val="0"/>
            <c:bubble3D val="0"/>
            <c:spPr>
              <a:solidFill>
                <a:srgbClr val="4058F4"/>
              </a:solidFill>
              <a:ln w="19050">
                <a:noFill/>
              </a:ln>
              <a:effectLst/>
            </c:spPr>
            <c:extLst>
              <c:ext xmlns:c16="http://schemas.microsoft.com/office/drawing/2014/chart" uri="{C3380CC4-5D6E-409C-BE32-E72D297353CC}">
                <c16:uniqueId val="{00000001-116F-0945-AB90-286ABF0C5CB1}"/>
              </c:ext>
            </c:extLst>
          </c:dPt>
          <c:dPt>
            <c:idx val="1"/>
            <c:bubble3D val="0"/>
            <c:spPr>
              <a:solidFill>
                <a:srgbClr val="F74030"/>
              </a:solidFill>
              <a:ln w="19050">
                <a:noFill/>
              </a:ln>
              <a:effectLst/>
            </c:spPr>
            <c:extLst>
              <c:ext xmlns:c16="http://schemas.microsoft.com/office/drawing/2014/chart" uri="{C3380CC4-5D6E-409C-BE32-E72D297353CC}">
                <c16:uniqueId val="{00000003-116F-0945-AB90-286ABF0C5CB1}"/>
              </c:ext>
            </c:extLst>
          </c:dPt>
          <c:dPt>
            <c:idx val="2"/>
            <c:bubble3D val="0"/>
            <c:spPr>
              <a:solidFill>
                <a:srgbClr val="4058F4"/>
              </a:solidFill>
              <a:ln w="19050">
                <a:noFill/>
              </a:ln>
              <a:effectLst/>
            </c:spPr>
            <c:extLst>
              <c:ext xmlns:c16="http://schemas.microsoft.com/office/drawing/2014/chart" uri="{C3380CC4-5D6E-409C-BE32-E72D297353CC}">
                <c16:uniqueId val="{00000005-116F-0945-AB90-286ABF0C5CB1}"/>
              </c:ext>
            </c:extLst>
          </c:dPt>
          <c:dPt>
            <c:idx val="3"/>
            <c:bubble3D val="0"/>
            <c:spPr>
              <a:solidFill>
                <a:srgbClr val="4058F4"/>
              </a:solidFill>
              <a:ln w="19050">
                <a:noFill/>
              </a:ln>
              <a:effectLst/>
            </c:spPr>
            <c:extLst>
              <c:ext xmlns:c16="http://schemas.microsoft.com/office/drawing/2014/chart" uri="{C3380CC4-5D6E-409C-BE32-E72D297353CC}">
                <c16:uniqueId val="{00000007-116F-0945-AB90-286ABF0C5CB1}"/>
              </c:ext>
            </c:extLst>
          </c:dPt>
          <c:cat>
            <c:strRef>
              <c:f>Sheet1!$A$2:$A$5</c:f>
              <c:strCache>
                <c:ptCount val="2"/>
                <c:pt idx="0">
                  <c:v>1st Qtr</c:v>
                </c:pt>
                <c:pt idx="1">
                  <c:v>2nd Qtr</c:v>
                </c:pt>
              </c:strCache>
            </c:strRef>
          </c:cat>
          <c:val>
            <c:numRef>
              <c:f>Sheet1!$B$2:$B$5</c:f>
              <c:numCache>
                <c:formatCode>General</c:formatCode>
                <c:ptCount val="4"/>
                <c:pt idx="0">
                  <c:v>55</c:v>
                </c:pt>
                <c:pt idx="1">
                  <c:v>45</c:v>
                </c:pt>
              </c:numCache>
            </c:numRef>
          </c:val>
          <c:extLst>
            <c:ext xmlns:c16="http://schemas.microsoft.com/office/drawing/2014/chart" uri="{C3380CC4-5D6E-409C-BE32-E72D297353CC}">
              <c16:uniqueId val="{00000008-116F-0945-AB90-286ABF0C5CB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4058F4"/>
            </a:solidFill>
            <a:ln>
              <a:noFill/>
            </a:ln>
          </c:spPr>
          <c:dPt>
            <c:idx val="0"/>
            <c:bubble3D val="0"/>
            <c:spPr>
              <a:solidFill>
                <a:srgbClr val="4058F4"/>
              </a:solidFill>
              <a:ln w="19050">
                <a:noFill/>
              </a:ln>
              <a:effectLst/>
            </c:spPr>
            <c:extLst>
              <c:ext xmlns:c16="http://schemas.microsoft.com/office/drawing/2014/chart" uri="{C3380CC4-5D6E-409C-BE32-E72D297353CC}">
                <c16:uniqueId val="{00000001-116F-0945-AB90-286ABF0C5CB1}"/>
              </c:ext>
            </c:extLst>
          </c:dPt>
          <c:dPt>
            <c:idx val="1"/>
            <c:bubble3D val="0"/>
            <c:spPr>
              <a:solidFill>
                <a:srgbClr val="F74030"/>
              </a:solidFill>
              <a:ln w="19050">
                <a:noFill/>
              </a:ln>
              <a:effectLst/>
            </c:spPr>
            <c:extLst>
              <c:ext xmlns:c16="http://schemas.microsoft.com/office/drawing/2014/chart" uri="{C3380CC4-5D6E-409C-BE32-E72D297353CC}">
                <c16:uniqueId val="{00000003-116F-0945-AB90-286ABF0C5CB1}"/>
              </c:ext>
            </c:extLst>
          </c:dPt>
          <c:dPt>
            <c:idx val="2"/>
            <c:bubble3D val="0"/>
            <c:spPr>
              <a:solidFill>
                <a:srgbClr val="4058F4"/>
              </a:solidFill>
              <a:ln w="19050">
                <a:noFill/>
              </a:ln>
              <a:effectLst/>
            </c:spPr>
            <c:extLst>
              <c:ext xmlns:c16="http://schemas.microsoft.com/office/drawing/2014/chart" uri="{C3380CC4-5D6E-409C-BE32-E72D297353CC}">
                <c16:uniqueId val="{00000005-116F-0945-AB90-286ABF0C5CB1}"/>
              </c:ext>
            </c:extLst>
          </c:dPt>
          <c:dPt>
            <c:idx val="3"/>
            <c:bubble3D val="0"/>
            <c:spPr>
              <a:solidFill>
                <a:srgbClr val="4058F4"/>
              </a:solidFill>
              <a:ln w="19050">
                <a:noFill/>
              </a:ln>
              <a:effectLst/>
            </c:spPr>
            <c:extLst>
              <c:ext xmlns:c16="http://schemas.microsoft.com/office/drawing/2014/chart" uri="{C3380CC4-5D6E-409C-BE32-E72D297353CC}">
                <c16:uniqueId val="{00000007-116F-0945-AB90-286ABF0C5CB1}"/>
              </c:ext>
            </c:extLst>
          </c:dPt>
          <c:cat>
            <c:strRef>
              <c:f>Sheet1!$A$2:$A$5</c:f>
              <c:strCache>
                <c:ptCount val="2"/>
                <c:pt idx="0">
                  <c:v>1st Qtr</c:v>
                </c:pt>
                <c:pt idx="1">
                  <c:v>2nd Qtr</c:v>
                </c:pt>
              </c:strCache>
            </c:strRef>
          </c:cat>
          <c:val>
            <c:numRef>
              <c:f>Sheet1!$B$2:$B$5</c:f>
              <c:numCache>
                <c:formatCode>General</c:formatCode>
                <c:ptCount val="4"/>
                <c:pt idx="0">
                  <c:v>19</c:v>
                </c:pt>
                <c:pt idx="1">
                  <c:v>81</c:v>
                </c:pt>
              </c:numCache>
            </c:numRef>
          </c:val>
          <c:extLst>
            <c:ext xmlns:c16="http://schemas.microsoft.com/office/drawing/2014/chart" uri="{C3380CC4-5D6E-409C-BE32-E72D297353CC}">
              <c16:uniqueId val="{00000008-116F-0945-AB90-286ABF0C5CB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B3FFB1A-3D03-4CAF-BD83-94BC0DD1D1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3" name="Header Placeholder 2">
            <a:extLst>
              <a:ext uri="{FF2B5EF4-FFF2-40B4-BE49-F238E27FC236}">
                <a16:creationId xmlns:a16="http://schemas.microsoft.com/office/drawing/2014/main" id="{F78585ED-E09F-4544-9D28-61960CDC78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4" name="Date Placeholder 3">
            <a:extLst>
              <a:ext uri="{FF2B5EF4-FFF2-40B4-BE49-F238E27FC236}">
                <a16:creationId xmlns:a16="http://schemas.microsoft.com/office/drawing/2014/main" id="{3D73BD75-AA93-4F77-AAFD-71EBF7C562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34AB2F-F932-4E34-B3F4-7D4204931331}" type="datetime1">
              <a:rPr lang="en-GB" smtClean="0"/>
              <a:t>20/08/2025</a:t>
            </a:fld>
            <a:endParaRPr lang="en-GB"/>
          </a:p>
        </p:txBody>
      </p:sp>
      <p:sp>
        <p:nvSpPr>
          <p:cNvPr id="5" name="Slide Number Placeholder 4">
            <a:extLst>
              <a:ext uri="{FF2B5EF4-FFF2-40B4-BE49-F238E27FC236}">
                <a16:creationId xmlns:a16="http://schemas.microsoft.com/office/drawing/2014/main" id="{741FA956-9989-4246-8A28-4D201CBFBA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71E504-7D2F-4226-9493-8292EE5D077C}" type="slidenum">
              <a:rPr lang="en-GB" smtClean="0"/>
              <a:t>‹nr.›</a:t>
            </a:fld>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27T12:22:11.135"/>
    </inkml:context>
    <inkml:brush xml:id="br0">
      <inkml:brushProperty name="width" value="0.1" units="cm"/>
      <inkml:brushProperty name="height" value="0.1" units="cm"/>
    </inkml:brush>
  </inkml:definitions>
  <inkml:trace contextRef="#ctx0" brushRef="#br0">2775 20877 1719 0 0,'0'1'6761'0'0,"0"2"-14730"0"0,0 1 7969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27T12:22:11.135"/>
    </inkml:context>
    <inkml:brush xml:id="br0">
      <inkml:brushProperty name="width" value="0.1" units="cm"/>
      <inkml:brushProperty name="height" value="0.1" units="cm"/>
    </inkml:brush>
  </inkml:definitions>
  <inkml:trace contextRef="#ctx0" brushRef="#br0">2775 20877 1719 0 0,'0'1'6761'0'0,"0"2"-14730"0"0,0 1 7969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27T12:22:11.135"/>
    </inkml:context>
    <inkml:brush xml:id="br0">
      <inkml:brushProperty name="width" value="0.1" units="cm"/>
      <inkml:brushProperty name="height" value="0.1" units="cm"/>
    </inkml:brush>
  </inkml:definitions>
  <inkml:trace contextRef="#ctx0" brushRef="#br0">2775 20877 1719 0 0,'0'1'6761'0'0,"0"2"-14730"0"0,0 1 7969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7-10T10:39:48.932"/>
    </inkml:context>
    <inkml:brush xml:id="br0">
      <inkml:brushProperty name="width" value="0.1" units="cm"/>
      <inkml:brushProperty name="height" value="0.1" units="cm"/>
    </inkml:brush>
  </inkml:definitions>
  <inkml:trace contextRef="#ctx0" brushRef="#br0">17785 4996 1535 0 0,'3'0'1096'0'0,"8"0"-1832"0"0,5 0-1032 0 0,-2 0 1768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11T08:11:57.457"/>
    </inkml:context>
    <inkml:brush xml:id="br0">
      <inkml:brushProperty name="width" value="0.1" units="cm"/>
      <inkml:brushProperty name="height" value="0.1" units="cm"/>
    </inkml:brush>
  </inkml:definitions>
  <inkml:trace contextRef="#ctx0" brushRef="#br0">28974 7676 1527 0 0,'1'0'1280'0'0,"2"-1"4369"0"0,3 0-6209 0 0,2 1-56 0 0,-1-1-824 0 0,0 1 1440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27T12:22:11.135"/>
    </inkml:context>
    <inkml:brush xml:id="br0">
      <inkml:brushProperty name="width" value="0.1" units="cm"/>
      <inkml:brushProperty name="height" value="0.1" units="cm"/>
    </inkml:brush>
  </inkml:definitions>
  <inkml:trace contextRef="#ctx0" brushRef="#br0">2775 20877 1719 0 0,'0'1'6761'0'0,"0"2"-14730"0"0,0 1 7969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27T12:22:11.135"/>
    </inkml:context>
    <inkml:brush xml:id="br0">
      <inkml:brushProperty name="width" value="0.1" units="cm"/>
      <inkml:brushProperty name="height" value="0.1" units="cm"/>
    </inkml:brush>
  </inkml:definitions>
  <inkml:trace contextRef="#ctx0" brushRef="#br0">2775 20877 1719 0 0,'0'1'6761'0'0,"0"2"-14730"0"0,0 1 7969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27T12:22:11.135"/>
    </inkml:context>
    <inkml:brush xml:id="br0">
      <inkml:brushProperty name="width" value="0.1" units="cm"/>
      <inkml:brushProperty name="height" value="0.1" units="cm"/>
    </inkml:brush>
  </inkml:definitions>
  <inkml:trace contextRef="#ctx0" brushRef="#br0">2775 20877 1719 0 0,'0'1'6761'0'0,"0"2"-14730"0"0,0 1 7969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F185A3-66D2-4D10-89A9-2033FCB223F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3" name="Slide Image Placeholder 2">
            <a:extLst>
              <a:ext uri="{FF2B5EF4-FFF2-40B4-BE49-F238E27FC236}">
                <a16:creationId xmlns:a16="http://schemas.microsoft.com/office/drawing/2014/main" id="{C7B05EB1-0120-43C4-9E3F-C19C6476CD7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4" name="Header Placeholder 3">
            <a:extLst>
              <a:ext uri="{FF2B5EF4-FFF2-40B4-BE49-F238E27FC236}">
                <a16:creationId xmlns:a16="http://schemas.microsoft.com/office/drawing/2014/main" id="{45E5836E-8170-4804-9800-6AE5EBBE422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5" name="Date Placeholder 4">
            <a:extLst>
              <a:ext uri="{FF2B5EF4-FFF2-40B4-BE49-F238E27FC236}">
                <a16:creationId xmlns:a16="http://schemas.microsoft.com/office/drawing/2014/main" id="{D65AB016-25EA-425F-9A59-14BC385A1D1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AC4B7A-02C7-47B5-912D-53ECDDAA031D}" type="datetime1">
              <a:rPr lang="en-GB" smtClean="0"/>
              <a:t>20/08/2025</a:t>
            </a:fld>
            <a:endParaRPr lang="en-GB"/>
          </a:p>
        </p:txBody>
      </p:sp>
      <p:sp>
        <p:nvSpPr>
          <p:cNvPr id="6" name="Notes Placeholder 5">
            <a:extLst>
              <a:ext uri="{FF2B5EF4-FFF2-40B4-BE49-F238E27FC236}">
                <a16:creationId xmlns:a16="http://schemas.microsoft.com/office/drawing/2014/main" id="{B41D9AB7-224F-42A1-8469-C71F2146F39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BDC28F7B-22D6-4FFA-899B-97B397D45F8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A5A2F-ECD0-4A51-A9E7-D8DA645BD5CD}" type="slidenum">
              <a:rPr lang="en-GB" smtClean="0"/>
              <a:t>‹nr.›</a:t>
            </a:fld>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vimeo.com/1079278951/b8059e6bc5"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eur03.safelinks.protection.outlook.com/?url=https%3A%2F%2Fvimeo.com%2F1079746139%2Ff6e046487f&amp;data=05%7C02%7Cisganzerla%40hjerteforeningen.dk%7C46015481bdff4dae5ec108dda9807989%7Cd7fe13fe91f84625826d8b11d0d57852%7C0%7C0%7C638853091453629682%7CUnknown%7CTWFpbGZsb3d8eyJFbXB0eU1hcGkiOnRydWUsIlYiOiIwLjAuMDAwMCIsIlAiOiJXaW4zMiIsIkFOIjoiTWFpbCIsIldUIjoyfQ%3D%3D%7C0%7C%7C%7C&amp;sdata=2MfqrC3V8kpEB8Seko2lIfdik508FatgGvPP1qZB4BM%3D&amp;reserved=0"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GB"/>
          </a:p>
        </p:txBody>
      </p:sp>
      <p:sp>
        <p:nvSpPr>
          <p:cNvPr id="5" name="Header Placeholder 4"/>
          <p:cNvSpPr>
            <a:spLocks noGrp="1"/>
          </p:cNvSpPr>
          <p:nvPr>
            <p:ph type="hdr" sz="quarter"/>
          </p:nvPr>
        </p:nvSpPr>
        <p:spPr/>
        <p:txBody>
          <a:bodyPr/>
          <a:lstStyle/>
          <a:p>
            <a:endParaRPr lang="en-GB"/>
          </a:p>
        </p:txBody>
      </p:sp>
      <p:sp>
        <p:nvSpPr>
          <p:cNvPr id="6" name="Date Placeholder 5"/>
          <p:cNvSpPr>
            <a:spLocks noGrp="1"/>
          </p:cNvSpPr>
          <p:nvPr>
            <p:ph type="dt" idx="1"/>
          </p:nvPr>
        </p:nvSpPr>
        <p:spPr/>
        <p:txBody>
          <a:bodyPr/>
          <a:lstStyle/>
          <a:p>
            <a:fld id="{79AC4B7A-02C7-47B5-912D-53ECDDAA031D}" type="datetime1">
              <a:rPr lang="en-GB" smtClean="0"/>
              <a:t>20/08/2025</a:t>
            </a:fld>
            <a:endParaRPr lang="en-GB"/>
          </a:p>
        </p:txBody>
      </p:sp>
      <p:sp>
        <p:nvSpPr>
          <p:cNvPr id="7" name="Slide Number Placeholder 6"/>
          <p:cNvSpPr>
            <a:spLocks noGrp="1"/>
          </p:cNvSpPr>
          <p:nvPr>
            <p:ph type="sldNum" sz="quarter" idx="5"/>
          </p:nvPr>
        </p:nvSpPr>
        <p:spPr/>
        <p:txBody>
          <a:bodyPr/>
          <a:lstStyle/>
          <a:p>
            <a:fld id="{A74A5A2F-ECD0-4A51-A9E7-D8DA645BD5CD}" type="slidenum">
              <a:rPr lang="en-GB" smtClean="0"/>
              <a:t>1</a:t>
            </a:fld>
            <a:endParaRPr lang="en-GB"/>
          </a:p>
        </p:txBody>
      </p:sp>
    </p:spTree>
    <p:extLst>
      <p:ext uri="{BB962C8B-B14F-4D97-AF65-F5344CB8AC3E}">
        <p14:creationId xmlns:p14="http://schemas.microsoft.com/office/powerpoint/2010/main" val="1914581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Vi kan forebygge over 50 % af alle hjertesygdomme</a:t>
            </a:r>
          </a:p>
          <a:p>
            <a:pPr marL="171450" indent="-171450">
              <a:buFont typeface="Arial" panose="020B0604020202020204" pitchFamily="34" charset="0"/>
              <a:buChar char="•"/>
            </a:pPr>
            <a:r>
              <a:rPr lang="da-DK" b="0"/>
              <a:t>Vi kan gøre meget for at passe bedre på vores hjerter og over 50 % af alle hjertesygdomme kan forebygges. </a:t>
            </a:r>
          </a:p>
          <a:p>
            <a:pPr marL="171450" indent="-171450">
              <a:buFont typeface="Arial" panose="020B0604020202020204" pitchFamily="34" charset="0"/>
              <a:buChar char="•"/>
            </a:pPr>
            <a:r>
              <a:rPr lang="da-DK" b="0"/>
              <a:t>Forebyggelse, og ikke mindst strukturel forebyggelse, rummer et stort potentiale for at bekæmpe hjertesygdom i alle befolkningsgrupper.</a:t>
            </a:r>
          </a:p>
          <a:p>
            <a:pPr marL="171450" indent="-171450">
              <a:buFont typeface="Arial" panose="020B0604020202020204" pitchFamily="34" charset="0"/>
              <a:buChar char="•"/>
            </a:pPr>
            <a:r>
              <a:rPr lang="da-DK" b="0"/>
              <a:t>Men det kræver fælles løsninger og fælles handling, at ændre rammerne og fremme hjertesundheden i Danmark. </a:t>
            </a:r>
          </a:p>
          <a:p>
            <a:pPr marL="171450" indent="-171450">
              <a:buFont typeface="Arial" panose="020B0604020202020204" pitchFamily="34" charset="0"/>
              <a:buChar char="•"/>
            </a:pPr>
            <a:endParaRPr lang="da-DK" b="0"/>
          </a:p>
          <a:p>
            <a:pPr>
              <a:buNone/>
            </a:pPr>
            <a:endParaRPr lang="da-DK" sz="1200">
              <a:effectLst/>
              <a:latin typeface="Poppins" panose="00000500000000000000" pitchFamily="2" charset="0"/>
              <a:ea typeface="Roboto" panose="02000000000000000000" pitchFamily="2" charset="0"/>
            </a:endParaRPr>
          </a:p>
          <a:p>
            <a:pPr marL="171450" indent="-171450">
              <a:buFont typeface="Arial" panose="020B0604020202020204" pitchFamily="34" charset="0"/>
              <a:buChar char="•"/>
            </a:pPr>
            <a:endParaRPr lang="da-DK" b="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20/08/2025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10</a:t>
            </a:fld>
            <a:endParaRPr lang="en-GB"/>
          </a:p>
        </p:txBody>
      </p:sp>
    </p:spTree>
    <p:extLst>
      <p:ext uri="{BB962C8B-B14F-4D97-AF65-F5344CB8AC3E}">
        <p14:creationId xmlns:p14="http://schemas.microsoft.com/office/powerpoint/2010/main" val="3904751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kern="1200">
                <a:solidFill>
                  <a:schemeClr val="tx1"/>
                </a:solidFill>
                <a:effectLst/>
                <a:latin typeface="+mn-lt"/>
                <a:ea typeface="+mn-ea"/>
                <a:cs typeface="+mn-cs"/>
              </a:rPr>
              <a:t>Vores vision</a:t>
            </a:r>
            <a:r>
              <a:rPr lang="da-DK" sz="1200" kern="1200">
                <a:solidFill>
                  <a:schemeClr val="tx1"/>
                </a:solidFill>
                <a:effectLst/>
                <a:latin typeface="+mn-lt"/>
                <a:ea typeface="+mn-ea"/>
                <a:cs typeface="+mn-cs"/>
              </a:rPr>
              <a:t> </a:t>
            </a:r>
          </a:p>
          <a:p>
            <a:pPr marL="171450" indent="-171450">
              <a:buFont typeface="Arial" panose="020B0604020202020204" pitchFamily="34" charset="0"/>
              <a:buChar char="•"/>
            </a:pPr>
            <a:r>
              <a:rPr lang="da-DK" sz="1200" kern="1200">
                <a:solidFill>
                  <a:schemeClr val="tx1"/>
                </a:solidFill>
                <a:effectLst/>
                <a:latin typeface="+mn-lt"/>
                <a:ea typeface="+mn-ea"/>
                <a:cs typeface="+mn-cs"/>
              </a:rPr>
              <a:t>De næste slides rummer en beskrivelse af det vi kæmper for.</a:t>
            </a:r>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20/08/2025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11</a:t>
            </a:fld>
            <a:endParaRPr lang="en-GB"/>
          </a:p>
        </p:txBody>
      </p:sp>
    </p:spTree>
    <p:extLst>
      <p:ext uri="{BB962C8B-B14F-4D97-AF65-F5344CB8AC3E}">
        <p14:creationId xmlns:p14="http://schemas.microsoft.com/office/powerpoint/2010/main" val="2368156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482D8-E4C8-BF02-DCF8-853F15AB7CB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4D6BD5B-CA0A-5B14-C4F1-5108123CF570}"/>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80966A11-CF4A-9B8C-5B4F-8338BBD29894}"/>
              </a:ext>
            </a:extLst>
          </p:cNvPr>
          <p:cNvSpPr>
            <a:spLocks noGrp="1"/>
          </p:cNvSpPr>
          <p:nvPr>
            <p:ph type="body" idx="1"/>
          </p:nvPr>
        </p:nvSpPr>
        <p:spPr/>
        <p:txBody>
          <a:bodyPr/>
          <a:lstStyle/>
          <a:p>
            <a:pPr marL="0" indent="0">
              <a:buFont typeface="Arial" panose="020B0604020202020204" pitchFamily="34" charset="0"/>
              <a:buNone/>
            </a:pPr>
            <a:r>
              <a:rPr lang="da-DK" sz="1200" b="1" noProof="0">
                <a:solidFill>
                  <a:schemeClr val="tx1"/>
                </a:solidFill>
              </a:rPr>
              <a:t>Vores vision </a:t>
            </a:r>
          </a:p>
          <a:p>
            <a:pPr marL="171450" indent="-171450">
              <a:buFont typeface="Arial" panose="020B0604020202020204" pitchFamily="34" charset="0"/>
              <a:buChar char="•"/>
            </a:pPr>
            <a:r>
              <a:rPr lang="da-DK" sz="1200" kern="1200">
                <a:solidFill>
                  <a:schemeClr val="tx1"/>
                </a:solidFill>
                <a:effectLst/>
                <a:latin typeface="+mn-lt"/>
                <a:ea typeface="+mn-ea"/>
                <a:cs typeface="+mn-cs"/>
              </a:rPr>
              <a:t>Det den kontekst, vi skal forholde os til. 672.000 danskere med hjertesygdom, en udfordret sundhedstilstand i den danske befolkning og et presset sundhedsvæsen. Men der er meget, vi kan gøre – også for at forebygge hjertesygdom.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a:solidFill>
                  <a:schemeClr val="tx1"/>
                </a:solidFill>
                <a:effectLst/>
                <a:latin typeface="+mn-lt"/>
                <a:ea typeface="+mn-ea"/>
                <a:cs typeface="+mn-cs"/>
              </a:rPr>
              <a:t>I Hjerteforeningen kæmper vi for hjertesunde liv for alle. Vi kæmper for dem, der lever med hjertesygdom, dem der står ved siden af og dem, der endnu ikke er ramt. </a:t>
            </a:r>
            <a:endParaRPr lang="da-DK"/>
          </a:p>
          <a:p>
            <a:pPr marL="171450" indent="-171450">
              <a:buFont typeface="Arial" panose="020B0604020202020204" pitchFamily="34" charset="0"/>
              <a:buChar char="•"/>
            </a:pPr>
            <a:r>
              <a:rPr lang="da-DK" sz="1200" kern="1200">
                <a:solidFill>
                  <a:schemeClr val="tx1"/>
                </a:solidFill>
                <a:effectLst/>
                <a:latin typeface="+mn-lt"/>
                <a:ea typeface="+mn-ea"/>
                <a:cs typeface="+mn-cs"/>
              </a:rPr>
              <a:t>Vi kæmper for en befolkning med stærke sunde hjerter. Vi vil sikre hjertesunde rammer og sætte flere i stand til at passe på hjertet. For et sundt hjerte giver os mere tid sammen, flere sunde leveår og bedre livskvalitet. </a:t>
            </a:r>
          </a:p>
          <a:p>
            <a:endParaRPr lang="da-DK"/>
          </a:p>
        </p:txBody>
      </p:sp>
      <p:sp>
        <p:nvSpPr>
          <p:cNvPr id="4" name="Pladsholder til sidefod 3">
            <a:extLst>
              <a:ext uri="{FF2B5EF4-FFF2-40B4-BE49-F238E27FC236}">
                <a16:creationId xmlns:a16="http://schemas.microsoft.com/office/drawing/2014/main" id="{F2E2EFE6-58AC-1444-0C8A-CA6954227B38}"/>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
        <p:nvSpPr>
          <p:cNvPr id="5" name="Pladsholder til sidehoved 4">
            <a:extLst>
              <a:ext uri="{FF2B5EF4-FFF2-40B4-BE49-F238E27FC236}">
                <a16:creationId xmlns:a16="http://schemas.microsoft.com/office/drawing/2014/main" id="{C95ADF07-3CB2-B1FA-53E7-4466A4C5202A}"/>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
        <p:nvSpPr>
          <p:cNvPr id="6" name="Pladsholder til dato 5">
            <a:extLst>
              <a:ext uri="{FF2B5EF4-FFF2-40B4-BE49-F238E27FC236}">
                <a16:creationId xmlns:a16="http://schemas.microsoft.com/office/drawing/2014/main" id="{7C9C01FF-8B78-EFA0-24D9-9C7A74E078A2}"/>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D0380-888C-4901-9A7B-31E5F18F0549}" type="datetime1">
              <a:rPr kumimoji="0" lang="en-GB" sz="1200" b="0" i="0" u="none" strike="noStrike" kern="1200" cap="none" spc="0" normalizeH="0" baseline="0" noProof="0" smtClean="0">
                <a:ln>
                  <a:noFill/>
                </a:ln>
                <a:solidFill>
                  <a:srgbClr val="000000"/>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20/08/2025</a:t>
            </a:fld>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
        <p:nvSpPr>
          <p:cNvPr id="7" name="Pladsholder til slidenummer 6">
            <a:extLst>
              <a:ext uri="{FF2B5EF4-FFF2-40B4-BE49-F238E27FC236}">
                <a16:creationId xmlns:a16="http://schemas.microsoft.com/office/drawing/2014/main" id="{77888176-D38F-03CC-C086-B7311191CD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A5A2F-ECD0-4A51-A9E7-D8DA645BD5CD}" type="slidenum">
              <a:rPr kumimoji="0" lang="en-GB" sz="1200" b="0" i="0" u="none" strike="noStrike" kern="1200" cap="none" spc="0" normalizeH="0" baseline="0" noProof="0" smtClean="0">
                <a:ln>
                  <a:noFill/>
                </a:ln>
                <a:solidFill>
                  <a:srgbClr val="000000"/>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Tree>
    <p:extLst>
      <p:ext uri="{BB962C8B-B14F-4D97-AF65-F5344CB8AC3E}">
        <p14:creationId xmlns:p14="http://schemas.microsoft.com/office/powerpoint/2010/main" val="4193056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kern="1200">
                <a:solidFill>
                  <a:schemeClr val="tx1"/>
                </a:solidFill>
                <a:effectLst/>
                <a:latin typeface="+mn-lt"/>
                <a:ea typeface="+mn-ea"/>
                <a:cs typeface="+mn-cs"/>
              </a:rPr>
              <a:t>Kernefortælling (video ligger i links så præsentation ikke bliver for tung)</a:t>
            </a:r>
          </a:p>
          <a:p>
            <a:r>
              <a:rPr lang="da-DK" sz="1200" kern="1200">
                <a:solidFill>
                  <a:schemeClr val="tx1"/>
                </a:solidFill>
                <a:effectLst/>
                <a:latin typeface="+mn-lt"/>
                <a:ea typeface="+mn-ea"/>
                <a:cs typeface="+mn-cs"/>
              </a:rPr>
              <a:t>Her afspilles en video der viser, det vi kæmper for i Hjerteforeningen. </a:t>
            </a:r>
          </a:p>
          <a:p>
            <a:endParaRPr lang="da-DK" sz="1200" kern="1200">
              <a:solidFill>
                <a:schemeClr val="tx1"/>
              </a:solidFill>
              <a:effectLst/>
              <a:latin typeface="+mn-lt"/>
              <a:ea typeface="+mn-ea"/>
              <a:cs typeface="+mn-cs"/>
            </a:endParaRPr>
          </a:p>
          <a:p>
            <a:r>
              <a:rPr lang="da-DK" sz="1200" kern="1200">
                <a:solidFill>
                  <a:schemeClr val="tx1"/>
                </a:solidFill>
                <a:effectLst/>
                <a:latin typeface="+mn-lt"/>
                <a:ea typeface="+mn-ea"/>
                <a:cs typeface="+mn-cs"/>
              </a:rPr>
              <a:t>Her på </a:t>
            </a:r>
            <a:r>
              <a:rPr lang="da-DK" sz="1200" kern="1200" err="1">
                <a:solidFill>
                  <a:schemeClr val="tx1"/>
                </a:solidFill>
                <a:effectLst/>
                <a:latin typeface="+mn-lt"/>
                <a:ea typeface="+mn-ea"/>
                <a:cs typeface="+mn-cs"/>
              </a:rPr>
              <a:t>Vimeo</a:t>
            </a:r>
            <a:r>
              <a:rPr lang="da-DK" sz="1200" kern="1200">
                <a:solidFill>
                  <a:schemeClr val="tx1"/>
                </a:solidFill>
                <a:effectLst/>
                <a:latin typeface="+mn-lt"/>
                <a:ea typeface="+mn-ea"/>
                <a:cs typeface="+mn-cs"/>
              </a:rPr>
              <a:t>:</a:t>
            </a:r>
          </a:p>
          <a:p>
            <a:r>
              <a:rPr lang="da-DK" sz="1200" u="sng" kern="1200">
                <a:solidFill>
                  <a:schemeClr val="tx1"/>
                </a:solidFill>
                <a:effectLst/>
                <a:latin typeface="+mn-lt"/>
                <a:ea typeface="+mn-ea"/>
                <a:cs typeface="+mn-cs"/>
                <a:hlinkClick r:id="rId3"/>
              </a:rPr>
              <a:t>https://vimeo.com/1079278951/b8059e6bc5</a:t>
            </a:r>
            <a:r>
              <a:rPr lang="da-DK" sz="1200" kern="1200">
                <a:solidFill>
                  <a:schemeClr val="tx1"/>
                </a:solidFill>
                <a:effectLst/>
                <a:latin typeface="+mn-lt"/>
                <a:ea typeface="+mn-ea"/>
                <a:cs typeface="+mn-cs"/>
              </a:rPr>
              <a:t> - til web</a:t>
            </a:r>
          </a:p>
          <a:p>
            <a:r>
              <a:rPr lang="da-DK" sz="1200" u="sng" kern="1200">
                <a:solidFill>
                  <a:schemeClr val="tx1"/>
                </a:solidFill>
                <a:effectLst/>
                <a:latin typeface="+mn-lt"/>
                <a:ea typeface="+mn-ea"/>
                <a:cs typeface="+mn-cs"/>
                <a:hlinkClick r:id="rId4"/>
              </a:rPr>
              <a:t>https://vimeo.com/1079746139/f6e046487f</a:t>
            </a:r>
            <a:r>
              <a:rPr lang="da-DK" sz="1200" kern="1200">
                <a:solidFill>
                  <a:schemeClr val="tx1"/>
                </a:solidFill>
                <a:effectLst/>
                <a:latin typeface="+mn-lt"/>
                <a:ea typeface="+mn-ea"/>
                <a:cs typeface="+mn-cs"/>
              </a:rPr>
              <a:t> – med logoafmelding</a:t>
            </a:r>
          </a:p>
          <a:p>
            <a:endParaRPr lang="da-DK" sz="1200" kern="1200">
              <a:solidFill>
                <a:schemeClr val="tx1"/>
              </a:solidFill>
              <a:effectLst/>
              <a:latin typeface="+mn-lt"/>
              <a:ea typeface="+mn-ea"/>
              <a:cs typeface="+mn-cs"/>
            </a:endParaRPr>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20/08/2025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13</a:t>
            </a:fld>
            <a:endParaRPr lang="en-GB"/>
          </a:p>
        </p:txBody>
      </p:sp>
    </p:spTree>
    <p:extLst>
      <p:ext uri="{BB962C8B-B14F-4D97-AF65-F5344CB8AC3E}">
        <p14:creationId xmlns:p14="http://schemas.microsoft.com/office/powerpoint/2010/main" val="669577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70564-1981-110B-F69C-F46AFAA3B2B1}"/>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229022E-64D6-70A4-1C1F-9163FC9E9757}"/>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DC397102-E4F0-7D70-0346-81C245A1027F}"/>
              </a:ext>
            </a:extLst>
          </p:cNvPr>
          <p:cNvSpPr>
            <a:spLocks noGrp="1"/>
          </p:cNvSpPr>
          <p:nvPr>
            <p:ph type="body" idx="1"/>
          </p:nvPr>
        </p:nvSpPr>
        <p:spPr/>
        <p:txBody>
          <a:bodyPr/>
          <a:lstStyle/>
          <a:p>
            <a:pPr marL="0" indent="0">
              <a:buNone/>
            </a:pPr>
            <a:r>
              <a:rPr lang="da-DK" sz="1200" b="1" noProof="0">
                <a:solidFill>
                  <a:schemeClr val="tx1"/>
                </a:solidFill>
              </a:rPr>
              <a:t>Hvad er hjertesundhed</a:t>
            </a:r>
          </a:p>
          <a:p>
            <a:pPr marL="171450" indent="-171450">
              <a:buFont typeface="Arial" panose="020B0604020202020204" pitchFamily="34" charset="0"/>
              <a:buChar char="•"/>
            </a:pPr>
            <a:r>
              <a:rPr lang="da-DK" sz="1200" noProof="0">
                <a:solidFill>
                  <a:schemeClr val="tx1"/>
                </a:solidFill>
              </a:rPr>
              <a:t>I Hjerteforeningen definerer vi hjertesundhed som fysisk, social og mental velvære, der gør det muligt at lave det liv, du gerne vil – både med og uden hjertesygdom.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a:solidFill>
                  <a:srgbClr val="CFAAF6"/>
                </a:solidFill>
                <a:latin typeface="+mn-lt"/>
                <a:ea typeface="+mn-ea"/>
                <a:cs typeface="+mn-cs"/>
              </a:rPr>
              <a:t>Når du lever hjertesundt, styrker du dit hjerte og kredsløb, forebygger hjertesygdom og får flere sunde leveår.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a:solidFill>
                  <a:srgbClr val="400000"/>
                </a:solidFill>
              </a:rPr>
              <a:t>Sundhed er ikke et mål i sig selv, men er et </a:t>
            </a:r>
            <a:r>
              <a:rPr lang="da-DK" sz="1200" b="0">
                <a:solidFill>
                  <a:srgbClr val="400000"/>
                </a:solidFill>
              </a:rPr>
              <a:t>middel</a:t>
            </a:r>
            <a:r>
              <a:rPr lang="da-DK" sz="1200">
                <a:solidFill>
                  <a:srgbClr val="400000"/>
                </a:solidFill>
              </a:rPr>
              <a:t> til at leve det liv vi drømmer om, med respekt for den enkeltes valg og ressourcer.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200" kern="1200">
              <a:solidFill>
                <a:srgbClr val="CFAAF6"/>
              </a:solidFill>
              <a:latin typeface="+mn-lt"/>
              <a:ea typeface="+mn-ea"/>
              <a:cs typeface="+mn-cs"/>
            </a:endParaRPr>
          </a:p>
          <a:p>
            <a:pPr marL="171450" indent="-171450">
              <a:buFont typeface="Arial" panose="020B0604020202020204" pitchFamily="34" charset="0"/>
              <a:buChar char="•"/>
            </a:pPr>
            <a:endParaRPr lang="da-DK" sz="1200" noProof="0">
              <a:solidFill>
                <a:schemeClr val="tx1"/>
              </a:solidFill>
            </a:endParaRPr>
          </a:p>
          <a:p>
            <a:endParaRPr lang="da-DK"/>
          </a:p>
        </p:txBody>
      </p:sp>
      <p:sp>
        <p:nvSpPr>
          <p:cNvPr id="4" name="Pladsholder til sidefod 3">
            <a:extLst>
              <a:ext uri="{FF2B5EF4-FFF2-40B4-BE49-F238E27FC236}">
                <a16:creationId xmlns:a16="http://schemas.microsoft.com/office/drawing/2014/main" id="{A50E72CD-4027-073C-11A3-D7AC54EA1F8C}"/>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
        <p:nvSpPr>
          <p:cNvPr id="5" name="Pladsholder til sidehoved 4">
            <a:extLst>
              <a:ext uri="{FF2B5EF4-FFF2-40B4-BE49-F238E27FC236}">
                <a16:creationId xmlns:a16="http://schemas.microsoft.com/office/drawing/2014/main" id="{EF369F5C-488C-A943-D519-63B96CF553B0}"/>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
        <p:nvSpPr>
          <p:cNvPr id="6" name="Pladsholder til dato 5">
            <a:extLst>
              <a:ext uri="{FF2B5EF4-FFF2-40B4-BE49-F238E27FC236}">
                <a16:creationId xmlns:a16="http://schemas.microsoft.com/office/drawing/2014/main" id="{D776C6A1-7DFE-7463-DE0F-83C89105E87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D0380-888C-4901-9A7B-31E5F18F0549}" type="datetime1">
              <a:rPr kumimoji="0" lang="en-GB" sz="1200" b="0" i="0" u="none" strike="noStrike" kern="1200" cap="none" spc="0" normalizeH="0" baseline="0" noProof="0" smtClean="0">
                <a:ln>
                  <a:noFill/>
                </a:ln>
                <a:solidFill>
                  <a:srgbClr val="000000"/>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20/08/2025</a:t>
            </a:fld>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
        <p:nvSpPr>
          <p:cNvPr id="7" name="Pladsholder til slidenummer 6">
            <a:extLst>
              <a:ext uri="{FF2B5EF4-FFF2-40B4-BE49-F238E27FC236}">
                <a16:creationId xmlns:a16="http://schemas.microsoft.com/office/drawing/2014/main" id="{D2F6F87C-70FF-AD92-EF23-8CFB8F026EF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A5A2F-ECD0-4A51-A9E7-D8DA645BD5CD}" type="slidenum">
              <a:rPr kumimoji="0" lang="en-GB" sz="1200" b="0" i="0" u="none" strike="noStrike" kern="1200" cap="none" spc="0" normalizeH="0" baseline="0" noProof="0" smtClean="0">
                <a:ln>
                  <a:noFill/>
                </a:ln>
                <a:solidFill>
                  <a:srgbClr val="000000"/>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Tree>
    <p:extLst>
      <p:ext uri="{BB962C8B-B14F-4D97-AF65-F5344CB8AC3E}">
        <p14:creationId xmlns:p14="http://schemas.microsoft.com/office/powerpoint/2010/main" val="761510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a:lnSpc>
                <a:spcPct val="150000"/>
              </a:lnSpc>
              <a:spcAft>
                <a:spcPts val="1600"/>
              </a:spcAft>
              <a:buNone/>
            </a:pPr>
            <a:r>
              <a:rPr lang="da-DK" sz="1800" b="1">
                <a:effectLst/>
                <a:latin typeface="Poppins" panose="00000500000000000000" pitchFamily="2" charset="0"/>
                <a:ea typeface="Roboto" panose="02000000000000000000" pitchFamily="2" charset="0"/>
                <a:cs typeface="Times New Roman" panose="02020603050405020304" pitchFamily="18" charset="0"/>
              </a:rPr>
              <a:t>Vores strategiske ambitioner</a:t>
            </a:r>
          </a:p>
          <a:p>
            <a:pPr marL="285750" marR="0" indent="-285750">
              <a:lnSpc>
                <a:spcPct val="150000"/>
              </a:lnSpc>
              <a:spcAft>
                <a:spcPts val="1600"/>
              </a:spcAft>
              <a:buFont typeface="Arial" panose="020B0604020202020204" pitchFamily="34" charset="0"/>
              <a:buChar char="•"/>
            </a:pPr>
            <a:r>
              <a:rPr lang="da-DK" sz="1800" b="0">
                <a:effectLst/>
                <a:latin typeface="Poppins" panose="00000500000000000000" pitchFamily="2" charset="0"/>
                <a:ea typeface="Roboto" panose="02000000000000000000" pitchFamily="2" charset="0"/>
                <a:cs typeface="Times New Roman" panose="02020603050405020304" pitchFamily="18" charset="0"/>
              </a:rPr>
              <a:t>For at komme tættere på vores vision har vi formuleret tre strategiske ambitioner, der sætter retning for vores arbejde frem mod 2030. </a:t>
            </a:r>
          </a:p>
          <a:p>
            <a:pPr marL="0" marR="0">
              <a:lnSpc>
                <a:spcPct val="150000"/>
              </a:lnSpc>
              <a:spcAft>
                <a:spcPts val="1600"/>
              </a:spcAft>
              <a:buNone/>
            </a:pPr>
            <a:endParaRPr lang="da-DK" sz="1800" b="1">
              <a:effectLst/>
              <a:latin typeface="Poppins" panose="00000500000000000000" pitchFamily="2" charset="0"/>
              <a:ea typeface="Roboto" panose="02000000000000000000" pitchFamily="2" charset="0"/>
              <a:cs typeface="Times New Roman" panose="02020603050405020304" pitchFamily="18" charset="0"/>
            </a:endParaRPr>
          </a:p>
          <a:p>
            <a:endParaRPr lang="da-DK"/>
          </a:p>
        </p:txBody>
      </p:sp>
      <p:sp>
        <p:nvSpPr>
          <p:cNvPr id="4" name="Pladsholder til sidefod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
        <p:nvSpPr>
          <p:cNvPr id="5" name="Pladsholder til sidehoved 4"/>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
        <p:nvSpPr>
          <p:cNvPr id="6" name="Pladsholder til dato 5"/>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AC4B7A-02C7-47B5-912D-53ECDDAA031D}" type="datetime1">
              <a:rPr kumimoji="0" lang="en-GB" sz="1200" b="0" i="0" u="none" strike="noStrike" kern="1200" cap="none" spc="0" normalizeH="0" baseline="0" noProof="0" smtClean="0">
                <a:ln>
                  <a:noFill/>
                </a:ln>
                <a:solidFill>
                  <a:srgbClr val="000000"/>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20/08/2025</a:t>
            </a:fld>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
        <p:nvSpPr>
          <p:cNvPr id="7" name="Pladsholder til slidenumm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A5A2F-ECD0-4A51-A9E7-D8DA645BD5CD}" type="slidenum">
              <a:rPr kumimoji="0" lang="en-GB" sz="1200" b="0" i="0" u="none" strike="noStrike" kern="1200" cap="none" spc="0" normalizeH="0" baseline="0" noProof="0" smtClean="0">
                <a:ln>
                  <a:noFill/>
                </a:ln>
                <a:solidFill>
                  <a:srgbClr val="000000"/>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Tree>
    <p:extLst>
      <p:ext uri="{BB962C8B-B14F-4D97-AF65-F5344CB8AC3E}">
        <p14:creationId xmlns:p14="http://schemas.microsoft.com/office/powerpoint/2010/main" val="1288417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21C19-B4F9-40B2-4A86-3FE48E9A1822}"/>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E51F34F5-1888-10F0-AF16-53E00D3A455C}"/>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6510B340-4992-D2CF-CDC3-D5A2AC707F8B}"/>
              </a:ext>
            </a:extLst>
          </p:cNvPr>
          <p:cNvSpPr>
            <a:spLocks noGrp="1"/>
          </p:cNvSpPr>
          <p:nvPr>
            <p:ph type="body" idx="1"/>
          </p:nvPr>
        </p:nvSpPr>
        <p:spPr/>
        <p:txBody>
          <a:bodyPr/>
          <a:lstStyle/>
          <a:p>
            <a:pPr marL="0" marR="0">
              <a:lnSpc>
                <a:spcPct val="150000"/>
              </a:lnSpc>
              <a:spcAft>
                <a:spcPts val="1600"/>
              </a:spcAft>
              <a:buNone/>
            </a:pPr>
            <a:r>
              <a:rPr lang="da-DK" sz="1800" b="1">
                <a:effectLst/>
                <a:latin typeface="Poppins" panose="00000500000000000000" pitchFamily="2" charset="0"/>
                <a:ea typeface="Roboto" panose="02000000000000000000" pitchFamily="2" charset="0"/>
                <a:cs typeface="Times New Roman" panose="02020603050405020304" pitchFamily="18" charset="0"/>
              </a:rPr>
              <a:t>De tre strategiske ambitioner</a:t>
            </a:r>
          </a:p>
          <a:p>
            <a:pPr marL="285750" marR="0" indent="-285750">
              <a:lnSpc>
                <a:spcPct val="150000"/>
              </a:lnSpc>
              <a:spcAft>
                <a:spcPts val="1600"/>
              </a:spcAft>
              <a:buFont typeface="Arial" panose="020B0604020202020204" pitchFamily="34" charset="0"/>
              <a:buChar char="•"/>
            </a:pPr>
            <a:r>
              <a:rPr lang="da-DK" sz="1800" b="1">
                <a:effectLst/>
                <a:latin typeface="Poppins" panose="00000500000000000000" pitchFamily="2" charset="0"/>
                <a:ea typeface="Roboto" panose="02000000000000000000" pitchFamily="2" charset="0"/>
                <a:cs typeface="Times New Roman" panose="02020603050405020304" pitchFamily="18" charset="0"/>
              </a:rPr>
              <a:t>Vi vil engagere Danmark i kampen for en hjertesund fremtid. </a:t>
            </a:r>
            <a:r>
              <a:rPr lang="da-DK" sz="1800" b="0">
                <a:effectLst/>
                <a:latin typeface="Poppins" panose="00000500000000000000" pitchFamily="2" charset="0"/>
                <a:ea typeface="Roboto" panose="02000000000000000000" pitchFamily="2" charset="0"/>
                <a:cs typeface="Times New Roman" panose="02020603050405020304" pitchFamily="18" charset="0"/>
              </a:rPr>
              <a:t>Det</a:t>
            </a:r>
            <a:r>
              <a:rPr lang="da-DK" sz="1800" b="1">
                <a:effectLst/>
                <a:latin typeface="Poppins" panose="00000500000000000000" pitchFamily="2" charset="0"/>
                <a:ea typeface="Roboto" panose="02000000000000000000" pitchFamily="2" charset="0"/>
                <a:cs typeface="Times New Roman" panose="02020603050405020304" pitchFamily="18" charset="0"/>
              </a:rPr>
              <a:t> </a:t>
            </a:r>
            <a:r>
              <a:rPr lang="da-DK" sz="1800">
                <a:effectLst/>
                <a:latin typeface="Poppins" panose="00000500000000000000" pitchFamily="2" charset="0"/>
                <a:ea typeface="Roboto" panose="02000000000000000000" pitchFamily="2" charset="0"/>
                <a:cs typeface="Times New Roman" panose="02020603050405020304" pitchFamily="18" charset="0"/>
              </a:rPr>
              <a:t>betyder, at vi vil arbejde for, at flere kender og støtter hjertesagen. Flere skal motiveres til at engagere sig i hjertesagen, så vi sammen kan kæmpe for danskernes hjerter og sammen kan løfte hjertesundheden i Danmark. </a:t>
            </a:r>
            <a:endParaRPr lang="da-DK" sz="1800">
              <a:effectLst/>
              <a:latin typeface="Roboto" panose="02000000000000000000" pitchFamily="2" charset="0"/>
              <a:ea typeface="Roboto" panose="02000000000000000000" pitchFamily="2" charset="0"/>
              <a:cs typeface="Times New Roman" panose="02020603050405020304" pitchFamily="18" charset="0"/>
            </a:endParaRPr>
          </a:p>
          <a:p>
            <a:pPr marL="285750" marR="0" indent="-285750">
              <a:lnSpc>
                <a:spcPct val="150000"/>
              </a:lnSpc>
              <a:spcAft>
                <a:spcPts val="1600"/>
              </a:spcAft>
              <a:buFont typeface="Arial" panose="020B0604020202020204" pitchFamily="34" charset="0"/>
              <a:buChar char="•"/>
            </a:pPr>
            <a:endParaRPr lang="da-DK" sz="1800" b="0">
              <a:effectLst/>
              <a:latin typeface="Poppins" panose="00000500000000000000" pitchFamily="2" charset="0"/>
              <a:ea typeface="Roboto" panose="02000000000000000000" pitchFamily="2" charset="0"/>
              <a:cs typeface="Times New Roman" panose="02020603050405020304" pitchFamily="18" charset="0"/>
            </a:endParaRPr>
          </a:p>
          <a:p>
            <a:pPr marL="285750" marR="0" indent="-285750">
              <a:lnSpc>
                <a:spcPct val="150000"/>
              </a:lnSpc>
              <a:spcAft>
                <a:spcPts val="1600"/>
              </a:spcAft>
              <a:buFont typeface="Arial" panose="020B0604020202020204" pitchFamily="34" charset="0"/>
              <a:buChar char="•"/>
            </a:pPr>
            <a:r>
              <a:rPr lang="da-DK" sz="1800" b="1">
                <a:effectLst/>
                <a:latin typeface="Poppins" panose="00000500000000000000" pitchFamily="2" charset="0"/>
                <a:ea typeface="Roboto" panose="02000000000000000000" pitchFamily="2" charset="0"/>
                <a:cs typeface="Times New Roman" panose="02020603050405020304" pitchFamily="18" charset="0"/>
              </a:rPr>
              <a:t>Vi vil sikre de bedste rammer for et hjertesundt liv. </a:t>
            </a:r>
            <a:r>
              <a:rPr lang="da-DK" sz="1800" b="0">
                <a:effectLst/>
                <a:latin typeface="Poppins" panose="00000500000000000000" pitchFamily="2" charset="0"/>
                <a:ea typeface="Roboto" panose="02000000000000000000" pitchFamily="2" charset="0"/>
                <a:cs typeface="Times New Roman" panose="02020603050405020304" pitchFamily="18" charset="0"/>
              </a:rPr>
              <a:t>Det</a:t>
            </a:r>
            <a:r>
              <a:rPr lang="da-DK" sz="1800" b="1">
                <a:effectLst/>
                <a:latin typeface="Poppins" panose="00000500000000000000" pitchFamily="2" charset="0"/>
                <a:ea typeface="Roboto" panose="02000000000000000000" pitchFamily="2" charset="0"/>
                <a:cs typeface="Times New Roman" panose="02020603050405020304" pitchFamily="18" charset="0"/>
              </a:rPr>
              <a:t> </a:t>
            </a:r>
            <a:r>
              <a:rPr lang="da-DK" sz="1800">
                <a:effectLst/>
                <a:latin typeface="Poppins" panose="00000500000000000000" pitchFamily="2" charset="0"/>
                <a:ea typeface="Roboto" panose="02000000000000000000" pitchFamily="2" charset="0"/>
                <a:cs typeface="Times New Roman" panose="02020603050405020304" pitchFamily="18" charset="0"/>
              </a:rPr>
              <a:t>betyder, at vi vil skabe et samfund med rammer, hvor det er attraktivt og nemt at leve hjertesundt, uanset hvor du bor og uanset din sociale og økonomiske status. Vi vil styrke fokus på strukturel forebyggelse, så vi kan mindske risikoen for hjertesygdom og uligheden i sundhed. Det kræver en styrket politisk indsats, og at vi sikrer forskning og viden på området.</a:t>
            </a:r>
            <a:endParaRPr lang="da-DK" sz="1800">
              <a:effectLst/>
              <a:latin typeface="Roboto" panose="02000000000000000000" pitchFamily="2" charset="0"/>
              <a:ea typeface="Roboto" panose="02000000000000000000" pitchFamily="2" charset="0"/>
              <a:cs typeface="Times New Roman" panose="02020603050405020304" pitchFamily="18" charset="0"/>
            </a:endParaRPr>
          </a:p>
          <a:p>
            <a:pPr marL="285750" marR="0" indent="-285750">
              <a:lnSpc>
                <a:spcPct val="150000"/>
              </a:lnSpc>
              <a:spcAft>
                <a:spcPts val="1600"/>
              </a:spcAft>
              <a:buFont typeface="Arial" panose="020B0604020202020204" pitchFamily="34" charset="0"/>
              <a:buChar char="•"/>
            </a:pPr>
            <a:endParaRPr lang="da-DK" sz="1800">
              <a:effectLst/>
              <a:latin typeface="Roboto" panose="02000000000000000000" pitchFamily="2" charset="0"/>
              <a:ea typeface="Roboto" panose="02000000000000000000" pitchFamily="2" charset="0"/>
              <a:cs typeface="Times New Roman" panose="02020603050405020304" pitchFamily="18" charset="0"/>
            </a:endParaRPr>
          </a:p>
          <a:p>
            <a:pPr marL="285750" marR="0" lvl="0" indent="-285750" algn="l" defTabSz="914400" rtl="0" eaLnBrk="1" fontAlgn="auto" latinLnBrk="0" hangingPunct="1">
              <a:lnSpc>
                <a:spcPct val="150000"/>
              </a:lnSpc>
              <a:spcBef>
                <a:spcPts val="0"/>
              </a:spcBef>
              <a:spcAft>
                <a:spcPts val="1600"/>
              </a:spcAft>
              <a:buClrTx/>
              <a:buSzTx/>
              <a:buFont typeface="Arial" panose="020B0604020202020204" pitchFamily="34" charset="0"/>
              <a:buChar char="•"/>
              <a:tabLst/>
              <a:defRPr/>
            </a:pPr>
            <a:r>
              <a:rPr lang="da-DK" sz="1800" b="1">
                <a:effectLst/>
                <a:latin typeface="Poppins" panose="00000500000000000000" pitchFamily="2" charset="0"/>
                <a:ea typeface="Roboto" panose="02000000000000000000" pitchFamily="2" charset="0"/>
                <a:cs typeface="Times New Roman" panose="02020603050405020304" pitchFamily="18" charset="0"/>
              </a:rPr>
              <a:t>Vi vil inspirere flere til at leve hjertesundt. </a:t>
            </a:r>
            <a:r>
              <a:rPr lang="da-DK" sz="1800" b="0">
                <a:effectLst/>
                <a:latin typeface="Poppins" panose="00000500000000000000" pitchFamily="2" charset="0"/>
                <a:ea typeface="Roboto" panose="02000000000000000000" pitchFamily="2" charset="0"/>
                <a:cs typeface="Times New Roman" panose="02020603050405020304" pitchFamily="18" charset="0"/>
              </a:rPr>
              <a:t>Det</a:t>
            </a:r>
            <a:r>
              <a:rPr lang="da-DK" sz="1800" b="1">
                <a:effectLst/>
                <a:latin typeface="Poppins" panose="00000500000000000000" pitchFamily="2" charset="0"/>
                <a:ea typeface="Roboto" panose="02000000000000000000" pitchFamily="2" charset="0"/>
                <a:cs typeface="Times New Roman" panose="02020603050405020304" pitchFamily="18" charset="0"/>
              </a:rPr>
              <a:t> </a:t>
            </a:r>
            <a:r>
              <a:rPr lang="da-DK" sz="1800">
                <a:effectLst/>
                <a:latin typeface="Poppins" panose="00000500000000000000" pitchFamily="2" charset="0"/>
                <a:ea typeface="Roboto" panose="02000000000000000000" pitchFamily="2" charset="0"/>
                <a:cs typeface="Times New Roman" panose="02020603050405020304" pitchFamily="18" charset="0"/>
              </a:rPr>
              <a:t>betyder, at vi vil inspirere alle til at passe på hjertet. Vi vil gøre det nemt at forstå, hvad der er godt for hjertet, og hvordan vi kan træffe hjertesunde valg i hverdagen. Vi vil sikre støtte og fællesskaber til mennesker, der er lever med hjertesygdom, til deres pårørende og til hjertebarnsfamilier. </a:t>
            </a:r>
            <a:endParaRPr lang="da-DK" sz="1800">
              <a:effectLst/>
              <a:latin typeface="Roboto" panose="02000000000000000000" pitchFamily="2" charset="0"/>
              <a:ea typeface="Roboto" panose="02000000000000000000" pitchFamily="2" charset="0"/>
              <a:cs typeface="Times New Roman" panose="02020603050405020304" pitchFamily="18" charset="0"/>
            </a:endParaRPr>
          </a:p>
        </p:txBody>
      </p:sp>
      <p:sp>
        <p:nvSpPr>
          <p:cNvPr id="4" name="Pladsholder til sidefod 3">
            <a:extLst>
              <a:ext uri="{FF2B5EF4-FFF2-40B4-BE49-F238E27FC236}">
                <a16:creationId xmlns:a16="http://schemas.microsoft.com/office/drawing/2014/main" id="{9D84F74C-23C1-B740-E6C6-49EA16FDC90E}"/>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
        <p:nvSpPr>
          <p:cNvPr id="5" name="Pladsholder til sidehoved 4">
            <a:extLst>
              <a:ext uri="{FF2B5EF4-FFF2-40B4-BE49-F238E27FC236}">
                <a16:creationId xmlns:a16="http://schemas.microsoft.com/office/drawing/2014/main" id="{4E9FDC26-31CA-7051-8D82-49C0AE53D1BB}"/>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
        <p:nvSpPr>
          <p:cNvPr id="6" name="Pladsholder til dato 5">
            <a:extLst>
              <a:ext uri="{FF2B5EF4-FFF2-40B4-BE49-F238E27FC236}">
                <a16:creationId xmlns:a16="http://schemas.microsoft.com/office/drawing/2014/main" id="{790E0DD7-2F91-79C7-5CE7-D82FF7610B44}"/>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AC4B7A-02C7-47B5-912D-53ECDDAA031D}" type="datetime1">
              <a:rPr kumimoji="0" lang="en-GB" sz="1200" b="0" i="0" u="none" strike="noStrike" kern="1200" cap="none" spc="0" normalizeH="0" baseline="0" noProof="0" smtClean="0">
                <a:ln>
                  <a:noFill/>
                </a:ln>
                <a:solidFill>
                  <a:srgbClr val="000000"/>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20/08/2025</a:t>
            </a:fld>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
        <p:nvSpPr>
          <p:cNvPr id="7" name="Pladsholder til slidenummer 6">
            <a:extLst>
              <a:ext uri="{FF2B5EF4-FFF2-40B4-BE49-F238E27FC236}">
                <a16:creationId xmlns:a16="http://schemas.microsoft.com/office/drawing/2014/main" id="{EE03D622-5A60-2B28-D053-9A2351B84A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A5A2F-ECD0-4A51-A9E7-D8DA645BD5CD}" type="slidenum">
              <a:rPr kumimoji="0" lang="en-GB" sz="1200" b="0" i="0" u="none" strike="noStrike" kern="1200" cap="none" spc="0" normalizeH="0" baseline="0" noProof="0" smtClean="0">
                <a:ln>
                  <a:noFill/>
                </a:ln>
                <a:solidFill>
                  <a:srgbClr val="000000"/>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Tree>
    <p:extLst>
      <p:ext uri="{BB962C8B-B14F-4D97-AF65-F5344CB8AC3E}">
        <p14:creationId xmlns:p14="http://schemas.microsoft.com/office/powerpoint/2010/main" val="257642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kern="1200">
                <a:solidFill>
                  <a:schemeClr val="tx1"/>
                </a:solidFill>
                <a:effectLst/>
                <a:latin typeface="+mn-lt"/>
                <a:ea typeface="+mn-ea"/>
                <a:cs typeface="+mn-cs"/>
              </a:rPr>
              <a:t>Sådan gør vi en forskel</a:t>
            </a:r>
          </a:p>
          <a:p>
            <a:pPr marL="171450" indent="-171450">
              <a:buFont typeface="Arial" panose="020B0604020202020204" pitchFamily="34" charset="0"/>
              <a:buChar char="•"/>
            </a:pPr>
            <a:r>
              <a:rPr lang="da-DK" sz="1200" b="0" kern="1200">
                <a:solidFill>
                  <a:schemeClr val="tx1"/>
                </a:solidFill>
                <a:effectLst/>
                <a:latin typeface="+mn-lt"/>
                <a:ea typeface="+mn-ea"/>
                <a:cs typeface="+mn-cs"/>
              </a:rPr>
              <a:t>De næste slides rummer et udpluk af de konkrete indsatser som vi arbejder med for at bekæmpe hjertesygdom i Danmark og sikre hjertesunde liv for alle. </a:t>
            </a:r>
          </a:p>
          <a:p>
            <a:pPr marL="171450" indent="-171450">
              <a:buFont typeface="Arial" panose="020B0604020202020204" pitchFamily="34" charset="0"/>
              <a:buChar char="•"/>
            </a:pPr>
            <a:r>
              <a:rPr lang="da-DK" sz="1200" b="0" kern="1200">
                <a:solidFill>
                  <a:schemeClr val="tx1"/>
                </a:solidFill>
                <a:effectLst/>
                <a:latin typeface="+mn-lt"/>
                <a:ea typeface="+mn-ea"/>
                <a:cs typeface="+mn-cs"/>
              </a:rPr>
              <a:t>Det er indsatser inden for forskning, vores politiske arbejde, forebyggelse og inspiration til et hjertesundt liv og støtte til mennesker med og tæt på hjertesygdom. </a:t>
            </a:r>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20/08/2025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17</a:t>
            </a:fld>
            <a:endParaRPr lang="en-GB"/>
          </a:p>
        </p:txBody>
      </p:sp>
    </p:spTree>
    <p:extLst>
      <p:ext uri="{BB962C8B-B14F-4D97-AF65-F5344CB8AC3E}">
        <p14:creationId xmlns:p14="http://schemas.microsoft.com/office/powerpoint/2010/main" val="2925455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61B08-B275-5595-EE39-66E1750CAAD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2CD8D417-B2E7-29DF-87EC-2C9AEA2A3E8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0C2155D8-4C1E-AB84-64F5-6FF4972FF514}"/>
              </a:ext>
            </a:extLst>
          </p:cNvPr>
          <p:cNvSpPr>
            <a:spLocks noGrp="1"/>
          </p:cNvSpPr>
          <p:nvPr>
            <p:ph type="body" idx="1"/>
          </p:nvPr>
        </p:nvSpPr>
        <p:spPr/>
        <p:txBody>
          <a:bodyPr/>
          <a:lstStyle/>
          <a:p>
            <a:pPr marL="0" marR="0">
              <a:lnSpc>
                <a:spcPct val="150000"/>
              </a:lnSpc>
              <a:spcAft>
                <a:spcPts val="1600"/>
              </a:spcAft>
              <a:buNone/>
            </a:pPr>
            <a:r>
              <a:rPr lang="da-DK" sz="1800" b="1">
                <a:effectLst/>
                <a:latin typeface="Poppins" panose="00000500000000000000" pitchFamily="2" charset="0"/>
                <a:ea typeface="Roboto" panose="02000000000000000000" pitchFamily="2" charset="0"/>
                <a:cs typeface="Times New Roman" panose="02020603050405020304" pitchFamily="18" charset="0"/>
              </a:rPr>
              <a:t>Breakerslide</a:t>
            </a:r>
          </a:p>
          <a:p>
            <a:pPr marL="171450" marR="0" indent="-171450">
              <a:lnSpc>
                <a:spcPct val="150000"/>
              </a:lnSpc>
              <a:spcAft>
                <a:spcPts val="1600"/>
              </a:spcAft>
              <a:buFont typeface="Arial" panose="020B0604020202020204" pitchFamily="34" charset="0"/>
              <a:buChar char="•"/>
            </a:pPr>
            <a:r>
              <a:rPr lang="da-DK" sz="1800" b="0">
                <a:effectLst/>
                <a:latin typeface="Poppins" panose="00000500000000000000" pitchFamily="2" charset="0"/>
                <a:ea typeface="Roboto" panose="02000000000000000000" pitchFamily="2" charset="0"/>
                <a:cs typeface="Times New Roman" panose="02020603050405020304" pitchFamily="18" charset="0"/>
              </a:rPr>
              <a:t>Vi støtter forskning i hjertesygdomme, deres årsager, forebyggelse og behandling. </a:t>
            </a:r>
            <a:endParaRPr lang="da-DK" sz="1800" b="0"/>
          </a:p>
        </p:txBody>
      </p:sp>
      <p:sp>
        <p:nvSpPr>
          <p:cNvPr id="4" name="Pladsholder til sidefod 3">
            <a:extLst>
              <a:ext uri="{FF2B5EF4-FFF2-40B4-BE49-F238E27FC236}">
                <a16:creationId xmlns:a16="http://schemas.microsoft.com/office/drawing/2014/main" id="{447D4452-C52A-DCD4-6367-0D222B641EC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
        <p:nvSpPr>
          <p:cNvPr id="5" name="Pladsholder til sidehoved 4">
            <a:extLst>
              <a:ext uri="{FF2B5EF4-FFF2-40B4-BE49-F238E27FC236}">
                <a16:creationId xmlns:a16="http://schemas.microsoft.com/office/drawing/2014/main" id="{E461287A-C334-C0AB-DD45-0738CF18BAEB}"/>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
        <p:nvSpPr>
          <p:cNvPr id="6" name="Pladsholder til dato 5">
            <a:extLst>
              <a:ext uri="{FF2B5EF4-FFF2-40B4-BE49-F238E27FC236}">
                <a16:creationId xmlns:a16="http://schemas.microsoft.com/office/drawing/2014/main" id="{33474F97-F345-4431-4D4F-0B4910F07833}"/>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AC4B7A-02C7-47B5-912D-53ECDDAA031D}" type="datetime1">
              <a:rPr kumimoji="0" lang="en-GB" sz="1200" b="0" i="0" u="none" strike="noStrike" kern="1200" cap="none" spc="0" normalizeH="0" baseline="0" noProof="0" smtClean="0">
                <a:ln>
                  <a:noFill/>
                </a:ln>
                <a:solidFill>
                  <a:srgbClr val="000000"/>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20/08/2025</a:t>
            </a:fld>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
        <p:nvSpPr>
          <p:cNvPr id="7" name="Pladsholder til slidenummer 6">
            <a:extLst>
              <a:ext uri="{FF2B5EF4-FFF2-40B4-BE49-F238E27FC236}">
                <a16:creationId xmlns:a16="http://schemas.microsoft.com/office/drawing/2014/main" id="{406DC6E3-A721-4D52-3562-DD71D26A01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A5A2F-ECD0-4A51-A9E7-D8DA645BD5CD}" type="slidenum">
              <a:rPr kumimoji="0" lang="en-GB" sz="1200" b="0" i="0" u="none" strike="noStrike" kern="1200" cap="none" spc="0" normalizeH="0" baseline="0" noProof="0" smtClean="0">
                <a:ln>
                  <a:noFill/>
                </a:ln>
                <a:solidFill>
                  <a:srgbClr val="000000"/>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Tree>
    <p:extLst>
      <p:ext uri="{BB962C8B-B14F-4D97-AF65-F5344CB8AC3E}">
        <p14:creationId xmlns:p14="http://schemas.microsoft.com/office/powerpoint/2010/main" val="2159813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F44E8-0AB8-EC86-8AD9-95B3460EFE7A}"/>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EFCBDD5-62E0-F7DD-04E7-123B7E27469A}"/>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7387EB56-AEB3-916A-A831-E6CF1397BA7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a:t>Vi støtter forskning og ny viden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a:t>Forskning og viden er afgørende for udvikling og fremskridt på hjerteområde. Derfor støtter vi forskning og ny viden.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a:t>Vi støtter hver år forskning med ca. 30 mio. kr.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a:t>Vi støtter forskning inden for strategisk udvalgte forskningstemaer.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a:t>Vi støtter via Børnehjertefonden, hvor vi uddeler støtte til forskning i medfødt hjertesygdom.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a:solidFill>
                  <a:schemeClr val="tx1"/>
                </a:solidFill>
                <a:effectLst/>
                <a:latin typeface="+mn-lt"/>
                <a:ea typeface="+mn-ea"/>
                <a:cs typeface="+mn-cs"/>
              </a:rPr>
              <a:t>Vi støtter via forskellige partnerskaber, hvor der er fokus på fremtidens forskere inden for hjerteområdet (ph.d.- og post doc-stipendier inden for den frie hjerteforskning) og forskning i kvinders hjertesundhed (det meste forskning på hjerteområdet er lavet på mænd og derfor er der et efterslæb i forhold til viden om kvinders hjertesundhed).   </a:t>
            </a:r>
          </a:p>
          <a:p>
            <a:endParaRPr lang="da-DK"/>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Pladsholder til sidefod 3">
            <a:extLst>
              <a:ext uri="{FF2B5EF4-FFF2-40B4-BE49-F238E27FC236}">
                <a16:creationId xmlns:a16="http://schemas.microsoft.com/office/drawing/2014/main" id="{802B6519-2979-52A7-F7C7-162075F4FE6F}"/>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
        <p:nvSpPr>
          <p:cNvPr id="5" name="Pladsholder til sidehoved 4">
            <a:extLst>
              <a:ext uri="{FF2B5EF4-FFF2-40B4-BE49-F238E27FC236}">
                <a16:creationId xmlns:a16="http://schemas.microsoft.com/office/drawing/2014/main" id="{72A8F4BF-E2F2-6FCF-A7C1-E73BDA56EC17}"/>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
        <p:nvSpPr>
          <p:cNvPr id="6" name="Pladsholder til dato 5">
            <a:extLst>
              <a:ext uri="{FF2B5EF4-FFF2-40B4-BE49-F238E27FC236}">
                <a16:creationId xmlns:a16="http://schemas.microsoft.com/office/drawing/2014/main" id="{9C7D36D1-7835-1457-DBEA-E1941B6D987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AC4B7A-02C7-47B5-912D-53ECDDAA031D}" type="datetime1">
              <a:rPr kumimoji="0" lang="en-GB" sz="1200" b="0" i="0" u="none" strike="noStrike" kern="1200" cap="none" spc="0" normalizeH="0" baseline="0" noProof="0" smtClean="0">
                <a:ln>
                  <a:noFill/>
                </a:ln>
                <a:solidFill>
                  <a:srgbClr val="000000"/>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20/08/2025</a:t>
            </a:fld>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
        <p:nvSpPr>
          <p:cNvPr id="7" name="Pladsholder til slidenummer 6">
            <a:extLst>
              <a:ext uri="{FF2B5EF4-FFF2-40B4-BE49-F238E27FC236}">
                <a16:creationId xmlns:a16="http://schemas.microsoft.com/office/drawing/2014/main" id="{B782297F-7903-E7D4-1590-04047AB8F72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A5A2F-ECD0-4A51-A9E7-D8DA645BD5CD}" type="slidenum">
              <a:rPr kumimoji="0" lang="en-GB" sz="1200" b="0" i="0" u="none" strike="noStrike" kern="1200" cap="none" spc="0" normalizeH="0" baseline="0" noProof="0" smtClean="0">
                <a:ln>
                  <a:noFill/>
                </a:ln>
                <a:solidFill>
                  <a:srgbClr val="000000"/>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Tree>
    <p:extLst>
      <p:ext uri="{BB962C8B-B14F-4D97-AF65-F5344CB8AC3E}">
        <p14:creationId xmlns:p14="http://schemas.microsoft.com/office/powerpoint/2010/main" val="253363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da-DK" sz="1200" b="1" kern="1200">
                <a:solidFill>
                  <a:schemeClr val="tx1"/>
                </a:solidFill>
                <a:effectLst/>
                <a:latin typeface="+mn-lt"/>
                <a:ea typeface="+mn-ea"/>
                <a:cs typeface="+mn-cs"/>
              </a:rPr>
              <a:t>Agenda (præsentations opbygning)</a:t>
            </a:r>
          </a:p>
          <a:p>
            <a:pPr marL="228600" indent="-228600">
              <a:buAutoNum type="arabicParenR"/>
            </a:pPr>
            <a:r>
              <a:rPr lang="da-DK" sz="1200" kern="1200">
                <a:solidFill>
                  <a:schemeClr val="tx1"/>
                </a:solidFill>
                <a:effectLst/>
                <a:latin typeface="+mn-lt"/>
                <a:ea typeface="+mn-ea"/>
                <a:cs typeface="+mn-cs"/>
              </a:rPr>
              <a:t>Hvem er vi – Introduktion til Hjerteforeningens formål, fakta og organisering.</a:t>
            </a:r>
            <a:br>
              <a:rPr lang="da-DK" sz="1200" kern="1200">
                <a:solidFill>
                  <a:schemeClr val="tx1"/>
                </a:solidFill>
                <a:effectLst/>
                <a:latin typeface="+mn-lt"/>
                <a:ea typeface="+mn-ea"/>
                <a:cs typeface="+mn-cs"/>
              </a:rPr>
            </a:br>
            <a:endParaRPr lang="da-DK" sz="1200" kern="1200">
              <a:solidFill>
                <a:schemeClr val="tx1"/>
              </a:solidFill>
              <a:effectLst/>
              <a:latin typeface="+mn-lt"/>
              <a:ea typeface="+mn-ea"/>
              <a:cs typeface="+mn-cs"/>
            </a:endParaRPr>
          </a:p>
          <a:p>
            <a:pPr marL="228600" indent="-228600">
              <a:buAutoNum type="arabicParenR"/>
            </a:pPr>
            <a:r>
              <a:rPr lang="da-DK" sz="1200" kern="1200">
                <a:solidFill>
                  <a:schemeClr val="tx1"/>
                </a:solidFill>
                <a:effectLst/>
                <a:latin typeface="+mn-lt"/>
                <a:ea typeface="+mn-ea"/>
                <a:cs typeface="+mn-cs"/>
              </a:rPr>
              <a:t>Danmark og hjertesygdom – Et overblik med fakta på hjerteområdet og sundhedsudfordringer, der påvirker hjerteområdet. </a:t>
            </a:r>
            <a:br>
              <a:rPr lang="da-DK" sz="1200" kern="1200">
                <a:solidFill>
                  <a:schemeClr val="tx1"/>
                </a:solidFill>
                <a:effectLst/>
                <a:latin typeface="+mn-lt"/>
                <a:ea typeface="+mn-ea"/>
                <a:cs typeface="+mn-cs"/>
              </a:rPr>
            </a:br>
            <a:endParaRPr lang="da-DK" sz="1200" kern="1200">
              <a:solidFill>
                <a:schemeClr val="tx1"/>
              </a:solidFill>
              <a:effectLst/>
              <a:latin typeface="+mn-lt"/>
              <a:ea typeface="+mn-ea"/>
              <a:cs typeface="+mn-cs"/>
            </a:endParaRPr>
          </a:p>
          <a:p>
            <a:pPr marL="228600" indent="-228600">
              <a:buAutoNum type="arabicParenR"/>
            </a:pPr>
            <a:r>
              <a:rPr lang="da-DK" sz="1200" kern="1200">
                <a:solidFill>
                  <a:schemeClr val="tx1"/>
                </a:solidFill>
                <a:effectLst/>
                <a:latin typeface="+mn-lt"/>
                <a:ea typeface="+mn-ea"/>
                <a:cs typeface="+mn-cs"/>
              </a:rPr>
              <a:t>Vores vision – Det vi kæmper for: Hjertesunde liv for alle.</a:t>
            </a:r>
            <a:br>
              <a:rPr lang="da-DK" sz="1200" kern="1200">
                <a:solidFill>
                  <a:schemeClr val="tx1"/>
                </a:solidFill>
                <a:effectLst/>
                <a:latin typeface="+mn-lt"/>
                <a:ea typeface="+mn-ea"/>
                <a:cs typeface="+mn-cs"/>
              </a:rPr>
            </a:br>
            <a:endParaRPr lang="da-DK" sz="1200" kern="1200">
              <a:solidFill>
                <a:schemeClr val="tx1"/>
              </a:solidFill>
              <a:effectLst/>
              <a:latin typeface="+mn-lt"/>
              <a:ea typeface="+mn-ea"/>
              <a:cs typeface="+mn-cs"/>
            </a:endParaRPr>
          </a:p>
          <a:p>
            <a:pPr marL="228600" indent="-228600">
              <a:buAutoNum type="arabicParenR"/>
            </a:pPr>
            <a:r>
              <a:rPr lang="da-DK" sz="1200" kern="1200">
                <a:solidFill>
                  <a:schemeClr val="tx1"/>
                </a:solidFill>
                <a:effectLst/>
                <a:latin typeface="+mn-lt"/>
                <a:ea typeface="+mn-ea"/>
                <a:cs typeface="+mn-cs"/>
              </a:rPr>
              <a:t>Sådan gør vi en forskel – Indsatser inden for forskning, interessevaretagelse, forebyggelse og støtte til mennesker med og tæt på hjertesygdom. </a:t>
            </a:r>
            <a:br>
              <a:rPr lang="da-DK" sz="1200" kern="1200">
                <a:solidFill>
                  <a:schemeClr val="tx1"/>
                </a:solidFill>
                <a:effectLst/>
                <a:latin typeface="+mn-lt"/>
                <a:ea typeface="+mn-ea"/>
                <a:cs typeface="+mn-cs"/>
              </a:rPr>
            </a:br>
            <a:endParaRPr lang="da-DK" sz="1200" kern="1200">
              <a:solidFill>
                <a:schemeClr val="tx1"/>
              </a:solidFill>
              <a:effectLst/>
              <a:latin typeface="+mn-lt"/>
              <a:ea typeface="+mn-ea"/>
              <a:cs typeface="+mn-cs"/>
            </a:endParaRPr>
          </a:p>
          <a:p>
            <a:pPr marL="228600" indent="-228600">
              <a:buAutoNum type="arabicParenR"/>
            </a:pPr>
            <a:r>
              <a:rPr lang="da-DK" sz="1200" kern="1200">
                <a:solidFill>
                  <a:schemeClr val="tx1"/>
                </a:solidFill>
                <a:effectLst/>
                <a:latin typeface="+mn-lt"/>
                <a:ea typeface="+mn-ea"/>
                <a:cs typeface="+mn-cs"/>
              </a:rPr>
              <a:t>Sammen skaber vi resultater – Vi kan ikke lykkes alene. Vi skaber resultater sammen med vores mange frivillige i hele landet og strategiske samarbejdspartnere (virksomheder og fonde). </a:t>
            </a:r>
            <a:br>
              <a:rPr lang="da-DK" sz="1200" kern="1200">
                <a:solidFill>
                  <a:schemeClr val="tx1"/>
                </a:solidFill>
                <a:effectLst/>
                <a:latin typeface="+mn-lt"/>
                <a:ea typeface="+mn-ea"/>
                <a:cs typeface="+mn-cs"/>
              </a:rPr>
            </a:br>
            <a:endParaRPr lang="da-DK" sz="1200" kern="1200">
              <a:solidFill>
                <a:schemeClr val="tx1"/>
              </a:solidFill>
              <a:effectLst/>
              <a:latin typeface="+mn-lt"/>
              <a:ea typeface="+mn-ea"/>
              <a:cs typeface="+mn-cs"/>
            </a:endParaRPr>
          </a:p>
          <a:p>
            <a:pPr marL="228600" indent="-228600">
              <a:buAutoNum type="arabicParenR"/>
            </a:pPr>
            <a:r>
              <a:rPr lang="da-DK" sz="1200" kern="1200">
                <a:solidFill>
                  <a:schemeClr val="tx1"/>
                </a:solidFill>
                <a:effectLst/>
                <a:latin typeface="+mn-lt"/>
                <a:ea typeface="+mn-ea"/>
                <a:cs typeface="+mn-cs"/>
              </a:rPr>
              <a:t>Bliv en del af hjertesagen - Invitation til hvordan man kan engagere sig og støtte hjertesagen. </a:t>
            </a:r>
            <a:br>
              <a:rPr lang="da-DK" sz="1200" kern="1200">
                <a:solidFill>
                  <a:schemeClr val="tx1"/>
                </a:solidFill>
                <a:effectLst/>
                <a:latin typeface="+mn-lt"/>
                <a:ea typeface="+mn-ea"/>
                <a:cs typeface="+mn-cs"/>
              </a:rPr>
            </a:br>
            <a:endParaRPr lang="da-DK" sz="1200" kern="1200">
              <a:solidFill>
                <a:schemeClr val="tx1"/>
              </a:solidFill>
              <a:effectLst/>
              <a:latin typeface="+mn-lt"/>
              <a:ea typeface="+mn-ea"/>
              <a:cs typeface="+mn-cs"/>
            </a:endParaRPr>
          </a:p>
          <a:p>
            <a:pPr marL="0" indent="0">
              <a:buNone/>
            </a:pPr>
            <a:br>
              <a:rPr lang="da-DK" sz="1200" kern="1200">
                <a:solidFill>
                  <a:schemeClr val="tx1"/>
                </a:solidFill>
                <a:effectLst/>
                <a:latin typeface="+mn-lt"/>
                <a:ea typeface="+mn-ea"/>
                <a:cs typeface="+mn-cs"/>
              </a:rPr>
            </a:br>
            <a:endParaRPr lang="en-US"/>
          </a:p>
        </p:txBody>
      </p:sp>
      <p:sp>
        <p:nvSpPr>
          <p:cNvPr id="4" name="Footer Placeholder 3"/>
          <p:cNvSpPr>
            <a:spLocks noGrp="1"/>
          </p:cNvSpPr>
          <p:nvPr>
            <p:ph type="ftr" sz="quarter" idx="4"/>
          </p:nvPr>
        </p:nvSpPr>
        <p:spPr/>
        <p:txBody>
          <a:bodyPr/>
          <a:lstStyle/>
          <a:p>
            <a:endParaRPr lang="en-GB"/>
          </a:p>
        </p:txBody>
      </p:sp>
      <p:sp>
        <p:nvSpPr>
          <p:cNvPr id="5" name="Header Placeholder 4"/>
          <p:cNvSpPr>
            <a:spLocks noGrp="1"/>
          </p:cNvSpPr>
          <p:nvPr>
            <p:ph type="hdr" sz="quarter"/>
          </p:nvPr>
        </p:nvSpPr>
        <p:spPr/>
        <p:txBody>
          <a:bodyPr/>
          <a:lstStyle/>
          <a:p>
            <a:endParaRPr lang="en-GB"/>
          </a:p>
        </p:txBody>
      </p:sp>
      <p:sp>
        <p:nvSpPr>
          <p:cNvPr id="6" name="Date Placeholder 5"/>
          <p:cNvSpPr>
            <a:spLocks noGrp="1"/>
          </p:cNvSpPr>
          <p:nvPr>
            <p:ph type="dt" idx="1"/>
          </p:nvPr>
        </p:nvSpPr>
        <p:spPr/>
        <p:txBody>
          <a:bodyPr/>
          <a:lstStyle/>
          <a:p>
            <a:fld id="{79AC4B7A-02C7-47B5-912D-53ECDDAA031D}" type="datetime1">
              <a:rPr lang="en-GB" smtClean="0"/>
              <a:t>20/08/2025</a:t>
            </a:fld>
            <a:endParaRPr lang="en-GB"/>
          </a:p>
        </p:txBody>
      </p:sp>
      <p:sp>
        <p:nvSpPr>
          <p:cNvPr id="7" name="Slide Number Placeholder 6"/>
          <p:cNvSpPr>
            <a:spLocks noGrp="1"/>
          </p:cNvSpPr>
          <p:nvPr>
            <p:ph type="sldNum" sz="quarter" idx="5"/>
          </p:nvPr>
        </p:nvSpPr>
        <p:spPr/>
        <p:txBody>
          <a:bodyPr/>
          <a:lstStyle/>
          <a:p>
            <a:fld id="{A74A5A2F-ECD0-4A51-A9E7-D8DA645BD5CD}" type="slidenum">
              <a:rPr lang="en-GB" smtClean="0"/>
              <a:t>2</a:t>
            </a:fld>
            <a:endParaRPr lang="en-GB"/>
          </a:p>
        </p:txBody>
      </p:sp>
    </p:spTree>
    <p:extLst>
      <p:ext uri="{BB962C8B-B14F-4D97-AF65-F5344CB8AC3E}">
        <p14:creationId xmlns:p14="http://schemas.microsoft.com/office/powerpoint/2010/main" val="2151519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80BA5-E8BC-BE18-3907-982CD408FB1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F0B8D5F-6DCE-2C9D-EFDD-D43E3B4404D8}"/>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756C9300-03DE-A40D-F0E4-3EF486FD8529}"/>
              </a:ext>
            </a:extLst>
          </p:cNvPr>
          <p:cNvSpPr>
            <a:spLocks noGrp="1"/>
          </p:cNvSpPr>
          <p:nvPr>
            <p:ph type="body" idx="1"/>
          </p:nvPr>
        </p:nvSpPr>
        <p:spPr/>
        <p:txBody>
          <a:bodyPr/>
          <a:lstStyle/>
          <a:p>
            <a:pPr marL="0" marR="0">
              <a:lnSpc>
                <a:spcPct val="150000"/>
              </a:lnSpc>
              <a:spcAft>
                <a:spcPts val="1600"/>
              </a:spcAft>
              <a:buNone/>
            </a:pPr>
            <a:r>
              <a:rPr lang="da-DK" sz="1800" b="1">
                <a:effectLst/>
                <a:latin typeface="Poppins" panose="00000500000000000000" pitchFamily="2" charset="0"/>
                <a:ea typeface="Roboto" panose="02000000000000000000" pitchFamily="2" charset="0"/>
                <a:cs typeface="Times New Roman" panose="02020603050405020304" pitchFamily="18" charset="0"/>
              </a:rPr>
              <a:t>Breakerslide</a:t>
            </a:r>
          </a:p>
          <a:p>
            <a:pPr marL="285750" marR="0" indent="-285750">
              <a:lnSpc>
                <a:spcPct val="150000"/>
              </a:lnSpc>
              <a:spcAft>
                <a:spcPts val="1600"/>
              </a:spcAft>
              <a:buFont typeface="Arial" panose="020B0604020202020204" pitchFamily="34" charset="0"/>
              <a:buChar char="•"/>
            </a:pPr>
            <a:r>
              <a:rPr lang="da-DK" sz="1800" b="0">
                <a:effectLst/>
                <a:latin typeface="Poppins" panose="00000500000000000000" pitchFamily="2" charset="0"/>
                <a:ea typeface="Roboto" panose="02000000000000000000" pitchFamily="2" charset="0"/>
                <a:cs typeface="Times New Roman" panose="02020603050405020304" pitchFamily="18" charset="0"/>
              </a:rPr>
              <a:t>Vi arbejder politisk og varetager interesser for mennesker med hjertesygdom og deres pårørende og kæmper politisk for at sikre de bedste rammer for at danskerne kan leve et hjertesundt liv. </a:t>
            </a:r>
          </a:p>
          <a:p>
            <a:pPr marL="0" marR="0" indent="0">
              <a:lnSpc>
                <a:spcPct val="150000"/>
              </a:lnSpc>
              <a:spcAft>
                <a:spcPts val="1600"/>
              </a:spcAft>
              <a:buFont typeface="Arial" panose="020B0604020202020204" pitchFamily="34" charset="0"/>
              <a:buNone/>
            </a:pPr>
            <a:endParaRPr lang="da-DK" sz="1800" b="0">
              <a:effectLst/>
              <a:latin typeface="Poppins" panose="00000500000000000000" pitchFamily="2" charset="0"/>
              <a:ea typeface="Roboto" panose="02000000000000000000" pitchFamily="2" charset="0"/>
              <a:cs typeface="Times New Roman" panose="02020603050405020304" pitchFamily="18" charset="0"/>
            </a:endParaRPr>
          </a:p>
          <a:p>
            <a:pPr marL="0" marR="0">
              <a:lnSpc>
                <a:spcPct val="150000"/>
              </a:lnSpc>
              <a:spcAft>
                <a:spcPts val="1600"/>
              </a:spcAft>
              <a:buNone/>
            </a:pPr>
            <a:endParaRPr lang="da-DK" sz="1800" b="1">
              <a:effectLst/>
              <a:latin typeface="Poppins" panose="00000500000000000000" pitchFamily="2" charset="0"/>
              <a:ea typeface="Roboto" panose="02000000000000000000" pitchFamily="2" charset="0"/>
              <a:cs typeface="Times New Roman" panose="02020603050405020304" pitchFamily="18" charset="0"/>
            </a:endParaRPr>
          </a:p>
        </p:txBody>
      </p:sp>
      <p:sp>
        <p:nvSpPr>
          <p:cNvPr id="4" name="Pladsholder til sidefod 3">
            <a:extLst>
              <a:ext uri="{FF2B5EF4-FFF2-40B4-BE49-F238E27FC236}">
                <a16:creationId xmlns:a16="http://schemas.microsoft.com/office/drawing/2014/main" id="{BAF55627-9E7E-366A-50EF-D3C7ABFC9CAD}"/>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
        <p:nvSpPr>
          <p:cNvPr id="5" name="Pladsholder til sidehoved 4">
            <a:extLst>
              <a:ext uri="{FF2B5EF4-FFF2-40B4-BE49-F238E27FC236}">
                <a16:creationId xmlns:a16="http://schemas.microsoft.com/office/drawing/2014/main" id="{80BE470C-67AD-A4BF-A7BC-DC224E6CF99D}"/>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
        <p:nvSpPr>
          <p:cNvPr id="6" name="Pladsholder til dato 5">
            <a:extLst>
              <a:ext uri="{FF2B5EF4-FFF2-40B4-BE49-F238E27FC236}">
                <a16:creationId xmlns:a16="http://schemas.microsoft.com/office/drawing/2014/main" id="{94B84C0F-3C70-5E1B-4B7D-025BE801445B}"/>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AC4B7A-02C7-47B5-912D-53ECDDAA031D}" type="datetime1">
              <a:rPr kumimoji="0" lang="en-GB" sz="1200" b="0" i="0" u="none" strike="noStrike" kern="1200" cap="none" spc="0" normalizeH="0" baseline="0" noProof="0" smtClean="0">
                <a:ln>
                  <a:noFill/>
                </a:ln>
                <a:solidFill>
                  <a:srgbClr val="000000"/>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20/08/2025</a:t>
            </a:fld>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
        <p:nvSpPr>
          <p:cNvPr id="7" name="Pladsholder til slidenummer 6">
            <a:extLst>
              <a:ext uri="{FF2B5EF4-FFF2-40B4-BE49-F238E27FC236}">
                <a16:creationId xmlns:a16="http://schemas.microsoft.com/office/drawing/2014/main" id="{884775EF-C272-87EB-F41C-A6837BF26D6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A5A2F-ECD0-4A51-A9E7-D8DA645BD5CD}" type="slidenum">
              <a:rPr kumimoji="0" lang="en-GB" sz="1200" b="0" i="0" u="none" strike="noStrike" kern="1200" cap="none" spc="0" normalizeH="0" baseline="0" noProof="0" smtClean="0">
                <a:ln>
                  <a:noFill/>
                </a:ln>
                <a:solidFill>
                  <a:srgbClr val="000000"/>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Tree>
    <p:extLst>
      <p:ext uri="{BB962C8B-B14F-4D97-AF65-F5344CB8AC3E}">
        <p14:creationId xmlns:p14="http://schemas.microsoft.com/office/powerpoint/2010/main" val="702007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AA7AE-56C8-4994-3334-C350CF2BB120}"/>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9FA75908-D355-568C-08C4-E514C3144F2A}"/>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686DD35B-2A2E-FDA0-3528-104EB3099036}"/>
              </a:ext>
            </a:extLst>
          </p:cNvPr>
          <p:cNvSpPr>
            <a:spLocks noGrp="1"/>
          </p:cNvSpPr>
          <p:nvPr>
            <p:ph type="body" idx="1"/>
          </p:nvPr>
        </p:nvSpPr>
        <p:spPr/>
        <p:txBody>
          <a:bodyPr/>
          <a:lstStyle/>
          <a:p>
            <a:pPr marL="0" marR="0">
              <a:lnSpc>
                <a:spcPct val="150000"/>
              </a:lnSpc>
              <a:spcAft>
                <a:spcPts val="1600"/>
              </a:spcAft>
              <a:buNone/>
            </a:pPr>
            <a:r>
              <a:rPr lang="da-DK" sz="1800" b="1">
                <a:effectLst/>
                <a:latin typeface="Poppins" panose="00000500000000000000" pitchFamily="2" charset="0"/>
                <a:ea typeface="Roboto" panose="02000000000000000000" pitchFamily="2" charset="0"/>
                <a:cs typeface="Times New Roman" panose="02020603050405020304" pitchFamily="18" charset="0"/>
              </a:rPr>
              <a:t>Vores politiske mærkesager</a:t>
            </a:r>
          </a:p>
          <a:p>
            <a:pPr marL="285750" marR="0" indent="-285750">
              <a:lnSpc>
                <a:spcPct val="150000"/>
              </a:lnSpc>
              <a:spcAft>
                <a:spcPts val="1600"/>
              </a:spcAft>
              <a:buFont typeface="Arial" panose="020B0604020202020204" pitchFamily="34" charset="0"/>
              <a:buChar char="•"/>
            </a:pPr>
            <a:r>
              <a:rPr lang="da-DK" sz="1800" b="0">
                <a:effectLst/>
                <a:latin typeface="Poppins" panose="00000500000000000000" pitchFamily="2" charset="0"/>
                <a:ea typeface="Roboto" panose="02000000000000000000" pitchFamily="2" charset="0"/>
                <a:cs typeface="Times New Roman" panose="02020603050405020304" pitchFamily="18" charset="0"/>
              </a:rPr>
              <a:t>Vi har formuleret et politisk program med tre politiske mærkesager, der skal sætte hjertesundhed på den samfundsmæssige og politiske dagsorden. </a:t>
            </a:r>
          </a:p>
          <a:p>
            <a:pPr marL="742950" marR="0" lvl="1" indent="-285750">
              <a:lnSpc>
                <a:spcPct val="150000"/>
              </a:lnSpc>
              <a:spcAft>
                <a:spcPts val="1600"/>
              </a:spcAft>
              <a:buFont typeface="Arial" panose="020B0604020202020204" pitchFamily="34" charset="0"/>
              <a:buChar char="•"/>
            </a:pPr>
            <a:r>
              <a:rPr lang="da-DK" sz="1800" b="0">
                <a:effectLst/>
                <a:latin typeface="Poppins" panose="00000500000000000000" pitchFamily="2" charset="0"/>
                <a:ea typeface="Roboto" panose="02000000000000000000" pitchFamily="2" charset="0"/>
                <a:cs typeface="Times New Roman" panose="02020603050405020304" pitchFamily="18" charset="0"/>
              </a:rPr>
              <a:t>Agenda 1: Vi arbejder for, at sundhedsreformen skal gøre hjertesundhed til en politisk topprioritet. </a:t>
            </a:r>
          </a:p>
          <a:p>
            <a:pPr marL="742950" marR="0" lvl="1" indent="-285750" algn="l" defTabSz="914400" rtl="0" eaLnBrk="1" fontAlgn="auto" latinLnBrk="0" hangingPunct="1">
              <a:lnSpc>
                <a:spcPct val="150000"/>
              </a:lnSpc>
              <a:spcBef>
                <a:spcPts val="0"/>
              </a:spcBef>
              <a:spcAft>
                <a:spcPts val="1600"/>
              </a:spcAft>
              <a:buClrTx/>
              <a:buSzTx/>
              <a:buFont typeface="Arial" panose="020B0604020202020204" pitchFamily="34" charset="0"/>
              <a:buChar char="•"/>
              <a:tabLst/>
              <a:defRPr/>
            </a:pPr>
            <a:r>
              <a:rPr lang="da-DK" sz="1800" b="0">
                <a:effectLst/>
                <a:latin typeface="Poppins" panose="00000500000000000000" pitchFamily="2" charset="0"/>
                <a:ea typeface="Roboto" panose="02000000000000000000" pitchFamily="2" charset="0"/>
                <a:cs typeface="Times New Roman" panose="02020603050405020304" pitchFamily="18" charset="0"/>
              </a:rPr>
              <a:t>Agenda 2: Vi arbejder for, at vi skal have nationale mål for et hjertesundt arbejdsliv. V</a:t>
            </a:r>
            <a:r>
              <a:rPr lang="da-DK" sz="1800" i="0">
                <a:solidFill>
                  <a:srgbClr val="000000"/>
                </a:solidFill>
                <a:effectLst/>
                <a:latin typeface="Poppins" pitchFamily="2" charset="77"/>
                <a:ea typeface="Aptos" panose="020B0004020202020204" pitchFamily="34" charset="0"/>
                <a:cs typeface="Poppins" pitchFamily="2" charset="77"/>
              </a:rPr>
              <a:t>i tilbringer en stor del af vores liv på arbejdspladsen, derfor er  arbejdspladsen også et sted, hvor vi effektivt kan forebygge sygdom og fremme trivsel ved at tænke i strukturelle forandringer.</a:t>
            </a:r>
            <a:endParaRPr lang="da-DK" sz="1800" b="0">
              <a:effectLst/>
              <a:latin typeface="Poppins" panose="00000500000000000000" pitchFamily="2" charset="0"/>
              <a:ea typeface="Roboto" panose="02000000000000000000" pitchFamily="2" charset="0"/>
              <a:cs typeface="Times New Roman" panose="02020603050405020304" pitchFamily="18" charset="0"/>
            </a:endParaRPr>
          </a:p>
          <a:p>
            <a:pPr marL="742950" marR="0" lvl="1" indent="-285750">
              <a:lnSpc>
                <a:spcPct val="150000"/>
              </a:lnSpc>
              <a:spcAft>
                <a:spcPts val="1600"/>
              </a:spcAft>
              <a:buFont typeface="Arial" panose="020B0604020202020204" pitchFamily="34" charset="0"/>
              <a:buChar char="•"/>
            </a:pPr>
            <a:r>
              <a:rPr lang="da-DK" sz="1800" b="0">
                <a:effectLst/>
                <a:latin typeface="Poppins" panose="00000500000000000000" pitchFamily="2" charset="0"/>
                <a:ea typeface="Roboto" panose="02000000000000000000" pitchFamily="2" charset="0"/>
                <a:cs typeface="Times New Roman" panose="02020603050405020304" pitchFamily="18" charset="0"/>
              </a:rPr>
              <a:t>Agenda 3: Vi arbejder for at skabe opmærksomhed om ultraforarbejde fødevarer og behovet for klarhed på området, der skal gøre det nemmere </a:t>
            </a:r>
            <a:r>
              <a:rPr lang="da-DK" sz="1800" kern="100">
                <a:effectLst/>
                <a:latin typeface="Poppins" pitchFamily="2" charset="77"/>
                <a:ea typeface="Aptos" panose="020B0004020202020204" pitchFamily="34" charset="0"/>
                <a:cs typeface="Poppins" pitchFamily="2" charset="77"/>
              </a:rPr>
              <a:t>for alle at foretage et sundt mad- og måltidsvalg</a:t>
            </a:r>
            <a:r>
              <a:rPr lang="da-DK" sz="1800" b="0">
                <a:effectLst/>
                <a:latin typeface="Poppins" panose="00000500000000000000" pitchFamily="2" charset="0"/>
                <a:ea typeface="Roboto" panose="02000000000000000000" pitchFamily="2" charset="0"/>
                <a:cs typeface="Times New Roman" panose="02020603050405020304" pitchFamily="18" charset="0"/>
              </a:rPr>
              <a:t>. </a:t>
            </a:r>
          </a:p>
          <a:p>
            <a:pPr marL="742950" marR="0" lvl="1" indent="-285750">
              <a:lnSpc>
                <a:spcPct val="150000"/>
              </a:lnSpc>
              <a:spcAft>
                <a:spcPts val="1600"/>
              </a:spcAft>
              <a:buFont typeface="Arial" panose="020B0604020202020204" pitchFamily="34" charset="0"/>
              <a:buChar char="•"/>
            </a:pPr>
            <a:endParaRPr lang="da-DK" sz="1800" b="0">
              <a:effectLst/>
              <a:latin typeface="Poppins" panose="00000500000000000000" pitchFamily="2" charset="0"/>
              <a:ea typeface="Roboto" panose="02000000000000000000" pitchFamily="2" charset="0"/>
              <a:cs typeface="Times New Roman" panose="02020603050405020304" pitchFamily="18" charset="0"/>
            </a:endParaRPr>
          </a:p>
          <a:p>
            <a:pPr marL="285750" marR="0" lvl="0" indent="-285750">
              <a:lnSpc>
                <a:spcPct val="150000"/>
              </a:lnSpc>
              <a:spcAft>
                <a:spcPts val="1600"/>
              </a:spcAft>
              <a:buFont typeface="Arial" panose="020B0604020202020204" pitchFamily="34" charset="0"/>
              <a:buChar char="•"/>
            </a:pPr>
            <a:r>
              <a:rPr lang="da-DK" sz="1800" b="0">
                <a:effectLst/>
                <a:latin typeface="Poppins" panose="00000500000000000000" pitchFamily="2" charset="0"/>
                <a:ea typeface="Roboto" panose="02000000000000000000" pitchFamily="2" charset="0"/>
                <a:cs typeface="Times New Roman" panose="02020603050405020304" pitchFamily="18" charset="0"/>
              </a:rPr>
              <a:t>OBS! Man kan finde og læse hele vores politiske program på hjemmesiden. </a:t>
            </a:r>
          </a:p>
          <a:p>
            <a:pPr marL="457200" marR="0" lvl="1" indent="0">
              <a:lnSpc>
                <a:spcPct val="150000"/>
              </a:lnSpc>
              <a:spcAft>
                <a:spcPts val="1600"/>
              </a:spcAft>
              <a:buFont typeface="Arial" panose="020B0604020202020204" pitchFamily="34" charset="0"/>
              <a:buNone/>
            </a:pPr>
            <a:endParaRPr lang="da-DK" sz="1800" b="0">
              <a:effectLst/>
              <a:latin typeface="Poppins" panose="00000500000000000000" pitchFamily="2" charset="0"/>
              <a:ea typeface="Roboto" panose="02000000000000000000" pitchFamily="2" charset="0"/>
              <a:cs typeface="Times New Roman" panose="02020603050405020304" pitchFamily="18" charset="0"/>
            </a:endParaRPr>
          </a:p>
          <a:p>
            <a:pPr marL="742950" marR="0" lvl="1" indent="-285750">
              <a:lnSpc>
                <a:spcPct val="150000"/>
              </a:lnSpc>
              <a:spcAft>
                <a:spcPts val="1600"/>
              </a:spcAft>
              <a:buFont typeface="Arial" panose="020B0604020202020204" pitchFamily="34" charset="0"/>
              <a:buChar char="•"/>
            </a:pPr>
            <a:endParaRPr lang="da-DK" sz="1800" b="0">
              <a:effectLst/>
              <a:latin typeface="Poppins" panose="00000500000000000000" pitchFamily="2" charset="0"/>
              <a:ea typeface="Roboto" panose="02000000000000000000" pitchFamily="2" charset="0"/>
              <a:cs typeface="Times New Roman" panose="02020603050405020304" pitchFamily="18" charset="0"/>
            </a:endParaRPr>
          </a:p>
          <a:p>
            <a:pPr>
              <a:lnSpc>
                <a:spcPct val="95000"/>
              </a:lnSpc>
              <a:spcBef>
                <a:spcPct val="0"/>
              </a:spcBef>
              <a:spcAft>
                <a:spcPts val="600"/>
              </a:spcAft>
            </a:pPr>
            <a:endParaRPr lang="da-DK" sz="1200" i="0" kern="1200">
              <a:solidFill>
                <a:srgbClr val="000000"/>
              </a:solidFill>
              <a:effectLst/>
              <a:latin typeface="Poppins" pitchFamily="2" charset="77"/>
              <a:ea typeface="Aptos" panose="020B0004020202020204" pitchFamily="34" charset="0"/>
              <a:cs typeface="Poppins" pitchFamily="2" charset="77"/>
            </a:endParaRPr>
          </a:p>
          <a:p>
            <a:endParaRPr lang="da-DK"/>
          </a:p>
          <a:p>
            <a:pPr marL="742950" marR="0" lvl="1" indent="-285750">
              <a:lnSpc>
                <a:spcPct val="150000"/>
              </a:lnSpc>
              <a:spcAft>
                <a:spcPts val="1600"/>
              </a:spcAft>
              <a:buFont typeface="Arial" panose="020B0604020202020204" pitchFamily="34" charset="0"/>
              <a:buChar char="•"/>
            </a:pPr>
            <a:endParaRPr lang="da-DK" sz="1800" b="0">
              <a:effectLst/>
              <a:latin typeface="Poppins" panose="00000500000000000000" pitchFamily="2" charset="0"/>
              <a:ea typeface="Roboto" panose="02000000000000000000" pitchFamily="2" charset="0"/>
              <a:cs typeface="Times New Roman" panose="02020603050405020304" pitchFamily="18" charset="0"/>
            </a:endParaRPr>
          </a:p>
        </p:txBody>
      </p:sp>
      <p:sp>
        <p:nvSpPr>
          <p:cNvPr id="4" name="Pladsholder til sidefod 3">
            <a:extLst>
              <a:ext uri="{FF2B5EF4-FFF2-40B4-BE49-F238E27FC236}">
                <a16:creationId xmlns:a16="http://schemas.microsoft.com/office/drawing/2014/main" id="{480FE57C-E1FF-D8C0-C39E-B61E9BBE78D0}"/>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
        <p:nvSpPr>
          <p:cNvPr id="5" name="Pladsholder til sidehoved 4">
            <a:extLst>
              <a:ext uri="{FF2B5EF4-FFF2-40B4-BE49-F238E27FC236}">
                <a16:creationId xmlns:a16="http://schemas.microsoft.com/office/drawing/2014/main" id="{2D6DABA6-CC98-5512-0853-7A2EEA80739B}"/>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
        <p:nvSpPr>
          <p:cNvPr id="6" name="Pladsholder til dato 5">
            <a:extLst>
              <a:ext uri="{FF2B5EF4-FFF2-40B4-BE49-F238E27FC236}">
                <a16:creationId xmlns:a16="http://schemas.microsoft.com/office/drawing/2014/main" id="{F95583F3-190F-9827-730F-848C147AC5DB}"/>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AC4B7A-02C7-47B5-912D-53ECDDAA031D}" type="datetime1">
              <a:rPr kumimoji="0" lang="en-GB" sz="1200" b="0" i="0" u="none" strike="noStrike" kern="1200" cap="none" spc="0" normalizeH="0" baseline="0" noProof="0" smtClean="0">
                <a:ln>
                  <a:noFill/>
                </a:ln>
                <a:solidFill>
                  <a:srgbClr val="000000"/>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20/08/2025</a:t>
            </a:fld>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
        <p:nvSpPr>
          <p:cNvPr id="7" name="Pladsholder til slidenummer 6">
            <a:extLst>
              <a:ext uri="{FF2B5EF4-FFF2-40B4-BE49-F238E27FC236}">
                <a16:creationId xmlns:a16="http://schemas.microsoft.com/office/drawing/2014/main" id="{8C4F222C-BF84-FA48-B083-B989B0CDC3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A5A2F-ECD0-4A51-A9E7-D8DA645BD5CD}" type="slidenum">
              <a:rPr kumimoji="0" lang="en-GB" sz="1200" b="0" i="0" u="none" strike="noStrike" kern="1200" cap="none" spc="0" normalizeH="0" baseline="0" noProof="0" smtClean="0">
                <a:ln>
                  <a:noFill/>
                </a:ln>
                <a:solidFill>
                  <a:srgbClr val="000000"/>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Tree>
    <p:extLst>
      <p:ext uri="{BB962C8B-B14F-4D97-AF65-F5344CB8AC3E}">
        <p14:creationId xmlns:p14="http://schemas.microsoft.com/office/powerpoint/2010/main" val="1696466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7D08C-ECE8-B9B2-02CA-614723D08523}"/>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0F9AE507-8533-DEEE-BBAE-E48E4539C6A6}"/>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3C8CA2D7-C525-73BA-7B06-CBDF47E961C1}"/>
              </a:ext>
            </a:extLst>
          </p:cNvPr>
          <p:cNvSpPr>
            <a:spLocks noGrp="1"/>
          </p:cNvSpPr>
          <p:nvPr>
            <p:ph type="body" idx="1"/>
          </p:nvPr>
        </p:nvSpPr>
        <p:spPr/>
        <p:txBody>
          <a:bodyPr/>
          <a:lstStyle/>
          <a:p>
            <a:r>
              <a:rPr lang="da-DK" b="1"/>
              <a:t>Breakerslide</a:t>
            </a:r>
          </a:p>
          <a:p>
            <a:pPr marL="171450" indent="-171450">
              <a:buFont typeface="Arial" panose="020B0604020202020204" pitchFamily="34" charset="0"/>
              <a:buChar char="•"/>
            </a:pPr>
            <a:r>
              <a:rPr lang="da-DK" b="0"/>
              <a:t>Vi arbejder for at forebygge hjertesygdomme. Det gør vi som nævnt, når vi arbejder politisk, men vi har også andre indsatser, der fremmer forebyggelse af hjertesygdom. </a:t>
            </a:r>
          </a:p>
          <a:p>
            <a:endParaRPr lang="da-DK" b="1"/>
          </a:p>
        </p:txBody>
      </p:sp>
      <p:sp>
        <p:nvSpPr>
          <p:cNvPr id="4" name="Pladsholder til sidefod 3">
            <a:extLst>
              <a:ext uri="{FF2B5EF4-FFF2-40B4-BE49-F238E27FC236}">
                <a16:creationId xmlns:a16="http://schemas.microsoft.com/office/drawing/2014/main" id="{070A5B6E-3EF4-0AF2-D72E-3A8A4CC7AC4A}"/>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
        <p:nvSpPr>
          <p:cNvPr id="5" name="Pladsholder til sidehoved 4">
            <a:extLst>
              <a:ext uri="{FF2B5EF4-FFF2-40B4-BE49-F238E27FC236}">
                <a16:creationId xmlns:a16="http://schemas.microsoft.com/office/drawing/2014/main" id="{779C0957-3AE4-D2F1-7A05-90BD2286B907}"/>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
        <p:nvSpPr>
          <p:cNvPr id="6" name="Pladsholder til dato 5">
            <a:extLst>
              <a:ext uri="{FF2B5EF4-FFF2-40B4-BE49-F238E27FC236}">
                <a16:creationId xmlns:a16="http://schemas.microsoft.com/office/drawing/2014/main" id="{C73CA80E-26EB-0486-3038-98F1A20B18E3}"/>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AC4B7A-02C7-47B5-912D-53ECDDAA031D}" type="datetime1">
              <a:rPr kumimoji="0" lang="en-GB" sz="1200" b="0" i="0" u="none" strike="noStrike" kern="1200" cap="none" spc="0" normalizeH="0" baseline="0" noProof="0" smtClean="0">
                <a:ln>
                  <a:noFill/>
                </a:ln>
                <a:solidFill>
                  <a:srgbClr val="000000"/>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20/08/2025</a:t>
            </a:fld>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
        <p:nvSpPr>
          <p:cNvPr id="7" name="Pladsholder til slidenummer 6">
            <a:extLst>
              <a:ext uri="{FF2B5EF4-FFF2-40B4-BE49-F238E27FC236}">
                <a16:creationId xmlns:a16="http://schemas.microsoft.com/office/drawing/2014/main" id="{1E0AB498-BC62-5F9B-FBED-247AFB25B3A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A5A2F-ECD0-4A51-A9E7-D8DA645BD5CD}" type="slidenum">
              <a:rPr kumimoji="0" lang="en-GB" sz="1200" b="0" i="0" u="none" strike="noStrike" kern="1200" cap="none" spc="0" normalizeH="0" baseline="0" noProof="0" smtClean="0">
                <a:ln>
                  <a:noFill/>
                </a:ln>
                <a:solidFill>
                  <a:srgbClr val="000000"/>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Tree>
    <p:extLst>
      <p:ext uri="{BB962C8B-B14F-4D97-AF65-F5344CB8AC3E}">
        <p14:creationId xmlns:p14="http://schemas.microsoft.com/office/powerpoint/2010/main" val="942749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154F2-BA72-9261-A7D1-08C0A8163B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D44675-61AC-8242-7908-114989A75E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8CCF92-9494-D50D-5400-07D49B62064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a:solidFill>
                  <a:schemeClr val="tx1"/>
                </a:solidFill>
                <a:effectLst/>
                <a:latin typeface="+mn-lt"/>
                <a:ea typeface="+mn-ea"/>
                <a:cs typeface="+mn-cs"/>
              </a:rPr>
              <a:t>Indsatser der styrker forebyggelse af hjertesygdom og inspirerer til et hjertesundt liv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kern="1200">
                <a:solidFill>
                  <a:schemeClr val="tx1"/>
                </a:solidFill>
                <a:effectLst/>
                <a:latin typeface="+mn-lt"/>
                <a:ea typeface="+mn-ea"/>
                <a:cs typeface="+mn-cs"/>
              </a:rPr>
              <a:t>Vi har en række indsatser, der bidrager til forebyggelse af hjertesygdom og kan inspirere til et hjertesundt liv bl.a. med fokus på kost og bevægelse. Vi har fx </a:t>
            </a:r>
            <a:r>
              <a:rPr lang="da-DK" sz="1200" kern="1200">
                <a:solidFill>
                  <a:schemeClr val="tx1"/>
                </a:solidFill>
                <a:effectLst/>
                <a:latin typeface="+mn-lt"/>
                <a:ea typeface="+mn-ea"/>
                <a:cs typeface="+mn-cs"/>
              </a:rPr>
              <a:t>et stort udvalg af opskrifter, der gør det nemt at spise hjertesundt og en landsdækkende gå-indsats, hvor fællesskab og bevægelse går hånd i hånd.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a:solidFill>
                  <a:schemeClr val="tx1"/>
                </a:solidFill>
                <a:effectLst/>
                <a:latin typeface="+mn-lt"/>
                <a:ea typeface="+mn-ea"/>
                <a:cs typeface="+mn-cs"/>
              </a:rPr>
              <a:t>Derudover har vi en række nyhedsbreve med viden og inspiration til at leve hjertesundt til forskellige målgrupper.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a:solidFill>
                  <a:schemeClr val="tx1"/>
                </a:solidFill>
                <a:effectLst/>
                <a:latin typeface="+mn-lt"/>
                <a:ea typeface="+mn-ea"/>
                <a:cs typeface="+mn-cs"/>
              </a:rPr>
              <a:t>Og vi har en hjerteredderindsats med fokus på viden om genoplivning med bl.a. kurser, så flere lærer at træde til ved hjertestop. </a:t>
            </a:r>
            <a:br>
              <a:rPr lang="da-DK" sz="1200" kern="1200">
                <a:solidFill>
                  <a:schemeClr val="tx1"/>
                </a:solidFill>
                <a:effectLst/>
                <a:latin typeface="+mn-lt"/>
                <a:ea typeface="+mn-ea"/>
                <a:cs typeface="+mn-cs"/>
              </a:rPr>
            </a:br>
            <a:endParaRPr lang="en-US"/>
          </a:p>
        </p:txBody>
      </p:sp>
      <p:sp>
        <p:nvSpPr>
          <p:cNvPr id="4" name="Footer Placeholder 3">
            <a:extLst>
              <a:ext uri="{FF2B5EF4-FFF2-40B4-BE49-F238E27FC236}">
                <a16:creationId xmlns:a16="http://schemas.microsoft.com/office/drawing/2014/main" id="{5DFD5235-C2EE-C30D-155E-A8061FE23C0C}"/>
              </a:ext>
            </a:extLst>
          </p:cNvPr>
          <p:cNvSpPr>
            <a:spLocks noGrp="1"/>
          </p:cNvSpPr>
          <p:nvPr>
            <p:ph type="ftr" sz="quarter" idx="4"/>
          </p:nvPr>
        </p:nvSpPr>
        <p:spPr/>
        <p:txBody>
          <a:bodyPr/>
          <a:lstStyle/>
          <a:p>
            <a:endParaRPr lang="en-GB"/>
          </a:p>
        </p:txBody>
      </p:sp>
      <p:sp>
        <p:nvSpPr>
          <p:cNvPr id="5" name="Header Placeholder 4">
            <a:extLst>
              <a:ext uri="{FF2B5EF4-FFF2-40B4-BE49-F238E27FC236}">
                <a16:creationId xmlns:a16="http://schemas.microsoft.com/office/drawing/2014/main" id="{08AE1106-D951-01F3-8D7D-C31D55BB23D3}"/>
              </a:ext>
            </a:extLst>
          </p:cNvPr>
          <p:cNvSpPr>
            <a:spLocks noGrp="1"/>
          </p:cNvSpPr>
          <p:nvPr>
            <p:ph type="hdr" sz="quarter"/>
          </p:nvPr>
        </p:nvSpPr>
        <p:spPr/>
        <p:txBody>
          <a:bodyPr/>
          <a:lstStyle/>
          <a:p>
            <a:endParaRPr lang="en-GB"/>
          </a:p>
        </p:txBody>
      </p:sp>
      <p:sp>
        <p:nvSpPr>
          <p:cNvPr id="6" name="Date Placeholder 5">
            <a:extLst>
              <a:ext uri="{FF2B5EF4-FFF2-40B4-BE49-F238E27FC236}">
                <a16:creationId xmlns:a16="http://schemas.microsoft.com/office/drawing/2014/main" id="{315CED26-2715-3444-52A6-CBBB5E300E48}"/>
              </a:ext>
            </a:extLst>
          </p:cNvPr>
          <p:cNvSpPr>
            <a:spLocks noGrp="1"/>
          </p:cNvSpPr>
          <p:nvPr>
            <p:ph type="dt" idx="1"/>
          </p:nvPr>
        </p:nvSpPr>
        <p:spPr/>
        <p:txBody>
          <a:bodyPr/>
          <a:lstStyle/>
          <a:p>
            <a:fld id="{79AC4B7A-02C7-47B5-912D-53ECDDAA031D}" type="datetime1">
              <a:rPr lang="en-GB" smtClean="0"/>
              <a:t>20/08/2025</a:t>
            </a:fld>
            <a:endParaRPr lang="en-GB"/>
          </a:p>
        </p:txBody>
      </p:sp>
      <p:sp>
        <p:nvSpPr>
          <p:cNvPr id="7" name="Slide Number Placeholder 6">
            <a:extLst>
              <a:ext uri="{FF2B5EF4-FFF2-40B4-BE49-F238E27FC236}">
                <a16:creationId xmlns:a16="http://schemas.microsoft.com/office/drawing/2014/main" id="{8B02116B-43EE-B018-A0D8-C4CD447813E5}"/>
              </a:ext>
            </a:extLst>
          </p:cNvPr>
          <p:cNvSpPr>
            <a:spLocks noGrp="1"/>
          </p:cNvSpPr>
          <p:nvPr>
            <p:ph type="sldNum" sz="quarter" idx="5"/>
          </p:nvPr>
        </p:nvSpPr>
        <p:spPr/>
        <p:txBody>
          <a:bodyPr/>
          <a:lstStyle/>
          <a:p>
            <a:fld id="{A74A5A2F-ECD0-4A51-A9E7-D8DA645BD5CD}" type="slidenum">
              <a:rPr lang="en-GB" smtClean="0"/>
              <a:t>23</a:t>
            </a:fld>
            <a:endParaRPr lang="en-GB"/>
          </a:p>
        </p:txBody>
      </p:sp>
    </p:spTree>
    <p:extLst>
      <p:ext uri="{BB962C8B-B14F-4D97-AF65-F5344CB8AC3E}">
        <p14:creationId xmlns:p14="http://schemas.microsoft.com/office/powerpoint/2010/main" val="2127666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629F5-8B21-C032-14CD-4F01B6613F40}"/>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3947B36-A1BD-B823-79ED-79B18F07BAEB}"/>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A6FBF26-B5A1-FCCC-AA67-38D181E40EE9}"/>
              </a:ext>
            </a:extLst>
          </p:cNvPr>
          <p:cNvSpPr>
            <a:spLocks noGrp="1"/>
          </p:cNvSpPr>
          <p:nvPr>
            <p:ph type="body" idx="1"/>
          </p:nvPr>
        </p:nvSpPr>
        <p:spPr/>
        <p:txBody>
          <a:bodyPr/>
          <a:lstStyle/>
          <a:p>
            <a:r>
              <a:rPr lang="da-DK" b="1"/>
              <a:t>Breakerslide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0"/>
              <a:t>Vi støtter mennesker med hjertesygdom og deres pårørende. Det gør vi som nævnt, når vi arbejder politisk, men vi har også en række indsatser, der sikrer rådgivning, viden og fællesskab til mennesker, der lever med og tæt på hjertesygdom. </a:t>
            </a:r>
          </a:p>
        </p:txBody>
      </p:sp>
      <p:sp>
        <p:nvSpPr>
          <p:cNvPr id="4" name="Pladsholder til sidefod 3">
            <a:extLst>
              <a:ext uri="{FF2B5EF4-FFF2-40B4-BE49-F238E27FC236}">
                <a16:creationId xmlns:a16="http://schemas.microsoft.com/office/drawing/2014/main" id="{ADEEE1D0-0CF9-E19D-7D17-FC2643297583}"/>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
        <p:nvSpPr>
          <p:cNvPr id="5" name="Pladsholder til sidehoved 4">
            <a:extLst>
              <a:ext uri="{FF2B5EF4-FFF2-40B4-BE49-F238E27FC236}">
                <a16:creationId xmlns:a16="http://schemas.microsoft.com/office/drawing/2014/main" id="{DE893746-1524-C54F-D92D-926D0D920E81}"/>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
        <p:nvSpPr>
          <p:cNvPr id="6" name="Pladsholder til dato 5">
            <a:extLst>
              <a:ext uri="{FF2B5EF4-FFF2-40B4-BE49-F238E27FC236}">
                <a16:creationId xmlns:a16="http://schemas.microsoft.com/office/drawing/2014/main" id="{A53D6BD3-6984-8937-A480-7B261A31B05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AC4B7A-02C7-47B5-912D-53ECDDAA031D}" type="datetime1">
              <a:rPr kumimoji="0" lang="en-GB" sz="1200" b="0" i="0" u="none" strike="noStrike" kern="1200" cap="none" spc="0" normalizeH="0" baseline="0" noProof="0" smtClean="0">
                <a:ln>
                  <a:noFill/>
                </a:ln>
                <a:solidFill>
                  <a:srgbClr val="000000"/>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20/08/2025</a:t>
            </a:fld>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
        <p:nvSpPr>
          <p:cNvPr id="7" name="Pladsholder til slidenummer 6">
            <a:extLst>
              <a:ext uri="{FF2B5EF4-FFF2-40B4-BE49-F238E27FC236}">
                <a16:creationId xmlns:a16="http://schemas.microsoft.com/office/drawing/2014/main" id="{230F17E8-2D5E-0F84-2B19-BFA5358FAE2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A5A2F-ECD0-4A51-A9E7-D8DA645BD5CD}" type="slidenum">
              <a:rPr kumimoji="0" lang="en-GB" sz="1200" b="0" i="0" u="none" strike="noStrike" kern="1200" cap="none" spc="0" normalizeH="0" baseline="0" noProof="0" smtClean="0">
                <a:ln>
                  <a:noFill/>
                </a:ln>
                <a:solidFill>
                  <a:srgbClr val="000000"/>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Tree>
    <p:extLst>
      <p:ext uri="{BB962C8B-B14F-4D97-AF65-F5344CB8AC3E}">
        <p14:creationId xmlns:p14="http://schemas.microsoft.com/office/powerpoint/2010/main" val="3804878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8093C-D5F1-7F0E-7EFD-61F0CE49B1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96093-5826-D3E9-CD22-8710511467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FAC292-F5AF-8F5B-9CA4-4CE8CF39E94A}"/>
              </a:ext>
            </a:extLst>
          </p:cNvPr>
          <p:cNvSpPr>
            <a:spLocks noGrp="1"/>
          </p:cNvSpPr>
          <p:nvPr>
            <p:ph type="body" idx="1"/>
          </p:nvPr>
        </p:nvSpPr>
        <p:spPr/>
        <p:txBody>
          <a:bodyPr/>
          <a:lstStyle/>
          <a:p>
            <a:r>
              <a:rPr lang="da-DK" b="1"/>
              <a:t>Indsatser, der støtter mennesker, der lever med hjertesygdom og deres pårørende</a:t>
            </a:r>
            <a:endParaRPr lang="da-DK" b="0"/>
          </a:p>
          <a:p>
            <a:pPr marL="171450" indent="-171450">
              <a:buFont typeface="Arial" panose="020B0604020202020204" pitchFamily="34" charset="0"/>
              <a:buChar char="•"/>
            </a:pPr>
            <a:r>
              <a:rPr lang="da-DK" noProof="0"/>
              <a:t>Vi har en række tilbud, der </a:t>
            </a:r>
            <a:r>
              <a:rPr lang="da-DK" b="0"/>
              <a:t>sikrer rådgivning, viden og fællesskab til</a:t>
            </a:r>
            <a:r>
              <a:rPr lang="da-DK" b="0" noProof="0"/>
              <a:t> mennesker med hjertesygdom og deres pårørende, så ingen st</a:t>
            </a:r>
            <a:r>
              <a:rPr lang="da-DK" noProof="0"/>
              <a:t>år alene. </a:t>
            </a:r>
          </a:p>
          <a:p>
            <a:pPr marL="171450" indent="-171450">
              <a:buFont typeface="Arial" panose="020B0604020202020204" pitchFamily="34" charset="0"/>
              <a:buChar char="•"/>
            </a:pPr>
            <a:r>
              <a:rPr lang="da-DK" noProof="0"/>
              <a:t>Vi tilbyder gratis professionel rådgivning på Hjertelinjen og Børnehjertelinjen. </a:t>
            </a:r>
          </a:p>
          <a:p>
            <a:pPr marL="171450" indent="-171450">
              <a:buFont typeface="Arial" panose="020B0604020202020204" pitchFamily="34" charset="0"/>
              <a:buChar char="•"/>
            </a:pPr>
            <a:r>
              <a:rPr lang="da-DK" noProof="0"/>
              <a:t>Vi deler viden og erfaring gennem webinarer, podcast, nyhedsbrevet og publikationer.</a:t>
            </a:r>
          </a:p>
          <a:p>
            <a:pPr marL="171450" indent="-171450">
              <a:buFont typeface="Arial" panose="020B0604020202020204" pitchFamily="34" charset="0"/>
              <a:buChar char="•"/>
            </a:pPr>
            <a:r>
              <a:rPr lang="da-DK" noProof="0"/>
              <a:t>Vi støtter familier med hjertesyge børn gennem viden, aktiviteter og fællesskab i Børneklubben.</a:t>
            </a:r>
          </a:p>
          <a:p>
            <a:pPr marL="171450" indent="-171450">
              <a:buFont typeface="Arial" panose="020B0604020202020204" pitchFamily="34" charset="0"/>
              <a:buChar char="•"/>
            </a:pPr>
            <a:r>
              <a:rPr lang="da-DK" noProof="0"/>
              <a:t>Vi har motionshold i hele landet, der skaber trykke rammer for bevægelse og fællesskab for mennesker med hjertesygdom. </a:t>
            </a:r>
          </a:p>
          <a:p>
            <a:pPr marL="171450" indent="-171450">
              <a:buFont typeface="Arial" panose="020B0604020202020204" pitchFamily="34" charset="0"/>
              <a:buChar char="•"/>
            </a:pPr>
            <a:r>
              <a:rPr lang="da-DK" noProof="0"/>
              <a:t>Vores lokalforeninger i hele landet arrangerer caféer og foredrag med fokus på viden og fællesskab.</a:t>
            </a:r>
          </a:p>
          <a:p>
            <a:pPr marL="171450" indent="-171450">
              <a:buFont typeface="Arial" panose="020B0604020202020204" pitchFamily="34" charset="0"/>
              <a:buChar char="•"/>
            </a:pPr>
            <a:r>
              <a:rPr lang="da-DK" noProof="0"/>
              <a:t>Vi har en patient-, pårørende- og forældrestøtteindsats hvor frivillige stiller sig til rådighed for samtaler med dem, der har hjertesygdom tæt på livet.  </a:t>
            </a:r>
          </a:p>
          <a:p>
            <a:pPr marL="171450" indent="-171450">
              <a:buFont typeface="Arial" panose="020B0604020202020204" pitchFamily="34" charset="0"/>
              <a:buChar char="•"/>
            </a:pPr>
            <a:r>
              <a:rPr lang="da-DK" noProof="0"/>
              <a:t>Derudover har vi også en række indsatser målrettet sundhedsprofessionelle, der sikrer </a:t>
            </a:r>
            <a:r>
              <a:rPr lang="da-DK" sz="1200" b="0" i="0" kern="1200">
                <a:solidFill>
                  <a:schemeClr val="tx1"/>
                </a:solidFill>
                <a:effectLst/>
                <a:latin typeface="+mn-lt"/>
                <a:ea typeface="+mn-ea"/>
                <a:cs typeface="+mn-cs"/>
              </a:rPr>
              <a:t>ny viden, inspiration og materialer til dem, der arbejder med mennesker med hjertesygdom og deres pårørende i sundhedsvæsenet. </a:t>
            </a:r>
            <a:endParaRPr lang="da-DK" noProof="0"/>
          </a:p>
          <a:p>
            <a:endParaRPr lang="da-DK" noProof="0"/>
          </a:p>
        </p:txBody>
      </p:sp>
      <p:sp>
        <p:nvSpPr>
          <p:cNvPr id="4" name="Footer Placeholder 3">
            <a:extLst>
              <a:ext uri="{FF2B5EF4-FFF2-40B4-BE49-F238E27FC236}">
                <a16:creationId xmlns:a16="http://schemas.microsoft.com/office/drawing/2014/main" id="{2837955A-98CB-942A-B148-E11B0CF6D11C}"/>
              </a:ext>
            </a:extLst>
          </p:cNvPr>
          <p:cNvSpPr>
            <a:spLocks noGrp="1"/>
          </p:cNvSpPr>
          <p:nvPr>
            <p:ph type="ftr" sz="quarter" idx="4"/>
          </p:nvPr>
        </p:nvSpPr>
        <p:spPr/>
        <p:txBody>
          <a:bodyPr/>
          <a:lstStyle/>
          <a:p>
            <a:endParaRPr lang="en-GB"/>
          </a:p>
        </p:txBody>
      </p:sp>
      <p:sp>
        <p:nvSpPr>
          <p:cNvPr id="5" name="Header Placeholder 4">
            <a:extLst>
              <a:ext uri="{FF2B5EF4-FFF2-40B4-BE49-F238E27FC236}">
                <a16:creationId xmlns:a16="http://schemas.microsoft.com/office/drawing/2014/main" id="{09A7E423-CE9D-269C-9C4F-25BCCC5983BB}"/>
              </a:ext>
            </a:extLst>
          </p:cNvPr>
          <p:cNvSpPr>
            <a:spLocks noGrp="1"/>
          </p:cNvSpPr>
          <p:nvPr>
            <p:ph type="hdr" sz="quarter"/>
          </p:nvPr>
        </p:nvSpPr>
        <p:spPr/>
        <p:txBody>
          <a:bodyPr/>
          <a:lstStyle/>
          <a:p>
            <a:endParaRPr lang="en-GB"/>
          </a:p>
        </p:txBody>
      </p:sp>
      <p:sp>
        <p:nvSpPr>
          <p:cNvPr id="6" name="Date Placeholder 5">
            <a:extLst>
              <a:ext uri="{FF2B5EF4-FFF2-40B4-BE49-F238E27FC236}">
                <a16:creationId xmlns:a16="http://schemas.microsoft.com/office/drawing/2014/main" id="{A60BC3EA-8490-A7D8-5114-D3125A9268F4}"/>
              </a:ext>
            </a:extLst>
          </p:cNvPr>
          <p:cNvSpPr>
            <a:spLocks noGrp="1"/>
          </p:cNvSpPr>
          <p:nvPr>
            <p:ph type="dt" idx="1"/>
          </p:nvPr>
        </p:nvSpPr>
        <p:spPr/>
        <p:txBody>
          <a:bodyPr/>
          <a:lstStyle/>
          <a:p>
            <a:fld id="{79AC4B7A-02C7-47B5-912D-53ECDDAA031D}" type="datetime1">
              <a:rPr lang="en-GB" smtClean="0"/>
              <a:t>20/08/2025</a:t>
            </a:fld>
            <a:endParaRPr lang="en-GB"/>
          </a:p>
        </p:txBody>
      </p:sp>
      <p:sp>
        <p:nvSpPr>
          <p:cNvPr id="7" name="Slide Number Placeholder 6">
            <a:extLst>
              <a:ext uri="{FF2B5EF4-FFF2-40B4-BE49-F238E27FC236}">
                <a16:creationId xmlns:a16="http://schemas.microsoft.com/office/drawing/2014/main" id="{A1DA8A11-EDFB-FCB9-9B5F-CC7214BB1183}"/>
              </a:ext>
            </a:extLst>
          </p:cNvPr>
          <p:cNvSpPr>
            <a:spLocks noGrp="1"/>
          </p:cNvSpPr>
          <p:nvPr>
            <p:ph type="sldNum" sz="quarter" idx="5"/>
          </p:nvPr>
        </p:nvSpPr>
        <p:spPr/>
        <p:txBody>
          <a:bodyPr/>
          <a:lstStyle/>
          <a:p>
            <a:fld id="{A74A5A2F-ECD0-4A51-A9E7-D8DA645BD5CD}" type="slidenum">
              <a:rPr lang="en-GB" smtClean="0"/>
              <a:t>25</a:t>
            </a:fld>
            <a:endParaRPr lang="en-GB"/>
          </a:p>
        </p:txBody>
      </p:sp>
    </p:spTree>
    <p:extLst>
      <p:ext uri="{BB962C8B-B14F-4D97-AF65-F5344CB8AC3E}">
        <p14:creationId xmlns:p14="http://schemas.microsoft.com/office/powerpoint/2010/main" val="3759978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5BCF0-0824-97A1-1C0B-F3F7A8EB388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0896208F-2FE0-3C38-FB2E-E7AE5E38B401}"/>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3C2E2300-316C-3749-7141-26A2C961A57E}"/>
              </a:ext>
            </a:extLst>
          </p:cNvPr>
          <p:cNvSpPr>
            <a:spLocks noGrp="1"/>
          </p:cNvSpPr>
          <p:nvPr>
            <p:ph type="body" idx="1"/>
          </p:nvPr>
        </p:nvSpPr>
        <p:spPr/>
        <p:txBody>
          <a:bodyPr/>
          <a:lstStyle/>
          <a:p>
            <a:pPr rtl="0" fontAlgn="base"/>
            <a:r>
              <a:rPr lang="da-DK" sz="1200" b="1" i="0" u="none" strike="noStrike" kern="1200">
                <a:solidFill>
                  <a:schemeClr val="tx1"/>
                </a:solidFill>
                <a:effectLst/>
                <a:latin typeface="+mn-lt"/>
                <a:ea typeface="+mn-ea"/>
                <a:cs typeface="+mn-cs"/>
              </a:rPr>
              <a:t>Vi møder danskerne på flere kanaler og når bredt ud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da-DK" sz="1200" b="0" i="0" u="none" strike="noStrike" kern="1200">
                <a:solidFill>
                  <a:schemeClr val="tx1"/>
                </a:solidFill>
                <a:effectLst/>
                <a:latin typeface="+mn-lt"/>
                <a:ea typeface="+mn-ea"/>
                <a:cs typeface="+mn-cs"/>
              </a:rPr>
              <a:t>Vi har 2,5 mio. årlige visninger på vores hjemmeside.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da-DK" sz="1200" b="0" i="0" u="none" strike="noStrike" kern="1200">
                <a:solidFill>
                  <a:schemeClr val="tx1"/>
                </a:solidFill>
                <a:effectLst/>
                <a:latin typeface="+mn-lt"/>
                <a:ea typeface="+mn-ea"/>
                <a:cs typeface="+mn-cs"/>
              </a:rPr>
              <a:t>218.000 modtager vores nyhedsbreve.</a:t>
            </a:r>
            <a:r>
              <a:rPr lang="da-DK" sz="1200" kern="1200">
                <a:solidFill>
                  <a:schemeClr val="tx1"/>
                </a:solidFill>
                <a:effectLst/>
                <a:latin typeface="+mn-lt"/>
                <a:ea typeface="+mn-ea"/>
                <a:cs typeface="+mn-cs"/>
              </a:rPr>
              <a:t>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da-DK" sz="1200" kern="1200">
                <a:solidFill>
                  <a:schemeClr val="tx1"/>
                </a:solidFill>
                <a:effectLst/>
                <a:latin typeface="+mn-lt"/>
                <a:ea typeface="+mn-ea"/>
                <a:cs typeface="+mn-cs"/>
              </a:rPr>
              <a:t>180.000 har modtaget vores digitale rådgivningsforløb på mail.</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da-DK" sz="1200" b="0" i="0" u="none" strike="noStrike" kern="1200">
                <a:solidFill>
                  <a:schemeClr val="tx1"/>
                </a:solidFill>
                <a:effectLst/>
                <a:latin typeface="+mn-lt"/>
                <a:ea typeface="+mn-ea"/>
                <a:cs typeface="+mn-cs"/>
              </a:rPr>
              <a:t>Vi har samlet set 145.000 følgere på sociale medier.</a:t>
            </a:r>
          </a:p>
          <a:p>
            <a:pPr marL="171450" indent="-171450" rtl="0" fontAlgn="base">
              <a:buFont typeface="Arial" panose="020B0604020202020204" pitchFamily="34" charset="0"/>
              <a:buChar char="•"/>
            </a:pPr>
            <a:r>
              <a:rPr lang="da-DK" sz="1200" b="0" i="0" u="none" strike="noStrike" kern="1200">
                <a:solidFill>
                  <a:schemeClr val="tx1"/>
                </a:solidFill>
                <a:effectLst/>
                <a:latin typeface="+mn-lt"/>
                <a:ea typeface="+mn-ea"/>
                <a:cs typeface="+mn-cs"/>
              </a:rPr>
              <a:t>115.000 danskere modtager vores medlemsmagasin (fysisk og elektronisk), der udkommer tre gange om året.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da-DK" sz="1200" b="0" i="0" u="none" strike="noStrike" kern="1200">
                <a:solidFill>
                  <a:schemeClr val="tx1"/>
                </a:solidFill>
                <a:effectLst/>
                <a:latin typeface="+mn-lt"/>
                <a:ea typeface="+mn-ea"/>
                <a:cs typeface="+mn-cs"/>
              </a:rPr>
              <a:t>Vi har podcast målrettet hjertesyge, familier med hjertesygebørn, unge med hjertesygdom og den brede befolkning og webinarer med i alt 156.000 årlige downloads.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da-DK" sz="1200" b="0" i="0" u="none" strike="noStrike" kern="120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da-DK" sz="1200" b="0" i="0" u="none" strike="noStrike" kern="1200">
                <a:solidFill>
                  <a:schemeClr val="tx1"/>
                </a:solidFill>
                <a:effectLst/>
                <a:latin typeface="+mn-lt"/>
                <a:ea typeface="+mn-ea"/>
                <a:cs typeface="+mn-cs"/>
              </a:rPr>
              <a:t>Herudover uddeler vi også en lang række foldere og hjertebøger ca. 90.000 årligt. </a:t>
            </a:r>
          </a:p>
          <a:p>
            <a:pPr rtl="0" fontAlgn="base"/>
            <a:endParaRPr lang="da-DK" sz="1200" b="0" i="0" u="none" strike="noStrike" kern="1200">
              <a:solidFill>
                <a:schemeClr val="tx1"/>
              </a:solidFill>
              <a:effectLst/>
              <a:latin typeface="+mn-lt"/>
              <a:ea typeface="+mn-ea"/>
              <a:cs typeface="+mn-cs"/>
            </a:endParaRPr>
          </a:p>
          <a:p>
            <a:pPr rtl="0" fontAlgn="base"/>
            <a:r>
              <a:rPr lang="da-DK" sz="1200" b="1" i="0" u="none" strike="noStrike" kern="1200">
                <a:solidFill>
                  <a:schemeClr val="tx1"/>
                </a:solidFill>
                <a:effectLst/>
                <a:latin typeface="+mn-lt"/>
                <a:ea typeface="+mn-ea"/>
                <a:cs typeface="+mn-cs"/>
              </a:rPr>
              <a:t>Baggrund (opgørelser af tal til opdatering)</a:t>
            </a:r>
          </a:p>
          <a:p>
            <a:pPr rtl="0" fontAlgn="base"/>
            <a:r>
              <a:rPr lang="da-DK" sz="1200" b="0" i="0" u="none" strike="noStrike" kern="1200">
                <a:solidFill>
                  <a:schemeClr val="tx1"/>
                </a:solidFill>
                <a:effectLst/>
                <a:latin typeface="+mn-lt"/>
                <a:ea typeface="+mn-ea"/>
                <a:cs typeface="+mn-cs"/>
              </a:rPr>
              <a:t>-   </a:t>
            </a:r>
            <a:r>
              <a:rPr lang="da-DK" sz="1200" b="1" i="0" u="none" strike="noStrike" kern="1200">
                <a:solidFill>
                  <a:schemeClr val="tx1"/>
                </a:solidFill>
                <a:effectLst/>
                <a:latin typeface="+mn-lt"/>
                <a:ea typeface="+mn-ea"/>
                <a:cs typeface="+mn-cs"/>
              </a:rPr>
              <a:t>Sidevisninger:</a:t>
            </a:r>
            <a:r>
              <a:rPr lang="da-DK" sz="1200" b="0" i="0" u="none" strike="noStrike" kern="1200">
                <a:solidFill>
                  <a:schemeClr val="tx1"/>
                </a:solidFill>
                <a:effectLst/>
                <a:latin typeface="+mn-lt"/>
                <a:ea typeface="+mn-ea"/>
                <a:cs typeface="+mn-cs"/>
              </a:rPr>
              <a:t> Sidevisninger på hjemmesiden (Mads O.).</a:t>
            </a:r>
          </a:p>
          <a:p>
            <a:pPr marL="171450" marR="0" lvl="0" indent="-171450" algn="l" defTabSz="914400" rtl="0" eaLnBrk="1" fontAlgn="base" latinLnBrk="0" hangingPunct="1">
              <a:lnSpc>
                <a:spcPct val="100000"/>
              </a:lnSpc>
              <a:spcBef>
                <a:spcPts val="0"/>
              </a:spcBef>
              <a:spcAft>
                <a:spcPts val="0"/>
              </a:spcAft>
              <a:buClrTx/>
              <a:buSzTx/>
              <a:buFontTx/>
              <a:buChar char="-"/>
              <a:tabLst/>
              <a:defRPr/>
            </a:pPr>
            <a:r>
              <a:rPr lang="da-DK" sz="1200" b="1" i="0" kern="1200" noProof="0">
                <a:solidFill>
                  <a:schemeClr val="tx1"/>
                </a:solidFill>
                <a:effectLst/>
                <a:latin typeface="+mn-lt"/>
                <a:ea typeface="+mn-ea"/>
                <a:cs typeface="+mn-cs"/>
              </a:rPr>
              <a:t>Nyhedsbreve: </a:t>
            </a:r>
            <a:r>
              <a:rPr lang="da-DK" sz="1200" kern="1200">
                <a:solidFill>
                  <a:schemeClr val="tx1"/>
                </a:solidFill>
                <a:effectLst/>
                <a:latin typeface="+mn-lt"/>
                <a:ea typeface="+mn-ea"/>
                <a:cs typeface="+mn-cs"/>
              </a:rPr>
              <a:t>77.400 modtager Hjertenyt nyhedsbrev og 36.756 modtager vores Hjertesunde opskrifter nyhedsbrev og 103.012 modtager både Hjertenyt og Hjertesunde opskrifter. Totale antal modtagere af de to nyhedsbreve = 217.168 modtagere. Vi runder af til 217.000. (Pia N).</a:t>
            </a:r>
          </a:p>
          <a:p>
            <a:pPr marL="171450" marR="0" lvl="0" indent="-171450" algn="l" defTabSz="914400" rtl="0" eaLnBrk="1" fontAlgn="base" latinLnBrk="0" hangingPunct="1">
              <a:lnSpc>
                <a:spcPct val="100000"/>
              </a:lnSpc>
              <a:spcBef>
                <a:spcPts val="0"/>
              </a:spcBef>
              <a:spcAft>
                <a:spcPts val="0"/>
              </a:spcAft>
              <a:buClrTx/>
              <a:buSzTx/>
              <a:buFontTx/>
              <a:buChar char="-"/>
              <a:tabLst/>
              <a:defRPr/>
            </a:pPr>
            <a:r>
              <a:rPr lang="en-US" sz="1200" b="1" i="0" kern="1200" err="1">
                <a:solidFill>
                  <a:schemeClr val="tx1"/>
                </a:solidFill>
                <a:effectLst/>
                <a:latin typeface="+mn-lt"/>
                <a:ea typeface="+mn-ea"/>
                <a:cs typeface="+mn-cs"/>
              </a:rPr>
              <a:t>Rådgivningforløb</a:t>
            </a:r>
            <a:r>
              <a:rPr lang="en-US" sz="1200" b="1" i="0" kern="1200">
                <a:solidFill>
                  <a:schemeClr val="tx1"/>
                </a:solidFill>
                <a:effectLst/>
                <a:latin typeface="+mn-lt"/>
                <a:ea typeface="+mn-ea"/>
                <a:cs typeface="+mn-cs"/>
              </a:rPr>
              <a:t>:</a:t>
            </a:r>
            <a:r>
              <a:rPr lang="en-US" sz="1200" b="0" i="0" kern="1200">
                <a:solidFill>
                  <a:schemeClr val="tx1"/>
                </a:solidFill>
                <a:effectLst/>
                <a:latin typeface="+mn-lt"/>
                <a:ea typeface="+mn-ea"/>
                <a:cs typeface="+mn-cs"/>
              </a:rPr>
              <a:t> Rummer flows </a:t>
            </a:r>
            <a:r>
              <a:rPr lang="en-US" sz="1200" b="0" i="0" kern="1200" err="1">
                <a:solidFill>
                  <a:schemeClr val="tx1"/>
                </a:solidFill>
                <a:effectLst/>
                <a:latin typeface="+mn-lt"/>
                <a:ea typeface="+mn-ea"/>
                <a:cs typeface="+mn-cs"/>
              </a:rPr>
              <a:t>og</a:t>
            </a:r>
            <a:r>
              <a:rPr lang="en-US" sz="1200" b="0" i="0" kern="1200">
                <a:solidFill>
                  <a:schemeClr val="tx1"/>
                </a:solidFill>
                <a:effectLst/>
                <a:latin typeface="+mn-lt"/>
                <a:ea typeface="+mn-ea"/>
                <a:cs typeface="+mn-cs"/>
              </a:rPr>
              <a:t> guides </a:t>
            </a:r>
            <a:r>
              <a:rPr lang="da-DK" sz="1200" kern="1200">
                <a:solidFill>
                  <a:schemeClr val="tx1"/>
                </a:solidFill>
                <a:effectLst/>
                <a:latin typeface="+mn-lt"/>
                <a:ea typeface="+mn-ea"/>
                <a:cs typeface="+mn-cs"/>
              </a:rPr>
              <a:t>om UPF, Atrieflimren, blodtryk, hjertetræning og kolesterol (Pia N.).</a:t>
            </a:r>
            <a:endParaRPr lang="en-US" sz="1200" b="0" i="0" kern="120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ts val="0"/>
              </a:spcBef>
              <a:spcAft>
                <a:spcPts val="0"/>
              </a:spcAft>
              <a:buClrTx/>
              <a:buSzTx/>
              <a:buFontTx/>
              <a:buChar char="-"/>
              <a:tabLst/>
              <a:defRPr/>
            </a:pPr>
            <a:r>
              <a:rPr lang="en-US" sz="1200" b="1" i="0" kern="1200" err="1">
                <a:solidFill>
                  <a:schemeClr val="tx1"/>
                </a:solidFill>
                <a:effectLst/>
                <a:latin typeface="+mn-lt"/>
                <a:ea typeface="+mn-ea"/>
                <a:cs typeface="+mn-cs"/>
              </a:rPr>
              <a:t>SoMe</a:t>
            </a:r>
            <a:r>
              <a:rPr lang="en-US" sz="1200" b="1" i="0" kern="1200">
                <a:solidFill>
                  <a:schemeClr val="tx1"/>
                </a:solidFill>
                <a:effectLst/>
                <a:latin typeface="+mn-lt"/>
                <a:ea typeface="+mn-ea"/>
                <a:cs typeface="+mn-cs"/>
              </a:rPr>
              <a:t>:</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Følgere</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på</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SoMe</a:t>
            </a:r>
            <a:r>
              <a:rPr lang="en-US" sz="1200" b="0" i="0" kern="1200">
                <a:solidFill>
                  <a:schemeClr val="tx1"/>
                </a:solidFill>
                <a:effectLst/>
                <a:latin typeface="+mn-lt"/>
                <a:ea typeface="+mn-ea"/>
                <a:cs typeface="+mn-cs"/>
              </a:rPr>
              <a:t> rummer </a:t>
            </a:r>
            <a:r>
              <a:rPr lang="en-US" err="1"/>
              <a:t>samlede</a:t>
            </a:r>
            <a:r>
              <a:rPr lang="en-US"/>
              <a:t> </a:t>
            </a:r>
            <a:r>
              <a:rPr lang="en-US" err="1"/>
              <a:t>antal</a:t>
            </a:r>
            <a:r>
              <a:rPr lang="en-US"/>
              <a:t> </a:t>
            </a:r>
            <a:r>
              <a:rPr lang="en-US" err="1"/>
              <a:t>følgere</a:t>
            </a:r>
            <a:r>
              <a:rPr lang="en-US"/>
              <a:t> </a:t>
            </a:r>
            <a:r>
              <a:rPr lang="en-US" err="1"/>
              <a:t>på</a:t>
            </a:r>
            <a:r>
              <a:rPr lang="en-US"/>
              <a:t> </a:t>
            </a:r>
            <a:r>
              <a:rPr lang="en-US" err="1"/>
              <a:t>tværs</a:t>
            </a:r>
            <a:r>
              <a:rPr lang="en-US"/>
              <a:t> </a:t>
            </a:r>
            <a:r>
              <a:rPr lang="en-US" err="1"/>
              <a:t>af</a:t>
            </a:r>
            <a:r>
              <a:rPr lang="en-US"/>
              <a:t> Instagram, Facebook, LinkedIn </a:t>
            </a:r>
            <a:r>
              <a:rPr lang="en-US" err="1"/>
              <a:t>og</a:t>
            </a:r>
            <a:r>
              <a:rPr lang="en-US"/>
              <a:t> YouTube (Malene Vestergaard).</a:t>
            </a:r>
            <a:endParaRPr lang="da-DK" sz="1200" b="0" i="0" u="none" strike="noStrike" kern="1200">
              <a:solidFill>
                <a:schemeClr val="tx1"/>
              </a:solidFill>
              <a:effectLst/>
              <a:latin typeface="+mn-lt"/>
              <a:ea typeface="+mn-ea"/>
              <a:cs typeface="+mn-cs"/>
            </a:endParaRPr>
          </a:p>
          <a:p>
            <a:pPr marL="171450" indent="-171450" rtl="0" fontAlgn="base">
              <a:buFontTx/>
              <a:buChar char="-"/>
            </a:pPr>
            <a:r>
              <a:rPr lang="da-DK" sz="1200" b="1" i="0" u="none" strike="noStrike" kern="1200">
                <a:solidFill>
                  <a:schemeClr val="tx1"/>
                </a:solidFill>
                <a:effectLst/>
                <a:latin typeface="+mn-lt"/>
                <a:ea typeface="+mn-ea"/>
                <a:cs typeface="+mn-cs"/>
              </a:rPr>
              <a:t>Medlemsmagasin:</a:t>
            </a:r>
            <a:r>
              <a:rPr lang="da-DK" sz="1200" b="0" i="0" u="none" strike="noStrike" kern="1200">
                <a:solidFill>
                  <a:schemeClr val="tx1"/>
                </a:solidFill>
                <a:effectLst/>
                <a:latin typeface="+mn-lt"/>
                <a:ea typeface="+mn-ea"/>
                <a:cs typeface="+mn-cs"/>
              </a:rPr>
              <a:t> Tal indeholder både det fysiske oplag 94.065 og elektroniske oplag 19.264 (Mette Stougaard). </a:t>
            </a:r>
          </a:p>
          <a:p>
            <a:pPr marL="171450" marR="0" lvl="0" indent="-171450" algn="l" defTabSz="914400" rtl="0" eaLnBrk="1" fontAlgn="base" latinLnBrk="0" hangingPunct="1">
              <a:lnSpc>
                <a:spcPct val="100000"/>
              </a:lnSpc>
              <a:spcBef>
                <a:spcPts val="0"/>
              </a:spcBef>
              <a:spcAft>
                <a:spcPts val="0"/>
              </a:spcAft>
              <a:buClrTx/>
              <a:buSzTx/>
              <a:buFontTx/>
              <a:buChar char="-"/>
              <a:tabLst/>
              <a:defRPr/>
            </a:pPr>
            <a:r>
              <a:rPr lang="en-US" sz="1200" b="1" i="0" kern="1200">
                <a:solidFill>
                  <a:schemeClr val="tx1"/>
                </a:solidFill>
                <a:effectLst/>
                <a:latin typeface="+mn-lt"/>
                <a:ea typeface="+mn-ea"/>
                <a:cs typeface="+mn-cs"/>
              </a:rPr>
              <a:t>Podcast </a:t>
            </a:r>
            <a:r>
              <a:rPr lang="en-US" sz="1200" b="1" i="0" kern="1200" err="1">
                <a:solidFill>
                  <a:schemeClr val="tx1"/>
                </a:solidFill>
                <a:effectLst/>
                <a:latin typeface="+mn-lt"/>
                <a:ea typeface="+mn-ea"/>
                <a:cs typeface="+mn-cs"/>
              </a:rPr>
              <a:t>og</a:t>
            </a:r>
            <a:r>
              <a:rPr lang="en-US" sz="1200" b="1" i="0" kern="1200">
                <a:solidFill>
                  <a:schemeClr val="tx1"/>
                </a:solidFill>
                <a:effectLst/>
                <a:latin typeface="+mn-lt"/>
                <a:ea typeface="+mn-ea"/>
                <a:cs typeface="+mn-cs"/>
              </a:rPr>
              <a:t> </a:t>
            </a:r>
            <a:r>
              <a:rPr lang="en-US" sz="1200" b="1" i="0" kern="1200" err="1">
                <a:solidFill>
                  <a:schemeClr val="tx1"/>
                </a:solidFill>
                <a:effectLst/>
                <a:latin typeface="+mn-lt"/>
                <a:ea typeface="+mn-ea"/>
                <a:cs typeface="+mn-cs"/>
              </a:rPr>
              <a:t>webinarer</a:t>
            </a:r>
            <a:r>
              <a:rPr lang="en-US" sz="1200" b="1" i="0" kern="1200">
                <a:solidFill>
                  <a:schemeClr val="tx1"/>
                </a:solidFill>
                <a:effectLst/>
                <a:latin typeface="+mn-lt"/>
                <a:ea typeface="+mn-ea"/>
                <a:cs typeface="+mn-cs"/>
              </a:rPr>
              <a:t>:</a:t>
            </a:r>
            <a:r>
              <a:rPr lang="en-US" sz="1200" b="0" i="0" kern="1200">
                <a:solidFill>
                  <a:schemeClr val="tx1"/>
                </a:solidFill>
                <a:effectLst/>
                <a:latin typeface="+mn-lt"/>
                <a:ea typeface="+mn-ea"/>
                <a:cs typeface="+mn-cs"/>
              </a:rPr>
              <a:t> Podcast: </a:t>
            </a:r>
            <a:r>
              <a:rPr lang="en-US" sz="1200" b="0" i="0" kern="1200" err="1">
                <a:solidFill>
                  <a:schemeClr val="tx1"/>
                </a:solidFill>
                <a:effectLst/>
                <a:latin typeface="+mn-lt"/>
                <a:ea typeface="+mn-ea"/>
                <a:cs typeface="+mn-cs"/>
              </a:rPr>
              <a:t>Indeholder</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både</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Hjertekammeret</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patienter</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og</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pårørende</a:t>
            </a:r>
            <a:r>
              <a:rPr lang="en-US" sz="1200" b="0" i="0" kern="1200">
                <a:solidFill>
                  <a:schemeClr val="tx1"/>
                </a:solidFill>
                <a:effectLst/>
                <a:latin typeface="+mn-lt"/>
                <a:ea typeface="+mn-ea"/>
                <a:cs typeface="+mn-cs"/>
              </a:rPr>
              <a:t> – 21.797 </a:t>
            </a:r>
            <a:r>
              <a:rPr lang="en-US" sz="1200" b="0" i="0" kern="1200" err="1">
                <a:solidFill>
                  <a:schemeClr val="tx1"/>
                </a:solidFill>
                <a:effectLst/>
                <a:latin typeface="+mn-lt"/>
                <a:ea typeface="+mn-ea"/>
                <a:cs typeface="+mn-cs"/>
              </a:rPr>
              <a:t>afspilninger</a:t>
            </a:r>
            <a:r>
              <a:rPr lang="en-US" sz="1200" b="0" i="0" kern="1200">
                <a:solidFill>
                  <a:schemeClr val="tx1"/>
                </a:solidFill>
                <a:effectLst/>
                <a:latin typeface="+mn-lt"/>
                <a:ea typeface="+mn-ea"/>
                <a:cs typeface="+mn-cs"/>
              </a:rPr>
              <a:t> </a:t>
            </a:r>
            <a:r>
              <a:rPr lang="da-DK" sz="1200" kern="1200">
                <a:solidFill>
                  <a:schemeClr val="tx1"/>
                </a:solidFill>
                <a:effectLst/>
                <a:latin typeface="+mn-lt"/>
                <a:ea typeface="+mn-ea"/>
                <a:cs typeface="+mn-cs"/>
              </a:rPr>
              <a:t>fra 1. juli 24 - 1. juni 25</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Hjertebånd</a:t>
            </a:r>
            <a:r>
              <a:rPr lang="en-US" sz="1200" b="0" i="0" kern="1200">
                <a:solidFill>
                  <a:schemeClr val="tx1"/>
                </a:solidFill>
                <a:effectLst/>
                <a:latin typeface="+mn-lt"/>
                <a:ea typeface="+mn-ea"/>
                <a:cs typeface="+mn-cs"/>
              </a:rPr>
              <a:t>’ (podcast </a:t>
            </a:r>
            <a:r>
              <a:rPr lang="en-US" sz="1200" b="0" i="0" kern="1200" err="1">
                <a:solidFill>
                  <a:schemeClr val="tx1"/>
                </a:solidFill>
                <a:effectLst/>
                <a:latin typeface="+mn-lt"/>
                <a:ea typeface="+mn-ea"/>
                <a:cs typeface="+mn-cs"/>
              </a:rPr>
              <a:t>til</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forældrer</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til</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hjertebørn</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og</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unge</a:t>
            </a:r>
            <a:r>
              <a:rPr lang="en-US" sz="1200" b="0" i="0" kern="1200">
                <a:solidFill>
                  <a:schemeClr val="tx1"/>
                </a:solidFill>
                <a:effectLst/>
                <a:latin typeface="+mn-lt"/>
                <a:ea typeface="+mn-ea"/>
                <a:cs typeface="+mn-cs"/>
              </a:rPr>
              <a:t> med </a:t>
            </a:r>
            <a:r>
              <a:rPr lang="en-US" sz="1200" b="0" i="0" kern="1200" err="1">
                <a:solidFill>
                  <a:schemeClr val="tx1"/>
                </a:solidFill>
                <a:effectLst/>
                <a:latin typeface="+mn-lt"/>
                <a:ea typeface="+mn-ea"/>
                <a:cs typeface="+mn-cs"/>
              </a:rPr>
              <a:t>hjertesygdom</a:t>
            </a:r>
            <a:r>
              <a:rPr lang="en-US" sz="1200" b="0" i="0" kern="1200">
                <a:solidFill>
                  <a:schemeClr val="tx1"/>
                </a:solidFill>
                <a:effectLst/>
                <a:latin typeface="+mn-lt"/>
                <a:ea typeface="+mn-ea"/>
                <a:cs typeface="+mn-cs"/>
              </a:rPr>
              <a:t> – 301 </a:t>
            </a:r>
            <a:r>
              <a:rPr lang="en-US" sz="1200" b="0" i="0" kern="1200" err="1">
                <a:solidFill>
                  <a:schemeClr val="tx1"/>
                </a:solidFill>
                <a:effectLst/>
                <a:latin typeface="+mn-lt"/>
                <a:ea typeface="+mn-ea"/>
                <a:cs typeface="+mn-cs"/>
              </a:rPr>
              <a:t>afspilninger</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siden</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jan</a:t>
            </a:r>
            <a:r>
              <a:rPr lang="en-US" sz="1200" b="0" i="0" kern="1200">
                <a:solidFill>
                  <a:schemeClr val="tx1"/>
                </a:solidFill>
                <a:effectLst/>
                <a:latin typeface="+mn-lt"/>
                <a:ea typeface="+mn-ea"/>
                <a:cs typeface="+mn-cs"/>
              </a:rPr>
              <a:t> 2025), </a:t>
            </a:r>
            <a:r>
              <a:rPr lang="en-US" sz="1200" b="0" i="0" kern="1200" err="1">
                <a:solidFill>
                  <a:schemeClr val="tx1"/>
                </a:solidFill>
                <a:effectLst/>
                <a:latin typeface="+mn-lt"/>
                <a:ea typeface="+mn-ea"/>
                <a:cs typeface="+mn-cs"/>
              </a:rPr>
              <a:t>og</a:t>
            </a:r>
            <a:r>
              <a:rPr lang="en-US" sz="1200" b="0" i="0" kern="1200">
                <a:solidFill>
                  <a:schemeClr val="tx1"/>
                </a:solidFill>
                <a:effectLst/>
                <a:latin typeface="+mn-lt"/>
                <a:ea typeface="+mn-ea"/>
                <a:cs typeface="+mn-cs"/>
              </a:rPr>
              <a:t> </a:t>
            </a:r>
            <a:r>
              <a:rPr lang="en-US" sz="1200" b="1" i="0" kern="1200">
                <a:solidFill>
                  <a:schemeClr val="tx1"/>
                </a:solidFill>
                <a:effectLst/>
                <a:latin typeface="+mn-lt"/>
                <a:ea typeface="+mn-ea"/>
                <a:cs typeface="+mn-cs"/>
              </a:rPr>
              <a:t>‘</a:t>
            </a:r>
            <a:r>
              <a:rPr lang="en-US" sz="1200" b="0" i="0" kern="1200">
                <a:solidFill>
                  <a:schemeClr val="tx1"/>
                </a:solidFill>
                <a:effectLst/>
                <a:latin typeface="+mn-lt"/>
                <a:ea typeface="+mn-ea"/>
                <a:cs typeface="+mn-cs"/>
              </a:rPr>
              <a:t>Din </a:t>
            </a:r>
            <a:r>
              <a:rPr lang="en-US" sz="1200" b="0" i="0" kern="1200" err="1">
                <a:solidFill>
                  <a:schemeClr val="tx1"/>
                </a:solidFill>
                <a:effectLst/>
                <a:latin typeface="+mn-lt"/>
                <a:ea typeface="+mn-ea"/>
                <a:cs typeface="+mn-cs"/>
              </a:rPr>
              <a:t>gåtur</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gennem</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livet</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Gå</a:t>
            </a:r>
            <a:r>
              <a:rPr lang="en-US" sz="1200" b="0" i="0" kern="1200">
                <a:solidFill>
                  <a:schemeClr val="tx1"/>
                </a:solidFill>
                <a:effectLst/>
                <a:latin typeface="+mn-lt"/>
                <a:ea typeface="+mn-ea"/>
                <a:cs typeface="+mn-cs"/>
              </a:rPr>
              <a:t> med – den brede </a:t>
            </a:r>
            <a:r>
              <a:rPr lang="en-US" sz="1200" b="0" i="0" kern="1200" err="1">
                <a:solidFill>
                  <a:schemeClr val="tx1"/>
                </a:solidFill>
                <a:effectLst/>
                <a:latin typeface="+mn-lt"/>
                <a:ea typeface="+mn-ea"/>
                <a:cs typeface="+mn-cs"/>
              </a:rPr>
              <a:t>befolkning</a:t>
            </a:r>
            <a:r>
              <a:rPr lang="en-US" sz="1200" b="0" i="0" kern="1200">
                <a:solidFill>
                  <a:schemeClr val="tx1"/>
                </a:solidFill>
                <a:effectLst/>
                <a:latin typeface="+mn-lt"/>
                <a:ea typeface="+mn-ea"/>
                <a:cs typeface="+mn-cs"/>
              </a:rPr>
              <a:t> 130.853 </a:t>
            </a:r>
            <a:r>
              <a:rPr lang="en-US" sz="1200" b="0" i="0" kern="1200" err="1">
                <a:solidFill>
                  <a:schemeClr val="tx1"/>
                </a:solidFill>
                <a:effectLst/>
                <a:latin typeface="+mn-lt"/>
                <a:ea typeface="+mn-ea"/>
                <a:cs typeface="+mn-cs"/>
              </a:rPr>
              <a:t>lytninger</a:t>
            </a:r>
            <a:r>
              <a:rPr lang="en-US" sz="1200" b="0" i="0" kern="1200">
                <a:solidFill>
                  <a:schemeClr val="tx1"/>
                </a:solidFill>
                <a:effectLst/>
                <a:latin typeface="+mn-lt"/>
                <a:ea typeface="+mn-ea"/>
                <a:cs typeface="+mn-cs"/>
              </a:rPr>
              <a:t> I </a:t>
            </a:r>
            <a:r>
              <a:rPr lang="en-US" sz="1200" b="0" i="0" kern="1200" err="1">
                <a:solidFill>
                  <a:schemeClr val="tx1"/>
                </a:solidFill>
                <a:effectLst/>
                <a:latin typeface="+mn-lt"/>
                <a:ea typeface="+mn-ea"/>
                <a:cs typeface="+mn-cs"/>
              </a:rPr>
              <a:t>perioden</a:t>
            </a:r>
            <a:r>
              <a:rPr lang="en-US" sz="1200" b="0" i="0" kern="1200">
                <a:solidFill>
                  <a:schemeClr val="tx1"/>
                </a:solidFill>
                <a:effectLst/>
                <a:latin typeface="+mn-lt"/>
                <a:ea typeface="+mn-ea"/>
                <a:cs typeface="+mn-cs"/>
              </a:rPr>
              <a:t> 1.72024-1.6.2025), </a:t>
            </a:r>
            <a:r>
              <a:rPr lang="da-DK" sz="1200" b="1" kern="1200">
                <a:solidFill>
                  <a:schemeClr val="tx1"/>
                </a:solidFill>
                <a:effectLst/>
                <a:latin typeface="+mn-lt"/>
                <a:ea typeface="+mn-ea"/>
                <a:cs typeface="+mn-cs"/>
              </a:rPr>
              <a:t>Gå med-podcasten</a:t>
            </a:r>
            <a:r>
              <a:rPr lang="da-DK" sz="1200" kern="1200">
                <a:solidFill>
                  <a:schemeClr val="tx1"/>
                </a:solidFill>
                <a:effectLst/>
                <a:latin typeface="+mn-lt"/>
                <a:ea typeface="+mn-ea"/>
                <a:cs typeface="+mn-cs"/>
              </a:rPr>
              <a:t> hostes eksternt hos Heartbeats. </a:t>
            </a:r>
            <a:r>
              <a:rPr lang="en-US" sz="1200" b="0" i="0" kern="1200" err="1">
                <a:solidFill>
                  <a:schemeClr val="tx1"/>
                </a:solidFill>
                <a:effectLst/>
                <a:latin typeface="+mn-lt"/>
                <a:ea typeface="+mn-ea"/>
                <a:cs typeface="+mn-cs"/>
              </a:rPr>
              <a:t>Webinarer</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patienter</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og</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pårørende</a:t>
            </a:r>
            <a:r>
              <a:rPr lang="en-US" sz="1200" b="0" i="0" kern="1200">
                <a:solidFill>
                  <a:schemeClr val="tx1"/>
                </a:solidFill>
                <a:effectLst/>
                <a:latin typeface="+mn-lt"/>
                <a:ea typeface="+mn-ea"/>
                <a:cs typeface="+mn-cs"/>
              </a:rPr>
              <a:t> – ca. 3000 </a:t>
            </a:r>
            <a:r>
              <a:rPr lang="en-US" sz="1200" b="0" i="0" kern="1200" err="1">
                <a:solidFill>
                  <a:schemeClr val="tx1"/>
                </a:solidFill>
                <a:effectLst/>
                <a:latin typeface="+mn-lt"/>
                <a:ea typeface="+mn-ea"/>
                <a:cs typeface="+mn-cs"/>
              </a:rPr>
              <a:t>tilmeldinger</a:t>
            </a:r>
            <a:r>
              <a:rPr lang="en-US" sz="1200" b="0" i="0" kern="1200">
                <a:solidFill>
                  <a:schemeClr val="tx1"/>
                </a:solidFill>
                <a:effectLst/>
                <a:latin typeface="+mn-lt"/>
                <a:ea typeface="+mn-ea"/>
                <a:cs typeface="+mn-cs"/>
              </a:rPr>
              <a:t> I 2024). </a:t>
            </a:r>
          </a:p>
          <a:p>
            <a:pPr marL="171450" indent="-171450" rtl="0" fontAlgn="base">
              <a:buFontTx/>
              <a:buChar char="-"/>
            </a:pPr>
            <a:r>
              <a:rPr lang="en-US" sz="1200" b="0" i="0" kern="1200" err="1">
                <a:solidFill>
                  <a:schemeClr val="tx1"/>
                </a:solidFill>
                <a:effectLst/>
                <a:latin typeface="+mn-lt"/>
                <a:ea typeface="+mn-ea"/>
                <a:cs typeface="+mn-cs"/>
              </a:rPr>
              <a:t>Foldere</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og</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hjertebøger</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årligt</a:t>
            </a:r>
            <a:r>
              <a:rPr lang="en-US" sz="1200" b="0" i="0" kern="1200">
                <a:solidFill>
                  <a:schemeClr val="tx1"/>
                </a:solidFill>
                <a:effectLst/>
                <a:latin typeface="+mn-lt"/>
                <a:ea typeface="+mn-ea"/>
                <a:cs typeface="+mn-cs"/>
              </a:rPr>
              <a:t> (Lene Vedel). </a:t>
            </a:r>
            <a:endParaRPr lang="en-US" sz="1200" b="1" i="0" kern="1200">
              <a:solidFill>
                <a:schemeClr val="tx1"/>
              </a:solidFill>
              <a:effectLst/>
              <a:latin typeface="+mn-lt"/>
              <a:ea typeface="+mn-ea"/>
              <a:cs typeface="+mn-cs"/>
            </a:endParaRPr>
          </a:p>
        </p:txBody>
      </p:sp>
      <p:sp>
        <p:nvSpPr>
          <p:cNvPr id="4" name="Pladsholder til sidefod 3">
            <a:extLst>
              <a:ext uri="{FF2B5EF4-FFF2-40B4-BE49-F238E27FC236}">
                <a16:creationId xmlns:a16="http://schemas.microsoft.com/office/drawing/2014/main" id="{EE44E03E-F99C-2A45-55F2-E8837720366D}"/>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
        <p:nvSpPr>
          <p:cNvPr id="5" name="Pladsholder til sidehoved 4">
            <a:extLst>
              <a:ext uri="{FF2B5EF4-FFF2-40B4-BE49-F238E27FC236}">
                <a16:creationId xmlns:a16="http://schemas.microsoft.com/office/drawing/2014/main" id="{925CE2E3-4BAE-15FB-FF7A-342AC50930BF}"/>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
        <p:nvSpPr>
          <p:cNvPr id="6" name="Pladsholder til dato 5">
            <a:extLst>
              <a:ext uri="{FF2B5EF4-FFF2-40B4-BE49-F238E27FC236}">
                <a16:creationId xmlns:a16="http://schemas.microsoft.com/office/drawing/2014/main" id="{511CF343-0652-E73A-EFAB-9DBCAC50B3B2}"/>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41CBB-032E-4926-95B5-2394CB53C756}" type="datetime1">
              <a:rPr kumimoji="0" lang="en-GB" sz="1200" b="0" i="0" u="none" strike="noStrike" kern="1200" cap="none" spc="0" normalizeH="0" baseline="0" noProof="0" smtClean="0">
                <a:ln>
                  <a:noFill/>
                </a:ln>
                <a:solidFill>
                  <a:srgbClr val="000000"/>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20/08/2025</a:t>
            </a:fld>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
        <p:nvSpPr>
          <p:cNvPr id="7" name="Pladsholder til slidenummer 6">
            <a:extLst>
              <a:ext uri="{FF2B5EF4-FFF2-40B4-BE49-F238E27FC236}">
                <a16:creationId xmlns:a16="http://schemas.microsoft.com/office/drawing/2014/main" id="{63AF2DAC-B741-5239-494E-F812D149042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A5A2F-ECD0-4A51-A9E7-D8DA645BD5CD}" type="slidenum">
              <a:rPr kumimoji="0" lang="en-GB" sz="1200" b="0" i="0" u="none" strike="noStrike" kern="1200" cap="none" spc="0" normalizeH="0" baseline="0" noProof="0" smtClean="0">
                <a:ln>
                  <a:noFill/>
                </a:ln>
                <a:solidFill>
                  <a:srgbClr val="000000"/>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Tree>
    <p:extLst>
      <p:ext uri="{BB962C8B-B14F-4D97-AF65-F5344CB8AC3E}">
        <p14:creationId xmlns:p14="http://schemas.microsoft.com/office/powerpoint/2010/main" val="32823920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kern="1200">
                <a:solidFill>
                  <a:schemeClr val="tx1"/>
                </a:solidFill>
                <a:effectLst/>
                <a:latin typeface="+mn-lt"/>
                <a:ea typeface="+mn-ea"/>
                <a:cs typeface="+mn-cs"/>
              </a:rPr>
              <a:t>Sammen skaber vi resultater</a:t>
            </a:r>
            <a:r>
              <a:rPr lang="da-DK" sz="1200" kern="1200">
                <a:solidFill>
                  <a:schemeClr val="tx1"/>
                </a:solidFill>
                <a:effectLst/>
                <a:latin typeface="+mn-lt"/>
                <a:ea typeface="+mn-ea"/>
                <a:cs typeface="+mn-cs"/>
              </a:rPr>
              <a:t> </a:t>
            </a:r>
          </a:p>
          <a:p>
            <a:pPr marL="171450" indent="-171450">
              <a:buFont typeface="Arial" panose="020B0604020202020204" pitchFamily="34" charset="0"/>
              <a:buChar char="•"/>
            </a:pPr>
            <a:r>
              <a:rPr lang="da-DK" sz="1200" kern="1200">
                <a:solidFill>
                  <a:schemeClr val="tx1"/>
                </a:solidFill>
                <a:effectLst/>
                <a:latin typeface="+mn-lt"/>
                <a:ea typeface="+mn-ea"/>
                <a:cs typeface="+mn-cs"/>
              </a:rPr>
              <a:t>Vi kan ikke lykkes alene. Vi skaber resultater sammen med vores mange frivillige i hele landet, fonde, virksomheder og strategiske samarbejdspartnere, der ønsker at bidrage til en mere hjertesund fremtid. </a:t>
            </a:r>
            <a:br>
              <a:rPr lang="da-DK" sz="1200" kern="1200">
                <a:solidFill>
                  <a:schemeClr val="tx1"/>
                </a:solidFill>
                <a:effectLst/>
                <a:latin typeface="+mn-lt"/>
                <a:ea typeface="+mn-ea"/>
                <a:cs typeface="+mn-cs"/>
              </a:rPr>
            </a:br>
            <a:endParaRPr lang="da-DK"/>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20/08/2025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27</a:t>
            </a:fld>
            <a:endParaRPr lang="en-GB"/>
          </a:p>
        </p:txBody>
      </p:sp>
    </p:spTree>
    <p:extLst>
      <p:ext uri="{BB962C8B-B14F-4D97-AF65-F5344CB8AC3E}">
        <p14:creationId xmlns:p14="http://schemas.microsoft.com/office/powerpoint/2010/main" val="1559581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227C1-284B-6127-698A-D15E0563230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480EDC92-6F29-C682-2E88-646132A150E7}"/>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6D613D15-797D-0D0A-7C9A-906EB9821074}"/>
              </a:ext>
            </a:extLst>
          </p:cNvPr>
          <p:cNvSpPr>
            <a:spLocks noGrp="1"/>
          </p:cNvSpPr>
          <p:nvPr>
            <p:ph type="body" idx="1"/>
          </p:nvPr>
        </p:nvSpPr>
        <p:spPr/>
        <p:txBody>
          <a:bodyPr/>
          <a:lstStyle/>
          <a:p>
            <a:r>
              <a:rPr lang="da-DK" sz="1200" b="1" i="0" kern="1200">
                <a:solidFill>
                  <a:schemeClr val="tx1"/>
                </a:solidFill>
                <a:effectLst/>
                <a:latin typeface="+mn-lt"/>
                <a:ea typeface="+mn-ea"/>
                <a:cs typeface="+mn-cs"/>
              </a:rPr>
              <a:t>Vores frivillige fundament</a:t>
            </a:r>
          </a:p>
          <a:p>
            <a:pPr marL="171450" indent="-171450">
              <a:buFont typeface="Arial" panose="020B0604020202020204" pitchFamily="34" charset="0"/>
              <a:buChar char="•"/>
            </a:pPr>
            <a:r>
              <a:rPr lang="da-DK" sz="1200" b="0" i="0" kern="1200">
                <a:solidFill>
                  <a:schemeClr val="tx1"/>
                </a:solidFill>
                <a:effectLst/>
                <a:latin typeface="+mn-lt"/>
                <a:ea typeface="+mn-ea"/>
                <a:cs typeface="+mn-cs"/>
              </a:rPr>
              <a:t>Vi er en forening, der står på et solidt fundament af frivillige ildsjæle, der brænder for at gøre en forskel for andre mennesker. De frivillige er organiseret i lokalforeninger</a:t>
            </a:r>
            <a:r>
              <a:rPr lang="da-DK"/>
              <a:t>,</a:t>
            </a:r>
            <a:r>
              <a:rPr lang="da-DK" sz="1200" b="0" i="0" kern="1200">
                <a:solidFill>
                  <a:schemeClr val="tx1"/>
                </a:solidFill>
                <a:effectLst/>
                <a:latin typeface="+mn-lt"/>
                <a:ea typeface="+mn-ea"/>
                <a:cs typeface="+mn-cs"/>
              </a:rPr>
              <a:t> </a:t>
            </a:r>
            <a:r>
              <a:rPr lang="da-DK"/>
              <a:t>klubber </a:t>
            </a:r>
            <a:r>
              <a:rPr lang="da-DK" sz="1200" b="0" i="0" kern="1200">
                <a:solidFill>
                  <a:schemeClr val="tx1"/>
                </a:solidFill>
                <a:effectLst/>
                <a:latin typeface="+mn-lt"/>
                <a:ea typeface="+mn-ea"/>
                <a:cs typeface="+mn-cs"/>
              </a:rPr>
              <a:t>og aktiviteter.</a:t>
            </a:r>
          </a:p>
          <a:p>
            <a:pPr marL="171450" indent="-171450">
              <a:buFont typeface="Arial" panose="020B0604020202020204" pitchFamily="34" charset="0"/>
              <a:buChar char="•"/>
            </a:pPr>
            <a:r>
              <a:rPr lang="da-DK">
                <a:ea typeface="+mn-lt"/>
                <a:cs typeface="+mn-lt"/>
              </a:rPr>
              <a:t>Vores frivilliges tid og engagement gør en forskel for mennesker gennem fællesskaber og viden, der inspirerer til hjertesunde liv. </a:t>
            </a:r>
          </a:p>
          <a:p>
            <a:pPr marL="171450" indent="-171450">
              <a:buFont typeface="Arial" panose="020B0604020202020204" pitchFamily="34" charset="0"/>
              <a:buChar char="•"/>
            </a:pPr>
            <a:r>
              <a:rPr lang="da-DK">
                <a:ea typeface="+mn-lt"/>
                <a:cs typeface="+mn-lt"/>
              </a:rPr>
              <a:t>Vores frivillige er stærke ambassadører, der bringer hjertesagen tættere på danskerne gennem konkrete aktiviteter og lokale tilbud i hele landet.</a:t>
            </a:r>
            <a:endParaRPr lang="en-US">
              <a:solidFill>
                <a:srgbClr val="000000"/>
              </a:solidFill>
              <a:ea typeface="+mn-lt"/>
              <a:cs typeface="+mn-lt"/>
            </a:endParaRPr>
          </a:p>
          <a:p>
            <a:pPr marL="0" indent="0">
              <a:buFont typeface="Arial" panose="020B0604020202020204" pitchFamily="34" charset="0"/>
              <a:buNone/>
            </a:pPr>
            <a:br>
              <a:rPr lang="da-DK" sz="1200" kern="1200">
                <a:effectLst/>
                <a:cs typeface="+mn-lt"/>
              </a:rPr>
            </a:br>
            <a:endParaRPr lang="da-DK"/>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200" kern="1200">
              <a:solidFill>
                <a:srgbClr val="CFAAF6"/>
              </a:solidFill>
              <a:latin typeface="+mn-lt"/>
              <a:ea typeface="+mn-ea"/>
              <a:cs typeface="+mn-cs"/>
            </a:endParaRPr>
          </a:p>
          <a:p>
            <a:pPr marL="171450" indent="-171450">
              <a:buFont typeface="Arial" panose="020B0604020202020204" pitchFamily="34" charset="0"/>
              <a:buChar char="•"/>
            </a:pPr>
            <a:endParaRPr lang="da-DK" sz="1200" noProof="0">
              <a:solidFill>
                <a:schemeClr val="tx1"/>
              </a:solidFill>
            </a:endParaRPr>
          </a:p>
          <a:p>
            <a:endParaRPr lang="da-DK"/>
          </a:p>
        </p:txBody>
      </p:sp>
      <p:sp>
        <p:nvSpPr>
          <p:cNvPr id="4" name="Pladsholder til sidefod 3">
            <a:extLst>
              <a:ext uri="{FF2B5EF4-FFF2-40B4-BE49-F238E27FC236}">
                <a16:creationId xmlns:a16="http://schemas.microsoft.com/office/drawing/2014/main" id="{4520DAFE-2763-614F-35BD-D5950CD8951A}"/>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
        <p:nvSpPr>
          <p:cNvPr id="5" name="Pladsholder til sidehoved 4">
            <a:extLst>
              <a:ext uri="{FF2B5EF4-FFF2-40B4-BE49-F238E27FC236}">
                <a16:creationId xmlns:a16="http://schemas.microsoft.com/office/drawing/2014/main" id="{E3762AA4-C192-601A-AC31-3CE6206F7BF4}"/>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
        <p:nvSpPr>
          <p:cNvPr id="6" name="Pladsholder til dato 5">
            <a:extLst>
              <a:ext uri="{FF2B5EF4-FFF2-40B4-BE49-F238E27FC236}">
                <a16:creationId xmlns:a16="http://schemas.microsoft.com/office/drawing/2014/main" id="{BDE899B8-01DA-AC36-8700-9726305EA27C}"/>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D0380-888C-4901-9A7B-31E5F18F0549}" type="datetime1">
              <a:rPr kumimoji="0" lang="en-GB" sz="1200" b="0" i="0" u="none" strike="noStrike" kern="1200" cap="none" spc="0" normalizeH="0" baseline="0" noProof="0" smtClean="0">
                <a:ln>
                  <a:noFill/>
                </a:ln>
                <a:solidFill>
                  <a:srgbClr val="000000"/>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20/08/2025</a:t>
            </a:fld>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
        <p:nvSpPr>
          <p:cNvPr id="7" name="Pladsholder til slidenummer 6">
            <a:extLst>
              <a:ext uri="{FF2B5EF4-FFF2-40B4-BE49-F238E27FC236}">
                <a16:creationId xmlns:a16="http://schemas.microsoft.com/office/drawing/2014/main" id="{AA715F62-4FD7-57B5-56E4-F8D15EDE174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A5A2F-ECD0-4A51-A9E7-D8DA645BD5CD}" type="slidenum">
              <a:rPr kumimoji="0" lang="en-GB" sz="1200" b="0" i="0" u="none" strike="noStrike" kern="1200" cap="none" spc="0" normalizeH="0" baseline="0" noProof="0" smtClean="0">
                <a:ln>
                  <a:noFill/>
                </a:ln>
                <a:solidFill>
                  <a:srgbClr val="000000"/>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Tree>
    <p:extLst>
      <p:ext uri="{BB962C8B-B14F-4D97-AF65-F5344CB8AC3E}">
        <p14:creationId xmlns:p14="http://schemas.microsoft.com/office/powerpoint/2010/main" val="27889716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65113" y="315913"/>
            <a:ext cx="2687637" cy="1511300"/>
          </a:xfrm>
        </p:spPr>
      </p:sp>
      <p:sp>
        <p:nvSpPr>
          <p:cNvPr id="3" name="Pladsholder til noter 2"/>
          <p:cNvSpPr>
            <a:spLocks noGrp="1"/>
          </p:cNvSpPr>
          <p:nvPr>
            <p:ph type="body" idx="1"/>
          </p:nvPr>
        </p:nvSpPr>
        <p:spPr>
          <a:xfrm>
            <a:off x="359228" y="1827213"/>
            <a:ext cx="6380197" cy="6609215"/>
          </a:xfrm>
        </p:spPr>
        <p:txBody>
          <a:bodyPr/>
          <a:lstStyle/>
          <a:p>
            <a:pPr>
              <a:defRPr/>
            </a:pPr>
            <a:r>
              <a:rPr lang="da-DK" sz="1200" b="1" kern="1200" noProof="0">
                <a:solidFill>
                  <a:schemeClr val="tx1"/>
                </a:solidFill>
                <a:effectLst/>
                <a:latin typeface="+mn-lt"/>
                <a:ea typeface="+mn-ea"/>
                <a:cs typeface="+mn-cs"/>
              </a:rPr>
              <a:t>Tilbud </a:t>
            </a:r>
            <a:r>
              <a:rPr lang="da-DK" b="1"/>
              <a:t>drevet af</a:t>
            </a:r>
            <a:r>
              <a:rPr lang="da-DK" sz="1200" b="1" kern="1200" noProof="0">
                <a:solidFill>
                  <a:schemeClr val="tx1"/>
                </a:solidFill>
                <a:effectLst/>
                <a:latin typeface="+mn-lt"/>
                <a:ea typeface="+mn-ea"/>
                <a:cs typeface="+mn-cs"/>
              </a:rPr>
              <a:t> frivillige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noProof="0">
                <a:solidFill>
                  <a:schemeClr val="tx1"/>
                </a:solidFill>
                <a:effectLst/>
                <a:latin typeface="+mn-lt"/>
                <a:ea typeface="+mn-ea"/>
                <a:cs typeface="+mn-cs"/>
              </a:rPr>
              <a:t>Vi har en række tilbud til danskere over hele landet, der er drevet af frivillige kræfter.</a:t>
            </a:r>
          </a:p>
          <a:p>
            <a:pPr marL="628650" lvl="1" indent="-171450">
              <a:buFont typeface="Arial" panose="020B0604020202020204" pitchFamily="34" charset="0"/>
              <a:buChar char="•"/>
              <a:defRPr/>
            </a:pPr>
            <a:r>
              <a:rPr lang="da-DK" sz="1200" b="1" kern="1200" noProof="0">
                <a:solidFill>
                  <a:schemeClr val="tx1"/>
                </a:solidFill>
                <a:effectLst/>
                <a:latin typeface="+mn-lt"/>
                <a:ea typeface="+mn-ea"/>
                <a:cs typeface="+mn-cs"/>
              </a:rPr>
              <a:t>GÅ MED</a:t>
            </a:r>
            <a:r>
              <a:rPr lang="da-DK" sz="1200" kern="1200" noProof="0">
                <a:solidFill>
                  <a:schemeClr val="tx1"/>
                </a:solidFill>
                <a:effectLst/>
                <a:latin typeface="+mn-lt"/>
                <a:ea typeface="+mn-ea"/>
                <a:cs typeface="+mn-cs"/>
              </a:rPr>
              <a:t>, hvor frivillige gå-værter </a:t>
            </a:r>
            <a:r>
              <a:rPr lang="da-DK"/>
              <a:t>og gå-venner </a:t>
            </a:r>
            <a:r>
              <a:rPr lang="da-DK" sz="1200" kern="1200" noProof="0">
                <a:solidFill>
                  <a:schemeClr val="tx1"/>
                </a:solidFill>
                <a:effectLst/>
                <a:latin typeface="+mn-lt"/>
                <a:ea typeface="+mn-ea"/>
                <a:cs typeface="+mn-cs"/>
              </a:rPr>
              <a:t>motiverer andre til bevægelse, hvor alle kan være med. Gå Med er en del af et partnerskab mellem Hjerteforeningen og Trygfonden (Kom Med).</a:t>
            </a:r>
          </a:p>
          <a:p>
            <a:pPr marL="628650" lvl="1" indent="-171450">
              <a:buFont typeface="Arial" panose="020B0604020202020204" pitchFamily="34" charset="0"/>
              <a:buChar char="•"/>
              <a:defRPr/>
            </a:pPr>
            <a:r>
              <a:rPr lang="da-DK" sz="1200" b="1" kern="1200" noProof="0">
                <a:solidFill>
                  <a:schemeClr val="tx1"/>
                </a:solidFill>
                <a:effectLst/>
                <a:latin typeface="+mn-lt"/>
                <a:ea typeface="+mn-ea"/>
                <a:cs typeface="+mn-cs"/>
              </a:rPr>
              <a:t>Hjertemotion</a:t>
            </a:r>
            <a:r>
              <a:rPr lang="da-DK" sz="1200" kern="1200" noProof="0">
                <a:solidFill>
                  <a:schemeClr val="tx1"/>
                </a:solidFill>
                <a:effectLst/>
                <a:latin typeface="+mn-lt"/>
                <a:ea typeface="+mn-ea"/>
                <a:cs typeface="+mn-cs"/>
              </a:rPr>
              <a:t>, hvor frivillige </a:t>
            </a:r>
            <a:r>
              <a:rPr lang="da-DK"/>
              <a:t>tovholdere er</a:t>
            </a:r>
            <a:r>
              <a:rPr lang="da-DK" sz="1200" kern="1200" noProof="0">
                <a:solidFill>
                  <a:schemeClr val="tx1"/>
                </a:solidFill>
                <a:effectLst/>
                <a:latin typeface="+mn-lt"/>
                <a:ea typeface="+mn-ea"/>
                <a:cs typeface="+mn-cs"/>
              </a:rPr>
              <a:t> med til at skabe lokale motionsfælleskaber for mennesker med hjertesygdom.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0" noProof="0">
                <a:cs typeface="Poppins"/>
              </a:rPr>
              <a:t>Vores</a:t>
            </a:r>
            <a:r>
              <a:rPr lang="da-DK" b="1" noProof="0">
                <a:cs typeface="Poppins"/>
              </a:rPr>
              <a:t> Hjerteredderkurser, </a:t>
            </a:r>
            <a:r>
              <a:rPr lang="da-DK" b="0" noProof="0">
                <a:cs typeface="Poppins"/>
              </a:rPr>
              <a:t>hvor frivillige </a:t>
            </a:r>
            <a:r>
              <a:rPr lang="da-DK" b="0" noProof="0"/>
              <a:t>instruktører underviser danskere i introduktion til livreddende førstehjælp. Indsatsen er støttet af </a:t>
            </a:r>
            <a:r>
              <a:rPr lang="da-DK" b="0" noProof="0" err="1"/>
              <a:t>Østifterne</a:t>
            </a:r>
            <a:r>
              <a:rPr lang="da-DK" b="0" noProof="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1" noProof="0"/>
              <a:t>Hjertecafeer og foredrag</a:t>
            </a:r>
            <a:r>
              <a:rPr lang="da-DK" b="0" noProof="0"/>
              <a:t>, hvor frivillige i vores lokalforeninger giver viden og fællesskab for mennesker med hjertesygdom og deres pårørende.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1" noProof="0"/>
              <a:t>Patientstøtteindsatsen</a:t>
            </a:r>
            <a:r>
              <a:rPr lang="da-DK" b="0" noProof="0"/>
              <a:t>, hvor frivillige med egne erfaringer med hjertesygdom skaber rum for nærværende samtaler med mennesker med hjertesygdom, pårørende og forældre til hjertebørn. Det kan være samtaler på hospitaler og via telefon. Indsatsen er støttet af </a:t>
            </a:r>
            <a:r>
              <a:rPr lang="da-DK" b="0" noProof="0" err="1"/>
              <a:t>Sallingfondene</a:t>
            </a:r>
            <a:r>
              <a:rPr lang="da-DK" b="0" noProof="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1" noProof="0">
                <a:cs typeface="Poppins"/>
              </a:rPr>
              <a:t>Børneklubben</a:t>
            </a:r>
            <a:r>
              <a:rPr lang="da-DK" b="0" noProof="0">
                <a:cs typeface="Poppins"/>
              </a:rPr>
              <a:t>, hvor frivillige engagerer sig i aktiviteter for børn med hjertesygdom og deres familier. GUCH er en forkortelse for </a:t>
            </a:r>
            <a:r>
              <a:rPr lang="da-DK" b="0" noProof="0" err="1">
                <a:cs typeface="Poppins"/>
              </a:rPr>
              <a:t>Grown</a:t>
            </a:r>
            <a:r>
              <a:rPr lang="da-DK" b="0" noProof="0">
                <a:cs typeface="Poppins"/>
              </a:rPr>
              <a:t>-Up </a:t>
            </a:r>
            <a:r>
              <a:rPr lang="da-DK" b="0" noProof="0" err="1">
                <a:cs typeface="Poppins"/>
              </a:rPr>
              <a:t>Congenital</a:t>
            </a:r>
            <a:r>
              <a:rPr lang="da-DK" b="0" noProof="0">
                <a:cs typeface="Poppins"/>
              </a:rPr>
              <a:t> Heart (unge/voksne mennesker, der er født med en hjertesygdom). </a:t>
            </a:r>
          </a:p>
          <a:p>
            <a:endParaRPr lang="en-US" b="1"/>
          </a:p>
          <a:p>
            <a:r>
              <a:rPr lang="en-US"/>
              <a:t> </a:t>
            </a:r>
            <a:endParaRPr lang="en-US">
              <a:cs typeface="Poppins"/>
            </a:endParaRPr>
          </a:p>
          <a:p>
            <a:endParaRPr lang="da-DK" i="1">
              <a:latin typeface="Roboto Condensed" panose="02000000000000000000" pitchFamily="2" charset="0"/>
              <a:ea typeface="Roboto Condensed" panose="02000000000000000000" pitchFamily="2" charset="0"/>
              <a:cs typeface="Roboto Condensed" panose="02000000000000000000" pitchFamily="2" charset="0"/>
            </a:endParaRPr>
          </a:p>
          <a:p>
            <a:endParaRPr lang="da-DK" i="1">
              <a:latin typeface="Roboto Condensed" panose="02000000000000000000" pitchFamily="2" charset="0"/>
              <a:ea typeface="Roboto Condensed" panose="02000000000000000000" pitchFamily="2" charset="0"/>
              <a:cs typeface="Roboto Condensed" panose="02000000000000000000" pitchFamily="2" charset="0"/>
            </a:endParaRPr>
          </a:p>
          <a:p>
            <a:pPr>
              <a:lnSpc>
                <a:spcPct val="107000"/>
              </a:lnSpc>
              <a:spcAft>
                <a:spcPts val="846"/>
              </a:spcAft>
            </a:pPr>
            <a:endParaRPr lang="da-DK">
              <a:effectLst/>
              <a:latin typeface="Roboto Condensed" panose="02000000000000000000" pitchFamily="2" charset="0"/>
              <a:ea typeface="Roboto Condensed" panose="02000000000000000000" pitchFamily="2" charset="0"/>
              <a:cs typeface="Roboto Condensed" panose="02000000000000000000" pitchFamily="2" charset="0"/>
            </a:endParaRPr>
          </a:p>
          <a:p>
            <a:endParaRPr lang="da-DK">
              <a:latin typeface="Roboto Condensed" panose="02000000000000000000" pitchFamily="2" charset="0"/>
              <a:ea typeface="Roboto Condensed" panose="02000000000000000000" pitchFamily="2" charset="0"/>
              <a:cs typeface="Roboto Condensed" panose="02000000000000000000" pitchFamily="2" charset="0"/>
            </a:endParaRPr>
          </a:p>
          <a:p>
            <a:endParaRPr lang="da-DK">
              <a:latin typeface="Roboto Condensed" panose="02000000000000000000" pitchFamily="2" charset="0"/>
              <a:ea typeface="Roboto Condensed" panose="02000000000000000000" pitchFamily="2" charset="0"/>
              <a:cs typeface="Roboto Condensed" panose="02000000000000000000" pitchFamily="2" charset="0"/>
            </a:endParaRPr>
          </a:p>
          <a:p>
            <a:endParaRPr lang="da-DK">
              <a:latin typeface="Roboto Condensed" panose="02000000000000000000" pitchFamily="2" charset="0"/>
              <a:ea typeface="Roboto Condensed" panose="02000000000000000000" pitchFamily="2" charset="0"/>
              <a:cs typeface="Roboto Condensed" panose="02000000000000000000" pitchFamily="2" charset="0"/>
            </a:endParaRPr>
          </a:p>
          <a:p>
            <a:endParaRPr lang="da-DK">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800" b="0" i="0" u="none" strike="noStrike" kern="1200" cap="none" spc="0" normalizeH="0" baseline="0" noProof="0" smtClean="0">
                <a:ln>
                  <a:noFill/>
                </a:ln>
                <a:solidFill>
                  <a:srgbClr val="000000"/>
                </a:solidFill>
                <a:effectLst/>
                <a:uLnTx/>
                <a:uFillTx/>
                <a:latin typeface="Robo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800" b="0" i="0" u="none" strike="noStrike" kern="1200" cap="none" spc="0" normalizeH="0" baseline="0" noProof="0">
              <a:ln>
                <a:noFill/>
              </a:ln>
              <a:solidFill>
                <a:srgbClr val="000000"/>
              </a:solidFill>
              <a:effectLst/>
              <a:uLnTx/>
              <a:uFillTx/>
              <a:latin typeface="Roboto Light"/>
              <a:ea typeface="+mn-ea"/>
              <a:cs typeface="+mn-cs"/>
            </a:endParaRPr>
          </a:p>
        </p:txBody>
      </p:sp>
    </p:spTree>
    <p:extLst>
      <p:ext uri="{BB962C8B-B14F-4D97-AF65-F5344CB8AC3E}">
        <p14:creationId xmlns:p14="http://schemas.microsoft.com/office/powerpoint/2010/main" val="2609148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kern="1200">
                <a:solidFill>
                  <a:schemeClr val="tx1"/>
                </a:solidFill>
                <a:effectLst/>
                <a:latin typeface="+mn-lt"/>
                <a:ea typeface="+mn-ea"/>
                <a:cs typeface="+mn-cs"/>
              </a:rPr>
              <a:t>Hvem er vi</a:t>
            </a:r>
            <a:r>
              <a:rPr lang="da-DK" sz="1200" kern="1200">
                <a:solidFill>
                  <a:schemeClr val="tx1"/>
                </a:solidFill>
                <a:effectLst/>
                <a:latin typeface="+mn-lt"/>
                <a:ea typeface="+mn-ea"/>
                <a:cs typeface="+mn-cs"/>
              </a:rPr>
              <a:t> </a:t>
            </a:r>
          </a:p>
          <a:p>
            <a:pPr marL="171450" indent="-171450">
              <a:buFont typeface="Arial" panose="020B0604020202020204" pitchFamily="34" charset="0"/>
              <a:buChar char="•"/>
            </a:pPr>
            <a:r>
              <a:rPr lang="da-DK" sz="1200" kern="1200">
                <a:solidFill>
                  <a:schemeClr val="tx1"/>
                </a:solidFill>
                <a:effectLst/>
                <a:latin typeface="+mn-lt"/>
                <a:ea typeface="+mn-ea"/>
                <a:cs typeface="+mn-cs"/>
              </a:rPr>
              <a:t>De næste slides rummer en introduktion til Hjerteforeningens formål, fakta og vores organisering.</a:t>
            </a:r>
            <a:endParaRPr lang="da-DK"/>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20/08/2025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3</a:t>
            </a:fld>
            <a:endParaRPr lang="en-GB"/>
          </a:p>
        </p:txBody>
      </p:sp>
    </p:spTree>
    <p:extLst>
      <p:ext uri="{BB962C8B-B14F-4D97-AF65-F5344CB8AC3E}">
        <p14:creationId xmlns:p14="http://schemas.microsoft.com/office/powerpoint/2010/main" val="24454260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Vi lykkes gennem samarbejde</a:t>
            </a:r>
          </a:p>
          <a:p>
            <a:pPr marL="171450" indent="-171450">
              <a:buFont typeface="Arial" panose="020B0604020202020204" pitchFamily="34" charset="0"/>
              <a:buChar char="•"/>
            </a:pPr>
            <a:r>
              <a:rPr lang="da-DK"/>
              <a:t>Vi står sammen i partnerskaber med fonde og virksomheder. </a:t>
            </a:r>
          </a:p>
          <a:p>
            <a:pPr marL="171450" indent="-171450">
              <a:buFont typeface="Arial" panose="020B0604020202020204" pitchFamily="34" charset="0"/>
              <a:buChar char="•"/>
            </a:pPr>
            <a:r>
              <a:rPr lang="da-DK"/>
              <a:t>Vi tror på, at vi står stærkere og kan skabe endnu stærkere resultater, når vi står sammen med andre.</a:t>
            </a:r>
          </a:p>
          <a:p>
            <a:pPr marL="171450" indent="-171450">
              <a:buFont typeface="Arial" panose="020B0604020202020204" pitchFamily="34" charset="0"/>
              <a:buChar char="•"/>
            </a:pPr>
            <a:r>
              <a:rPr lang="da-DK"/>
              <a:t>Her ser I eksempler på nogle af vores stærke samarbejdspartnere.  </a:t>
            </a:r>
          </a:p>
          <a:p>
            <a:pPr marL="171450" indent="-171450">
              <a:buFont typeface="Arial" panose="020B0604020202020204" pitchFamily="34" charset="0"/>
              <a:buChar char="•"/>
            </a:pPr>
            <a:endParaRPr lang="da-DK"/>
          </a:p>
          <a:p>
            <a:pPr marL="0" indent="0">
              <a:buFont typeface="Arial" panose="020B0604020202020204" pitchFamily="34" charset="0"/>
              <a:buNone/>
            </a:pPr>
            <a:endParaRPr lang="da-DK" b="1"/>
          </a:p>
          <a:p>
            <a:pPr marL="0" indent="0">
              <a:buFont typeface="Arial" panose="020B0604020202020204" pitchFamily="34" charset="0"/>
              <a:buNone/>
            </a:pPr>
            <a:r>
              <a:rPr lang="da-DK" b="1"/>
              <a:t>Baggrund (til opdatering)</a:t>
            </a:r>
          </a:p>
          <a:p>
            <a:pPr marL="171450" indent="-171450">
              <a:buFont typeface="Arial" panose="020B0604020202020204" pitchFamily="34" charset="0"/>
              <a:buChar char="•"/>
            </a:pPr>
            <a:r>
              <a:rPr lang="da-DK" b="0"/>
              <a:t>I oversigten fremgår fonde og virksomheder, som vi på nuværende tidspunkt har strategiske samarbejder med. </a:t>
            </a:r>
          </a:p>
          <a:p>
            <a:pPr marL="171450" indent="-171450">
              <a:buFont typeface="Arial" panose="020B0604020202020204" pitchFamily="34" charset="0"/>
              <a:buChar char="•"/>
            </a:pPr>
            <a:r>
              <a:rPr lang="da-DK" sz="1200" kern="1200" err="1">
                <a:solidFill>
                  <a:schemeClr val="tx1"/>
                </a:solidFill>
                <a:effectLst/>
                <a:latin typeface="+mn-lt"/>
                <a:ea typeface="+mn-ea"/>
                <a:cs typeface="+mn-cs"/>
              </a:rPr>
              <a:t>PureGym</a:t>
            </a:r>
            <a:r>
              <a:rPr lang="da-DK" sz="1200" kern="1200">
                <a:solidFill>
                  <a:schemeClr val="tx1"/>
                </a:solidFill>
                <a:effectLst/>
                <a:latin typeface="+mn-lt"/>
                <a:ea typeface="+mn-ea"/>
                <a:cs typeface="+mn-cs"/>
              </a:rPr>
              <a:t> (Thomas)</a:t>
            </a:r>
            <a:br>
              <a:rPr lang="da-DK" sz="1200" kern="1200">
                <a:solidFill>
                  <a:schemeClr val="tx1"/>
                </a:solidFill>
                <a:effectLst/>
                <a:latin typeface="+mn-lt"/>
                <a:ea typeface="+mn-ea"/>
                <a:cs typeface="+mn-cs"/>
              </a:rPr>
            </a:br>
            <a:r>
              <a:rPr lang="da-DK" sz="1200" kern="1200">
                <a:solidFill>
                  <a:schemeClr val="tx1"/>
                </a:solidFill>
                <a:effectLst/>
                <a:latin typeface="+mn-lt"/>
                <a:ea typeface="+mn-ea"/>
                <a:cs typeface="+mn-cs"/>
              </a:rPr>
              <a:t>Tryg (Thomas)</a:t>
            </a:r>
            <a:br>
              <a:rPr lang="da-DK" sz="1200" kern="1200">
                <a:solidFill>
                  <a:schemeClr val="tx1"/>
                </a:solidFill>
                <a:effectLst/>
                <a:latin typeface="+mn-lt"/>
                <a:ea typeface="+mn-ea"/>
                <a:cs typeface="+mn-cs"/>
              </a:rPr>
            </a:br>
            <a:r>
              <a:rPr lang="da-DK" sz="1200" kern="1200">
                <a:solidFill>
                  <a:schemeClr val="tx1"/>
                </a:solidFill>
                <a:effectLst/>
                <a:latin typeface="+mn-lt"/>
                <a:ea typeface="+mn-ea"/>
                <a:cs typeface="+mn-cs"/>
              </a:rPr>
              <a:t>Hines (Thomas)</a:t>
            </a:r>
            <a:br>
              <a:rPr lang="da-DK" sz="1200" kern="1200">
                <a:solidFill>
                  <a:schemeClr val="tx1"/>
                </a:solidFill>
                <a:effectLst/>
                <a:latin typeface="+mn-lt"/>
                <a:ea typeface="+mn-ea"/>
                <a:cs typeface="+mn-cs"/>
              </a:rPr>
            </a:br>
            <a:r>
              <a:rPr lang="da-DK" sz="1200" kern="1200" err="1">
                <a:solidFill>
                  <a:schemeClr val="tx1"/>
                </a:solidFill>
                <a:effectLst/>
                <a:latin typeface="+mn-lt"/>
                <a:ea typeface="+mn-ea"/>
                <a:cs typeface="+mn-cs"/>
              </a:rPr>
              <a:t>Clever</a:t>
            </a:r>
            <a:r>
              <a:rPr lang="da-DK" sz="1200" kern="1200">
                <a:solidFill>
                  <a:schemeClr val="tx1"/>
                </a:solidFill>
                <a:effectLst/>
                <a:latin typeface="+mn-lt"/>
                <a:ea typeface="+mn-ea"/>
                <a:cs typeface="+mn-cs"/>
              </a:rPr>
              <a:t> (Carina)</a:t>
            </a:r>
            <a:br>
              <a:rPr lang="da-DK" sz="1200" kern="1200">
                <a:solidFill>
                  <a:schemeClr val="tx1"/>
                </a:solidFill>
                <a:effectLst/>
                <a:latin typeface="+mn-lt"/>
                <a:ea typeface="+mn-ea"/>
                <a:cs typeface="+mn-cs"/>
              </a:rPr>
            </a:br>
            <a:r>
              <a:rPr lang="da-DK" sz="1200" kern="1200">
                <a:solidFill>
                  <a:schemeClr val="tx1"/>
                </a:solidFill>
                <a:effectLst/>
                <a:latin typeface="+mn-lt"/>
                <a:ea typeface="+mn-ea"/>
                <a:cs typeface="+mn-cs"/>
              </a:rPr>
              <a:t>PFA (Thomas)</a:t>
            </a:r>
            <a:br>
              <a:rPr lang="da-DK" sz="1200" kern="1200">
                <a:solidFill>
                  <a:schemeClr val="tx1"/>
                </a:solidFill>
                <a:effectLst/>
                <a:latin typeface="+mn-lt"/>
                <a:ea typeface="+mn-ea"/>
                <a:cs typeface="+mn-cs"/>
              </a:rPr>
            </a:br>
            <a:r>
              <a:rPr lang="da-DK" sz="1200" kern="1200" err="1">
                <a:solidFill>
                  <a:schemeClr val="tx1"/>
                </a:solidFill>
                <a:effectLst/>
                <a:latin typeface="+mn-lt"/>
                <a:ea typeface="+mn-ea"/>
                <a:cs typeface="+mn-cs"/>
              </a:rPr>
              <a:t>Ladywalk</a:t>
            </a:r>
            <a:r>
              <a:rPr lang="da-DK" sz="1200" kern="1200">
                <a:solidFill>
                  <a:schemeClr val="tx1"/>
                </a:solidFill>
                <a:effectLst/>
                <a:latin typeface="+mn-lt"/>
                <a:ea typeface="+mn-ea"/>
                <a:cs typeface="+mn-cs"/>
              </a:rPr>
              <a:t> (Carina)</a:t>
            </a:r>
            <a:br>
              <a:rPr lang="da-DK" sz="1200" kern="1200">
                <a:solidFill>
                  <a:schemeClr val="tx1"/>
                </a:solidFill>
                <a:effectLst/>
                <a:latin typeface="+mn-lt"/>
                <a:ea typeface="+mn-ea"/>
                <a:cs typeface="+mn-cs"/>
              </a:rPr>
            </a:br>
            <a:r>
              <a:rPr lang="da-DK" sz="1200" kern="1200">
                <a:solidFill>
                  <a:schemeClr val="tx1"/>
                </a:solidFill>
                <a:effectLst/>
                <a:latin typeface="+mn-lt"/>
                <a:ea typeface="+mn-ea"/>
                <a:cs typeface="+mn-cs"/>
              </a:rPr>
              <a:t>Hillerød Golf (Carina)</a:t>
            </a:r>
            <a:br>
              <a:rPr lang="da-DK" sz="1200" kern="1200">
                <a:solidFill>
                  <a:schemeClr val="tx1"/>
                </a:solidFill>
                <a:effectLst/>
                <a:latin typeface="+mn-lt"/>
                <a:ea typeface="+mn-ea"/>
                <a:cs typeface="+mn-cs"/>
              </a:rPr>
            </a:br>
            <a:r>
              <a:rPr lang="da-DK" sz="1200" kern="1200" err="1">
                <a:solidFill>
                  <a:schemeClr val="tx1"/>
                </a:solidFill>
                <a:effectLst/>
                <a:latin typeface="+mn-lt"/>
                <a:ea typeface="+mn-ea"/>
                <a:cs typeface="+mn-cs"/>
              </a:rPr>
              <a:t>Hjertedametouren</a:t>
            </a:r>
            <a:r>
              <a:rPr lang="da-DK" sz="1200" kern="1200">
                <a:solidFill>
                  <a:schemeClr val="tx1"/>
                </a:solidFill>
                <a:effectLst/>
                <a:latin typeface="+mn-lt"/>
                <a:ea typeface="+mn-ea"/>
                <a:cs typeface="+mn-cs"/>
              </a:rPr>
              <a:t> (Lara)</a:t>
            </a:r>
            <a:br>
              <a:rPr lang="da-DK" sz="1200" kern="1200">
                <a:solidFill>
                  <a:schemeClr val="tx1"/>
                </a:solidFill>
                <a:effectLst/>
                <a:latin typeface="+mn-lt"/>
                <a:ea typeface="+mn-ea"/>
                <a:cs typeface="+mn-cs"/>
              </a:rPr>
            </a:br>
            <a:r>
              <a:rPr lang="da-DK" sz="1200" kern="1200" err="1">
                <a:solidFill>
                  <a:schemeClr val="tx1"/>
                </a:solidFill>
                <a:effectLst/>
                <a:latin typeface="+mn-lt"/>
                <a:ea typeface="+mn-ea"/>
                <a:cs typeface="+mn-cs"/>
              </a:rPr>
              <a:t>OliOli</a:t>
            </a:r>
            <a:r>
              <a:rPr lang="da-DK" sz="1200" kern="1200">
                <a:solidFill>
                  <a:schemeClr val="tx1"/>
                </a:solidFill>
                <a:effectLst/>
                <a:latin typeface="+mn-lt"/>
                <a:ea typeface="+mn-ea"/>
                <a:cs typeface="+mn-cs"/>
              </a:rPr>
              <a:t> (Thomas)</a:t>
            </a:r>
            <a:br>
              <a:rPr lang="da-DK" sz="1200" kern="1200">
                <a:solidFill>
                  <a:schemeClr val="tx1"/>
                </a:solidFill>
                <a:effectLst/>
                <a:latin typeface="+mn-lt"/>
                <a:ea typeface="+mn-ea"/>
                <a:cs typeface="+mn-cs"/>
              </a:rPr>
            </a:br>
            <a:r>
              <a:rPr lang="da-DK" sz="1200" kern="1200" err="1">
                <a:solidFill>
                  <a:schemeClr val="tx1"/>
                </a:solidFill>
                <a:effectLst/>
                <a:latin typeface="+mn-lt"/>
                <a:ea typeface="+mn-ea"/>
                <a:cs typeface="+mn-cs"/>
              </a:rPr>
              <a:t>Medidyne</a:t>
            </a:r>
            <a:r>
              <a:rPr lang="da-DK" sz="1200" kern="1200">
                <a:solidFill>
                  <a:schemeClr val="tx1"/>
                </a:solidFill>
                <a:effectLst/>
                <a:latin typeface="+mn-lt"/>
                <a:ea typeface="+mn-ea"/>
                <a:cs typeface="+mn-cs"/>
              </a:rPr>
              <a:t> (Stine)</a:t>
            </a:r>
            <a:br>
              <a:rPr lang="da-DK" sz="1200" kern="1200">
                <a:solidFill>
                  <a:schemeClr val="tx1"/>
                </a:solidFill>
                <a:effectLst/>
                <a:latin typeface="+mn-lt"/>
                <a:ea typeface="+mn-ea"/>
                <a:cs typeface="+mn-cs"/>
              </a:rPr>
            </a:br>
            <a:r>
              <a:rPr lang="da-DK" sz="1200" kern="1200">
                <a:solidFill>
                  <a:schemeClr val="tx1"/>
                </a:solidFill>
                <a:effectLst/>
                <a:latin typeface="+mn-lt"/>
                <a:ea typeface="+mn-ea"/>
                <a:cs typeface="+mn-cs"/>
              </a:rPr>
              <a:t>Telenor Erhverv (Stine)</a:t>
            </a:r>
            <a:br>
              <a:rPr lang="da-DK" sz="1200" kern="1200">
                <a:solidFill>
                  <a:schemeClr val="tx1"/>
                </a:solidFill>
                <a:effectLst/>
                <a:latin typeface="+mn-lt"/>
                <a:ea typeface="+mn-ea"/>
                <a:cs typeface="+mn-cs"/>
              </a:rPr>
            </a:br>
            <a:r>
              <a:rPr lang="da-DK" sz="1200" kern="1200" err="1">
                <a:solidFill>
                  <a:schemeClr val="tx1"/>
                </a:solidFill>
                <a:effectLst/>
                <a:latin typeface="+mn-lt"/>
                <a:ea typeface="+mn-ea"/>
                <a:cs typeface="+mn-cs"/>
              </a:rPr>
              <a:t>Østifterne</a:t>
            </a:r>
            <a:r>
              <a:rPr lang="da-DK" sz="1200" kern="1200">
                <a:solidFill>
                  <a:schemeClr val="tx1"/>
                </a:solidFill>
                <a:effectLst/>
                <a:latin typeface="+mn-lt"/>
                <a:ea typeface="+mn-ea"/>
                <a:cs typeface="+mn-cs"/>
              </a:rPr>
              <a:t> (Camilla)</a:t>
            </a:r>
            <a:br>
              <a:rPr lang="da-DK" sz="1200" kern="1200">
                <a:solidFill>
                  <a:schemeClr val="tx1"/>
                </a:solidFill>
                <a:effectLst/>
                <a:latin typeface="+mn-lt"/>
                <a:ea typeface="+mn-ea"/>
                <a:cs typeface="+mn-cs"/>
              </a:rPr>
            </a:br>
            <a:r>
              <a:rPr lang="da-DK" sz="1200" kern="1200">
                <a:solidFill>
                  <a:schemeClr val="tx1"/>
                </a:solidFill>
                <a:effectLst/>
                <a:latin typeface="+mn-lt"/>
                <a:ea typeface="+mn-ea"/>
                <a:cs typeface="+mn-cs"/>
              </a:rPr>
              <a:t>Tryg Fonden (Camilla/Hanne)</a:t>
            </a:r>
            <a:br>
              <a:rPr lang="da-DK" sz="1200" kern="1200">
                <a:solidFill>
                  <a:schemeClr val="tx1"/>
                </a:solidFill>
                <a:effectLst/>
                <a:latin typeface="+mn-lt"/>
                <a:ea typeface="+mn-ea"/>
                <a:cs typeface="+mn-cs"/>
              </a:rPr>
            </a:br>
            <a:r>
              <a:rPr lang="da-DK" sz="1200" kern="1200">
                <a:solidFill>
                  <a:schemeClr val="tx1"/>
                </a:solidFill>
                <a:effectLst/>
                <a:latin typeface="+mn-lt"/>
                <a:ea typeface="+mn-ea"/>
                <a:cs typeface="+mn-cs"/>
              </a:rPr>
              <a:t>Salling fondene(Camilla)</a:t>
            </a:r>
            <a:br>
              <a:rPr lang="da-DK" sz="1200" kern="1200">
                <a:solidFill>
                  <a:schemeClr val="tx1"/>
                </a:solidFill>
                <a:effectLst/>
                <a:latin typeface="+mn-lt"/>
                <a:ea typeface="+mn-ea"/>
                <a:cs typeface="+mn-cs"/>
              </a:rPr>
            </a:br>
            <a:r>
              <a:rPr lang="da-DK" sz="1200" kern="1200">
                <a:solidFill>
                  <a:schemeClr val="tx1"/>
                </a:solidFill>
                <a:effectLst/>
                <a:latin typeface="+mn-lt"/>
                <a:ea typeface="+mn-ea"/>
                <a:cs typeface="+mn-cs"/>
              </a:rPr>
              <a:t>Ole Kirk (Camilla)</a:t>
            </a:r>
            <a:br>
              <a:rPr lang="da-DK" sz="1200" kern="1200">
                <a:solidFill>
                  <a:schemeClr val="tx1"/>
                </a:solidFill>
                <a:effectLst/>
                <a:latin typeface="+mn-lt"/>
                <a:ea typeface="+mn-ea"/>
                <a:cs typeface="+mn-cs"/>
              </a:rPr>
            </a:br>
            <a:r>
              <a:rPr lang="da-DK" sz="1200" kern="1200">
                <a:solidFill>
                  <a:schemeClr val="tx1"/>
                </a:solidFill>
                <a:effectLst/>
                <a:latin typeface="+mn-lt"/>
                <a:ea typeface="+mn-ea"/>
                <a:cs typeface="+mn-cs"/>
              </a:rPr>
              <a:t>Snedkermester Sophus Jacobsen og hustrus fond (Camilla) – ønsker ikke at være med på oversigt</a:t>
            </a:r>
            <a:br>
              <a:rPr lang="da-DK" sz="1200" kern="1200">
                <a:solidFill>
                  <a:schemeClr val="tx1"/>
                </a:solidFill>
                <a:effectLst/>
                <a:latin typeface="+mn-lt"/>
                <a:ea typeface="+mn-ea"/>
                <a:cs typeface="+mn-cs"/>
              </a:rPr>
            </a:br>
            <a:r>
              <a:rPr lang="da-DK" sz="1200" kern="1200">
                <a:solidFill>
                  <a:schemeClr val="tx1"/>
                </a:solidFill>
                <a:effectLst/>
                <a:latin typeface="+mn-lt"/>
                <a:ea typeface="+mn-ea"/>
                <a:cs typeface="+mn-cs"/>
              </a:rPr>
              <a:t>Novo Nordisk Fonden (Camilla)</a:t>
            </a:r>
            <a:endParaRPr lang="da-DK" b="0"/>
          </a:p>
        </p:txBody>
      </p:sp>
      <p:sp>
        <p:nvSpPr>
          <p:cNvPr id="4" name="Pladsholder til sidefod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
        <p:nvSpPr>
          <p:cNvPr id="5" name="Pladsholder til sidehoved 4"/>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
        <p:nvSpPr>
          <p:cNvPr id="6" name="Pladsholder til dato 5"/>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AC4B7A-02C7-47B5-912D-53ECDDAA031D}" type="datetime1">
              <a:rPr kumimoji="0" lang="en-GB" sz="1200" b="0" i="0" u="none" strike="noStrike" kern="1200" cap="none" spc="0" normalizeH="0" baseline="0" noProof="0" smtClean="0">
                <a:ln>
                  <a:noFill/>
                </a:ln>
                <a:solidFill>
                  <a:srgbClr val="000000"/>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20/08/2025</a:t>
            </a:fld>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
        <p:nvSpPr>
          <p:cNvPr id="7" name="Pladsholder til slidenumm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A5A2F-ECD0-4A51-A9E7-D8DA645BD5CD}" type="slidenum">
              <a:rPr kumimoji="0" lang="en-GB" sz="1200" b="0" i="0" u="none" strike="noStrike" kern="1200" cap="none" spc="0" normalizeH="0" baseline="0" noProof="0" smtClean="0">
                <a:ln>
                  <a:noFill/>
                </a:ln>
                <a:solidFill>
                  <a:srgbClr val="000000"/>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Tree>
    <p:extLst>
      <p:ext uri="{BB962C8B-B14F-4D97-AF65-F5344CB8AC3E}">
        <p14:creationId xmlns:p14="http://schemas.microsoft.com/office/powerpoint/2010/main" val="883568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sz="1200" b="1"/>
              <a:t>Mad med mening - Eksempel på samarbejde</a:t>
            </a:r>
          </a:p>
          <a:p>
            <a:pPr marL="171450" indent="-171450">
              <a:buFont typeface="Arial" panose="020B0604020202020204" pitchFamily="34" charset="0"/>
              <a:buChar char="•"/>
            </a:pPr>
            <a:r>
              <a:rPr lang="da-DK" sz="1200"/>
              <a:t>Sammen har OLIOLI og Hjerteforeningen udviklet en hjertesund </a:t>
            </a:r>
            <a:r>
              <a:rPr lang="da-DK" sz="1200" err="1"/>
              <a:t>poké</a:t>
            </a:r>
            <a:r>
              <a:rPr lang="da-DK" sz="1200"/>
              <a:t> bowl. Den opfylder så mange sundhedskrav, at den er nøglehulsmærket. Og så smager den godt! Som OLIOLI siger: Vejen til hjertet er gennem maven.</a:t>
            </a:r>
          </a:p>
          <a:p>
            <a:pPr marL="171450" indent="-171450">
              <a:buFont typeface="Arial" panose="020B0604020202020204" pitchFamily="34" charset="0"/>
              <a:buChar char="•"/>
            </a:pPr>
            <a:r>
              <a:rPr lang="da-DK" sz="1200"/>
              <a:t>For hver bowl, OLIOLI sælger, donerer de 5 kroner til Hjerteforeningen. </a:t>
            </a:r>
          </a:p>
          <a:p>
            <a:pPr marL="171450" indent="-171450">
              <a:buFont typeface="Arial" panose="020B0604020202020204" pitchFamily="34" charset="0"/>
              <a:buChar char="•"/>
            </a:pPr>
            <a:r>
              <a:rPr lang="da-DK" sz="1200"/>
              <a:t>De har også lavet flere events i deres aktive community og løbeevents hver deltagergebyret går ubeskåret til Hjerteforeningen.</a:t>
            </a:r>
          </a:p>
          <a:p>
            <a:pPr marL="171450" indent="-171450">
              <a:buFont typeface="Arial" panose="020B0604020202020204" pitchFamily="34" charset="0"/>
              <a:buChar char="•"/>
            </a:pPr>
            <a:endParaRPr lang="da-DK" sz="12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a:t>OBS. Du kan klikke på billede og </a:t>
            </a:r>
            <a:r>
              <a:rPr lang="da-DK" sz="1200">
                <a:solidFill>
                  <a:srgbClr val="F9F97A"/>
                </a:solidFill>
              </a:rPr>
              <a:t>se filmen om hjertebowlen og samarbejdet.</a:t>
            </a:r>
            <a:endParaRPr lang="da-DK" sz="1200"/>
          </a:p>
          <a:p>
            <a:endParaRPr lang="da-DK"/>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20/08/2025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31</a:t>
            </a:fld>
            <a:endParaRPr lang="en-GB"/>
          </a:p>
        </p:txBody>
      </p:sp>
    </p:spTree>
    <p:extLst>
      <p:ext uri="{BB962C8B-B14F-4D97-AF65-F5344CB8AC3E}">
        <p14:creationId xmlns:p14="http://schemas.microsoft.com/office/powerpoint/2010/main" val="21296882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Bliv en del af hjertesagen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a:solidFill>
                  <a:schemeClr val="tx1"/>
                </a:solidFill>
                <a:effectLst/>
                <a:latin typeface="+mn-lt"/>
                <a:ea typeface="+mn-ea"/>
                <a:cs typeface="+mn-cs"/>
              </a:rPr>
              <a:t>Hvordan man kan engagere sig og støtte hjertesagen. </a:t>
            </a:r>
            <a:br>
              <a:rPr lang="da-DK" sz="1200" kern="1200">
                <a:solidFill>
                  <a:schemeClr val="tx1"/>
                </a:solidFill>
                <a:effectLst/>
                <a:latin typeface="+mn-lt"/>
                <a:ea typeface="+mn-ea"/>
                <a:cs typeface="+mn-cs"/>
              </a:rPr>
            </a:br>
            <a:endParaRPr lang="en-US"/>
          </a:p>
          <a:p>
            <a:endParaRPr lang="da-DK" b="1"/>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20/08/2025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32</a:t>
            </a:fld>
            <a:endParaRPr lang="en-GB"/>
          </a:p>
        </p:txBody>
      </p:sp>
    </p:spTree>
    <p:extLst>
      <p:ext uri="{BB962C8B-B14F-4D97-AF65-F5344CB8AC3E}">
        <p14:creationId xmlns:p14="http://schemas.microsoft.com/office/powerpoint/2010/main" val="40748353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C837E-06ED-3B09-026D-526EEDEE12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EBD09A-F3F8-380F-3896-99C4307373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CDED2F-1B54-48BA-6BBC-8A75B7B9532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a:solidFill>
                  <a:schemeClr val="tx1"/>
                </a:solidFill>
                <a:effectLst/>
                <a:latin typeface="+mn-lt"/>
                <a:ea typeface="+mn-ea"/>
                <a:cs typeface="+mn-cs"/>
              </a:rPr>
              <a:t>Hjertet kalder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a:solidFill>
                  <a:schemeClr val="tx1"/>
                </a:solidFill>
                <a:effectLst/>
                <a:latin typeface="+mn-lt"/>
                <a:ea typeface="+mn-ea"/>
                <a:cs typeface="+mn-cs"/>
              </a:rPr>
              <a:t>Man kan engagere sig i hjertesagen og være med til at skabe en mere hjertesund fremtid på flere forskellige måder ved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1" kern="1200">
                <a:solidFill>
                  <a:schemeClr val="tx1"/>
                </a:solidFill>
                <a:effectLst/>
                <a:latin typeface="+mn-lt"/>
                <a:ea typeface="+mn-ea"/>
                <a:cs typeface="+mn-cs"/>
              </a:rPr>
              <a:t>Give økonomisk støtte</a:t>
            </a:r>
            <a:r>
              <a:rPr lang="da-DK" sz="1200" kern="1200">
                <a:solidFill>
                  <a:schemeClr val="tx1"/>
                </a:solidFill>
                <a:effectLst/>
                <a:latin typeface="+mn-lt"/>
                <a:ea typeface="+mn-ea"/>
                <a:cs typeface="+mn-cs"/>
              </a:rPr>
              <a:t>. Donationer og bidrag fra privatpersoner og virksomheder gør det muligt at styrke vores indsats inden for forskning, vores politiske arbejde, forebyggelse af hjertesygdom og støtte til mennesker med hjertesygdom.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1" kern="1200">
                <a:solidFill>
                  <a:schemeClr val="tx1"/>
                </a:solidFill>
                <a:effectLst/>
                <a:latin typeface="+mn-lt"/>
                <a:ea typeface="+mn-ea"/>
                <a:cs typeface="+mn-cs"/>
              </a:rPr>
              <a:t>Blive frivillig </a:t>
            </a:r>
            <a:r>
              <a:rPr lang="da-DK" sz="1200" kern="1200">
                <a:solidFill>
                  <a:schemeClr val="tx1"/>
                </a:solidFill>
                <a:effectLst/>
                <a:latin typeface="+mn-lt"/>
                <a:ea typeface="+mn-ea"/>
                <a:cs typeface="+mn-cs"/>
              </a:rPr>
              <a:t>og give din tid i en lokalforening/klub eller i et af vores tilbud drevet af frivillige og være med til at gøre hjertesundhed nærværende i hverdagen.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1" kern="1200">
                <a:solidFill>
                  <a:schemeClr val="tx1"/>
                </a:solidFill>
                <a:effectLst/>
                <a:latin typeface="+mn-lt"/>
                <a:ea typeface="+mn-ea"/>
                <a:cs typeface="+mn-cs"/>
              </a:rPr>
              <a:t>Blive</a:t>
            </a:r>
            <a:r>
              <a:rPr lang="da-DK" sz="1200" kern="1200">
                <a:solidFill>
                  <a:schemeClr val="tx1"/>
                </a:solidFill>
                <a:effectLst/>
                <a:latin typeface="+mn-lt"/>
                <a:ea typeface="+mn-ea"/>
                <a:cs typeface="+mn-cs"/>
              </a:rPr>
              <a:t> </a:t>
            </a:r>
            <a:r>
              <a:rPr lang="da-DK" sz="1200" b="1" kern="1200">
                <a:solidFill>
                  <a:schemeClr val="tx1"/>
                </a:solidFill>
                <a:effectLst/>
                <a:latin typeface="+mn-lt"/>
                <a:ea typeface="+mn-ea"/>
                <a:cs typeface="+mn-cs"/>
              </a:rPr>
              <a:t>medlem</a:t>
            </a:r>
            <a:r>
              <a:rPr lang="da-DK" sz="1200" kern="1200">
                <a:solidFill>
                  <a:schemeClr val="tx1"/>
                </a:solidFill>
                <a:effectLst/>
                <a:latin typeface="+mn-lt"/>
                <a:ea typeface="+mn-ea"/>
                <a:cs typeface="+mn-cs"/>
              </a:rPr>
              <a:t> og blive en del af vores fællesskab. Jo flere medlemmer vi er, jo stærkere er vores politiske stemme.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1" kern="1200">
                <a:solidFill>
                  <a:schemeClr val="tx1"/>
                </a:solidFill>
                <a:effectLst/>
                <a:latin typeface="+mn-lt"/>
                <a:ea typeface="+mn-ea"/>
                <a:cs typeface="+mn-cs"/>
              </a:rPr>
              <a:t>Testamentere arv </a:t>
            </a:r>
            <a:r>
              <a:rPr lang="da-DK" sz="1200" kern="1200">
                <a:solidFill>
                  <a:schemeClr val="tx1"/>
                </a:solidFill>
                <a:effectLst/>
                <a:latin typeface="+mn-lt"/>
                <a:ea typeface="+mn-ea"/>
                <a:cs typeface="+mn-cs"/>
              </a:rPr>
              <a:t>til Hjerteforeningen. Flere betænker hjertesagen i deres testamente med et ønske om at gøre en vigtig forskel og sikre nye fremskridt på hjerteområdet.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1" kern="1200">
                <a:solidFill>
                  <a:schemeClr val="tx1"/>
                </a:solidFill>
                <a:effectLst/>
                <a:latin typeface="+mn-lt"/>
                <a:ea typeface="+mn-ea"/>
                <a:cs typeface="+mn-cs"/>
              </a:rPr>
              <a:t>Blive parter</a:t>
            </a:r>
            <a:r>
              <a:rPr lang="da-DK" sz="1200" kern="1200">
                <a:solidFill>
                  <a:schemeClr val="tx1"/>
                </a:solidFill>
                <a:effectLst/>
                <a:latin typeface="+mn-lt"/>
                <a:ea typeface="+mn-ea"/>
                <a:cs typeface="+mn-cs"/>
              </a:rPr>
              <a:t> og være med til at gøre en forskel. Vi samarbejder med fonde og virksomheder, der deler vores vision om at hjertesunde liv for alle og mål om at give danskerne flere sunde leveår.</a:t>
            </a:r>
            <a:br>
              <a:rPr lang="da-DK" sz="1200" kern="1200">
                <a:solidFill>
                  <a:schemeClr val="tx1"/>
                </a:solidFill>
                <a:effectLst/>
                <a:latin typeface="+mn-lt"/>
                <a:ea typeface="+mn-ea"/>
                <a:cs typeface="+mn-cs"/>
              </a:rPr>
            </a:br>
            <a:br>
              <a:rPr lang="da-DK" sz="1200" kern="1200">
                <a:solidFill>
                  <a:schemeClr val="tx1"/>
                </a:solidFill>
                <a:effectLst/>
                <a:latin typeface="+mn-lt"/>
                <a:ea typeface="+mn-ea"/>
                <a:cs typeface="+mn-cs"/>
              </a:rPr>
            </a:br>
            <a:endParaRPr lang="en-US"/>
          </a:p>
        </p:txBody>
      </p:sp>
      <p:sp>
        <p:nvSpPr>
          <p:cNvPr id="4" name="Footer Placeholder 3">
            <a:extLst>
              <a:ext uri="{FF2B5EF4-FFF2-40B4-BE49-F238E27FC236}">
                <a16:creationId xmlns:a16="http://schemas.microsoft.com/office/drawing/2014/main" id="{C87FB762-663B-E860-DEF9-BEA29EB44C65}"/>
              </a:ext>
            </a:extLst>
          </p:cNvPr>
          <p:cNvSpPr>
            <a:spLocks noGrp="1"/>
          </p:cNvSpPr>
          <p:nvPr>
            <p:ph type="ftr" sz="quarter" idx="4"/>
          </p:nvPr>
        </p:nvSpPr>
        <p:spPr/>
        <p:txBody>
          <a:bodyPr/>
          <a:lstStyle/>
          <a:p>
            <a:endParaRPr lang="en-GB"/>
          </a:p>
        </p:txBody>
      </p:sp>
      <p:sp>
        <p:nvSpPr>
          <p:cNvPr id="5" name="Header Placeholder 4">
            <a:extLst>
              <a:ext uri="{FF2B5EF4-FFF2-40B4-BE49-F238E27FC236}">
                <a16:creationId xmlns:a16="http://schemas.microsoft.com/office/drawing/2014/main" id="{027C7583-83E6-263A-FE4E-C6EAE81F9E36}"/>
              </a:ext>
            </a:extLst>
          </p:cNvPr>
          <p:cNvSpPr>
            <a:spLocks noGrp="1"/>
          </p:cNvSpPr>
          <p:nvPr>
            <p:ph type="hdr" sz="quarter"/>
          </p:nvPr>
        </p:nvSpPr>
        <p:spPr/>
        <p:txBody>
          <a:bodyPr/>
          <a:lstStyle/>
          <a:p>
            <a:endParaRPr lang="en-GB"/>
          </a:p>
        </p:txBody>
      </p:sp>
      <p:sp>
        <p:nvSpPr>
          <p:cNvPr id="6" name="Date Placeholder 5">
            <a:extLst>
              <a:ext uri="{FF2B5EF4-FFF2-40B4-BE49-F238E27FC236}">
                <a16:creationId xmlns:a16="http://schemas.microsoft.com/office/drawing/2014/main" id="{1E09801C-BA54-576C-E955-14EF1ADEE806}"/>
              </a:ext>
            </a:extLst>
          </p:cNvPr>
          <p:cNvSpPr>
            <a:spLocks noGrp="1"/>
          </p:cNvSpPr>
          <p:nvPr>
            <p:ph type="dt" idx="1"/>
          </p:nvPr>
        </p:nvSpPr>
        <p:spPr/>
        <p:txBody>
          <a:bodyPr/>
          <a:lstStyle/>
          <a:p>
            <a:fld id="{79AC4B7A-02C7-47B5-912D-53ECDDAA031D}" type="datetime1">
              <a:rPr lang="en-GB" smtClean="0"/>
              <a:t>20/08/2025</a:t>
            </a:fld>
            <a:endParaRPr lang="en-GB"/>
          </a:p>
        </p:txBody>
      </p:sp>
      <p:sp>
        <p:nvSpPr>
          <p:cNvPr id="7" name="Slide Number Placeholder 6">
            <a:extLst>
              <a:ext uri="{FF2B5EF4-FFF2-40B4-BE49-F238E27FC236}">
                <a16:creationId xmlns:a16="http://schemas.microsoft.com/office/drawing/2014/main" id="{DAA30275-19C5-0E4F-0F15-299659BD66C9}"/>
              </a:ext>
            </a:extLst>
          </p:cNvPr>
          <p:cNvSpPr>
            <a:spLocks noGrp="1"/>
          </p:cNvSpPr>
          <p:nvPr>
            <p:ph type="sldNum" sz="quarter" idx="5"/>
          </p:nvPr>
        </p:nvSpPr>
        <p:spPr/>
        <p:txBody>
          <a:bodyPr/>
          <a:lstStyle/>
          <a:p>
            <a:fld id="{A74A5A2F-ECD0-4A51-A9E7-D8DA645BD5CD}" type="slidenum">
              <a:rPr lang="en-GB" smtClean="0"/>
              <a:t>33</a:t>
            </a:fld>
            <a:endParaRPr lang="en-GB"/>
          </a:p>
        </p:txBody>
      </p:sp>
    </p:spTree>
    <p:extLst>
      <p:ext uri="{BB962C8B-B14F-4D97-AF65-F5344CB8AC3E}">
        <p14:creationId xmlns:p14="http://schemas.microsoft.com/office/powerpoint/2010/main" val="7940772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b="1"/>
              <a:t>Henvisning til Hjerteforeningen.dk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a:t>Vil du have mere viden eller bidrage til kampen for hjertesunde liv, kan du finde mere information på vores hjemmeside hjerteforeningen.dk.</a:t>
            </a:r>
          </a:p>
          <a:p>
            <a:pPr marL="0" indent="0">
              <a:buFont typeface="Arial" panose="020B0604020202020204" pitchFamily="34" charset="0"/>
              <a:buNone/>
            </a:pPr>
            <a:endParaRPr lang="da-DK" b="1"/>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20/08/2025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34</a:t>
            </a:fld>
            <a:endParaRPr lang="en-GB"/>
          </a:p>
        </p:txBody>
      </p:sp>
    </p:spTree>
    <p:extLst>
      <p:ext uri="{BB962C8B-B14F-4D97-AF65-F5344CB8AC3E}">
        <p14:creationId xmlns:p14="http://schemas.microsoft.com/office/powerpoint/2010/main" val="41181667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Tilføj evt. kontaktinfo.</a:t>
            </a:r>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20/08/2025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35</a:t>
            </a:fld>
            <a:endParaRPr lang="en-GB"/>
          </a:p>
        </p:txBody>
      </p:sp>
    </p:spTree>
    <p:extLst>
      <p:ext uri="{BB962C8B-B14F-4D97-AF65-F5344CB8AC3E}">
        <p14:creationId xmlns:p14="http://schemas.microsoft.com/office/powerpoint/2010/main" val="40456038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Denne kan bruges, hvis der er brug for at skabe en emotionel afrunding. </a:t>
            </a:r>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20/08/2025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36</a:t>
            </a:fld>
            <a:endParaRPr lang="en-GB"/>
          </a:p>
        </p:txBody>
      </p:sp>
    </p:spTree>
    <p:extLst>
      <p:ext uri="{BB962C8B-B14F-4D97-AF65-F5344CB8AC3E}">
        <p14:creationId xmlns:p14="http://schemas.microsoft.com/office/powerpoint/2010/main" val="18440970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41837-3E34-680A-E4EF-DA88A9449B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9A164D-99D3-11D5-8847-1643B5E9B4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985CA2-776B-02CA-49B4-3DE572620B8C}"/>
              </a:ext>
            </a:extLst>
          </p:cNvPr>
          <p:cNvSpPr>
            <a:spLocks noGrp="1"/>
          </p:cNvSpPr>
          <p:nvPr>
            <p:ph type="body" idx="1"/>
          </p:nvPr>
        </p:nvSpPr>
        <p:spPr/>
        <p:txBody>
          <a:bodyPr/>
          <a:lstStyle/>
          <a:p>
            <a:r>
              <a:rPr lang="en-US"/>
              <a:t>Denne </a:t>
            </a:r>
            <a:r>
              <a:rPr lang="en-US" err="1"/>
              <a:t>kan</a:t>
            </a:r>
            <a:r>
              <a:rPr lang="en-US"/>
              <a:t> </a:t>
            </a:r>
            <a:r>
              <a:rPr lang="en-US" err="1"/>
              <a:t>også</a:t>
            </a:r>
            <a:r>
              <a:rPr lang="en-US"/>
              <a:t> </a:t>
            </a:r>
            <a:r>
              <a:rPr lang="en-US" err="1"/>
              <a:t>bruges</a:t>
            </a:r>
            <a:r>
              <a:rPr lang="en-US"/>
              <a:t> </a:t>
            </a:r>
            <a:r>
              <a:rPr lang="en-US" err="1"/>
              <a:t>som</a:t>
            </a:r>
            <a:r>
              <a:rPr lang="en-US"/>
              <a:t> </a:t>
            </a:r>
            <a:r>
              <a:rPr lang="en-US" err="1"/>
              <a:t>afrunding</a:t>
            </a:r>
            <a:r>
              <a:rPr lang="en-US"/>
              <a:t>. </a:t>
            </a:r>
          </a:p>
        </p:txBody>
      </p:sp>
      <p:sp>
        <p:nvSpPr>
          <p:cNvPr id="4" name="Footer Placeholder 3">
            <a:extLst>
              <a:ext uri="{FF2B5EF4-FFF2-40B4-BE49-F238E27FC236}">
                <a16:creationId xmlns:a16="http://schemas.microsoft.com/office/drawing/2014/main" id="{217B2971-BC7C-87D9-520C-755673CBD3E1}"/>
              </a:ext>
            </a:extLst>
          </p:cNvPr>
          <p:cNvSpPr>
            <a:spLocks noGrp="1"/>
          </p:cNvSpPr>
          <p:nvPr>
            <p:ph type="ftr" sz="quarter" idx="4"/>
          </p:nvPr>
        </p:nvSpPr>
        <p:spPr/>
        <p:txBody>
          <a:bodyPr/>
          <a:lstStyle/>
          <a:p>
            <a:endParaRPr lang="en-GB"/>
          </a:p>
        </p:txBody>
      </p:sp>
      <p:sp>
        <p:nvSpPr>
          <p:cNvPr id="5" name="Header Placeholder 4">
            <a:extLst>
              <a:ext uri="{FF2B5EF4-FFF2-40B4-BE49-F238E27FC236}">
                <a16:creationId xmlns:a16="http://schemas.microsoft.com/office/drawing/2014/main" id="{79E58137-8875-EEA7-4454-CE1D50F8FAFC}"/>
              </a:ext>
            </a:extLst>
          </p:cNvPr>
          <p:cNvSpPr>
            <a:spLocks noGrp="1"/>
          </p:cNvSpPr>
          <p:nvPr>
            <p:ph type="hdr" sz="quarter"/>
          </p:nvPr>
        </p:nvSpPr>
        <p:spPr/>
        <p:txBody>
          <a:bodyPr/>
          <a:lstStyle/>
          <a:p>
            <a:endParaRPr lang="en-GB"/>
          </a:p>
        </p:txBody>
      </p:sp>
      <p:sp>
        <p:nvSpPr>
          <p:cNvPr id="6" name="Date Placeholder 5">
            <a:extLst>
              <a:ext uri="{FF2B5EF4-FFF2-40B4-BE49-F238E27FC236}">
                <a16:creationId xmlns:a16="http://schemas.microsoft.com/office/drawing/2014/main" id="{0C552AEE-E210-328C-1FB2-26876B0874A4}"/>
              </a:ext>
            </a:extLst>
          </p:cNvPr>
          <p:cNvSpPr>
            <a:spLocks noGrp="1"/>
          </p:cNvSpPr>
          <p:nvPr>
            <p:ph type="dt" idx="1"/>
          </p:nvPr>
        </p:nvSpPr>
        <p:spPr/>
        <p:txBody>
          <a:bodyPr/>
          <a:lstStyle/>
          <a:p>
            <a:fld id="{79AC4B7A-02C7-47B5-912D-53ECDDAA031D}" type="datetime1">
              <a:rPr lang="en-GB" smtClean="0"/>
              <a:t>20/08/2025</a:t>
            </a:fld>
            <a:endParaRPr lang="en-GB"/>
          </a:p>
        </p:txBody>
      </p:sp>
      <p:sp>
        <p:nvSpPr>
          <p:cNvPr id="7" name="Slide Number Placeholder 6">
            <a:extLst>
              <a:ext uri="{FF2B5EF4-FFF2-40B4-BE49-F238E27FC236}">
                <a16:creationId xmlns:a16="http://schemas.microsoft.com/office/drawing/2014/main" id="{F0186015-1BA3-35D3-42F2-897B05FDC53D}"/>
              </a:ext>
            </a:extLst>
          </p:cNvPr>
          <p:cNvSpPr>
            <a:spLocks noGrp="1"/>
          </p:cNvSpPr>
          <p:nvPr>
            <p:ph type="sldNum" sz="quarter" idx="5"/>
          </p:nvPr>
        </p:nvSpPr>
        <p:spPr/>
        <p:txBody>
          <a:bodyPr/>
          <a:lstStyle/>
          <a:p>
            <a:fld id="{A74A5A2F-ECD0-4A51-A9E7-D8DA645BD5CD}" type="slidenum">
              <a:rPr lang="en-GB" smtClean="0"/>
              <a:t>37</a:t>
            </a:fld>
            <a:endParaRPr lang="en-GB"/>
          </a:p>
        </p:txBody>
      </p:sp>
    </p:spTree>
    <p:extLst>
      <p:ext uri="{BB962C8B-B14F-4D97-AF65-F5344CB8AC3E}">
        <p14:creationId xmlns:p14="http://schemas.microsoft.com/office/powerpoint/2010/main" val="2390788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95DBF-45E5-83E2-9FCE-57CFB52719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DEAED7-5873-9AB2-E654-2F5CFDE1D3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BD8A57-83CB-2377-3B38-F62E6519A34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a:t>Vores formål</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a:t>Hjerteforeningens formål er at bekæmpe hjertesygdomme. Det gør vi ved: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a:t>At støtte forskning i hjertesygdomme, årsagerne, forebyggelse og behandling.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a:t>At varetage interesser for mennesker med hjertesygdom og deres pårørende.</a:t>
            </a:r>
            <a:endParaRPr lang="da-DK" sz="120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a:t>At forebygge hjertesygdomme.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a:t>At støtte mennesker med hjertesygdomme og deres pårørende.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p>
          <a:p>
            <a:pPr marL="0" marR="0" lvl="0" indent="0" algn="l" defTabSz="914400" rtl="0" eaLnBrk="1" fontAlgn="auto" latinLnBrk="0" hangingPunct="1">
              <a:lnSpc>
                <a:spcPct val="100000"/>
              </a:lnSpc>
              <a:spcBef>
                <a:spcPts val="0"/>
              </a:spcBef>
              <a:spcAft>
                <a:spcPts val="0"/>
              </a:spcAft>
              <a:buClrTx/>
              <a:buSzTx/>
              <a:buFontTx/>
              <a:buNone/>
              <a:tabLst/>
              <a:defRPr/>
            </a:pPr>
            <a:br>
              <a:rPr lang="da-DK" sz="1200" kern="1200">
                <a:solidFill>
                  <a:schemeClr val="tx1"/>
                </a:solidFill>
                <a:effectLst/>
                <a:latin typeface="+mn-lt"/>
                <a:ea typeface="+mn-ea"/>
                <a:cs typeface="+mn-cs"/>
              </a:rPr>
            </a:br>
            <a:endParaRPr lang="en-US"/>
          </a:p>
        </p:txBody>
      </p:sp>
      <p:sp>
        <p:nvSpPr>
          <p:cNvPr id="4" name="Footer Placeholder 3">
            <a:extLst>
              <a:ext uri="{FF2B5EF4-FFF2-40B4-BE49-F238E27FC236}">
                <a16:creationId xmlns:a16="http://schemas.microsoft.com/office/drawing/2014/main" id="{4EA60512-2A6E-5945-30D3-F4ED89D54128}"/>
              </a:ext>
            </a:extLst>
          </p:cNvPr>
          <p:cNvSpPr>
            <a:spLocks noGrp="1"/>
          </p:cNvSpPr>
          <p:nvPr>
            <p:ph type="ftr" sz="quarter" idx="4"/>
          </p:nvPr>
        </p:nvSpPr>
        <p:spPr/>
        <p:txBody>
          <a:bodyPr/>
          <a:lstStyle/>
          <a:p>
            <a:endParaRPr lang="en-GB"/>
          </a:p>
        </p:txBody>
      </p:sp>
      <p:sp>
        <p:nvSpPr>
          <p:cNvPr id="5" name="Header Placeholder 4">
            <a:extLst>
              <a:ext uri="{FF2B5EF4-FFF2-40B4-BE49-F238E27FC236}">
                <a16:creationId xmlns:a16="http://schemas.microsoft.com/office/drawing/2014/main" id="{F8EF35DB-96C2-43B4-0EBB-E93D274FEA99}"/>
              </a:ext>
            </a:extLst>
          </p:cNvPr>
          <p:cNvSpPr>
            <a:spLocks noGrp="1"/>
          </p:cNvSpPr>
          <p:nvPr>
            <p:ph type="hdr" sz="quarter"/>
          </p:nvPr>
        </p:nvSpPr>
        <p:spPr/>
        <p:txBody>
          <a:bodyPr/>
          <a:lstStyle/>
          <a:p>
            <a:endParaRPr lang="en-GB"/>
          </a:p>
        </p:txBody>
      </p:sp>
      <p:sp>
        <p:nvSpPr>
          <p:cNvPr id="6" name="Date Placeholder 5">
            <a:extLst>
              <a:ext uri="{FF2B5EF4-FFF2-40B4-BE49-F238E27FC236}">
                <a16:creationId xmlns:a16="http://schemas.microsoft.com/office/drawing/2014/main" id="{738F45E1-60BA-5961-C4AA-245EDBE3396B}"/>
              </a:ext>
            </a:extLst>
          </p:cNvPr>
          <p:cNvSpPr>
            <a:spLocks noGrp="1"/>
          </p:cNvSpPr>
          <p:nvPr>
            <p:ph type="dt" idx="1"/>
          </p:nvPr>
        </p:nvSpPr>
        <p:spPr/>
        <p:txBody>
          <a:bodyPr/>
          <a:lstStyle/>
          <a:p>
            <a:fld id="{79AC4B7A-02C7-47B5-912D-53ECDDAA031D}" type="datetime1">
              <a:rPr lang="en-GB" smtClean="0"/>
              <a:t>20/08/2025</a:t>
            </a:fld>
            <a:endParaRPr lang="en-GB"/>
          </a:p>
        </p:txBody>
      </p:sp>
      <p:sp>
        <p:nvSpPr>
          <p:cNvPr id="7" name="Slide Number Placeholder 6">
            <a:extLst>
              <a:ext uri="{FF2B5EF4-FFF2-40B4-BE49-F238E27FC236}">
                <a16:creationId xmlns:a16="http://schemas.microsoft.com/office/drawing/2014/main" id="{834A5A5D-C930-7842-03A6-D8F4FF5C2E20}"/>
              </a:ext>
            </a:extLst>
          </p:cNvPr>
          <p:cNvSpPr>
            <a:spLocks noGrp="1"/>
          </p:cNvSpPr>
          <p:nvPr>
            <p:ph type="sldNum" sz="quarter" idx="5"/>
          </p:nvPr>
        </p:nvSpPr>
        <p:spPr/>
        <p:txBody>
          <a:bodyPr/>
          <a:lstStyle/>
          <a:p>
            <a:fld id="{A74A5A2F-ECD0-4A51-A9E7-D8DA645BD5CD}" type="slidenum">
              <a:rPr lang="en-GB" smtClean="0"/>
              <a:t>4</a:t>
            </a:fld>
            <a:endParaRPr lang="en-GB"/>
          </a:p>
        </p:txBody>
      </p:sp>
    </p:spTree>
    <p:extLst>
      <p:ext uri="{BB962C8B-B14F-4D97-AF65-F5344CB8AC3E}">
        <p14:creationId xmlns:p14="http://schemas.microsoft.com/office/powerpoint/2010/main" val="545898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5CB43-57C1-3FCD-0AFF-56513CF6D1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1FA314-6260-5167-1B99-9E85F4D28E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424A89-2EDA-91C3-51F4-113FBDE5DB4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a:solidFill>
                  <a:schemeClr val="tx1"/>
                </a:solidFill>
                <a:effectLst/>
                <a:latin typeface="+mn-lt"/>
                <a:ea typeface="+mn-ea"/>
                <a:cs typeface="+mn-cs"/>
              </a:rPr>
              <a:t>Fakta om Hjerteforeningen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a:solidFill>
                  <a:schemeClr val="tx1"/>
                </a:solidFill>
                <a:effectLst/>
                <a:latin typeface="+mn-lt"/>
                <a:ea typeface="+mn-ea"/>
                <a:cs typeface="+mn-cs"/>
              </a:rPr>
              <a:t>Hjerteforeningen er grundlagt i 1962 og er den næststørste NGO på sundhedsområdet.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a:solidFill>
                  <a:schemeClr val="tx1"/>
                </a:solidFill>
                <a:effectLst/>
                <a:latin typeface="+mn-lt"/>
                <a:ea typeface="+mn-ea"/>
                <a:cs typeface="+mn-cs"/>
              </a:rPr>
              <a:t>H.M. Dronning Mary har været protektor for Hjerteforeningen siden 2005.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a:solidFill>
                  <a:schemeClr val="tx1"/>
                </a:solidFill>
                <a:effectLst/>
                <a:latin typeface="+mn-lt"/>
                <a:ea typeface="+mn-ea"/>
                <a:cs typeface="+mn-cs"/>
              </a:rPr>
              <a:t>Vi har ca. 120.000 medlemmer.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a:solidFill>
                  <a:schemeClr val="tx1"/>
                </a:solidFill>
                <a:effectLst/>
                <a:latin typeface="+mn-lt"/>
                <a:ea typeface="+mn-ea"/>
                <a:cs typeface="+mn-cs"/>
              </a:rPr>
              <a:t>Vi har ca. 2.000 engagerede frivillige i hele landet.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a:solidFill>
                  <a:schemeClr val="tx1"/>
                </a:solidFill>
                <a:effectLst/>
                <a:latin typeface="+mn-lt"/>
                <a:ea typeface="+mn-ea"/>
                <a:cs typeface="+mn-cs"/>
              </a:rPr>
              <a:t>Vi har 89 lokalforeninger og klubber fordelt i hele landet, der tilbyder lokale fællesskaber med fokus på hjertesundhed. Heraf er fem regionale børneklubber.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a:solidFill>
                  <a:schemeClr val="tx1"/>
                </a:solidFill>
                <a:effectLst/>
                <a:latin typeface="+mn-lt"/>
                <a:ea typeface="+mn-ea"/>
                <a:cs typeface="+mn-cs"/>
              </a:rPr>
              <a:t>Vi har i 2024 indsamlede vi 185 mio. kr.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kern="1200">
              <a:solidFill>
                <a:schemeClr val="tx1"/>
              </a:solidFill>
              <a:effectLst/>
              <a:latin typeface="+mn-lt"/>
              <a:ea typeface="+mn-ea"/>
              <a:cs typeface="+mn-cs"/>
            </a:endParaRPr>
          </a:p>
          <a:p>
            <a:endParaRPr lang="en-US"/>
          </a:p>
        </p:txBody>
      </p:sp>
      <p:sp>
        <p:nvSpPr>
          <p:cNvPr id="4" name="Footer Placeholder 3">
            <a:extLst>
              <a:ext uri="{FF2B5EF4-FFF2-40B4-BE49-F238E27FC236}">
                <a16:creationId xmlns:a16="http://schemas.microsoft.com/office/drawing/2014/main" id="{D727299B-65F7-459F-2EC3-FF68CCD26907}"/>
              </a:ext>
            </a:extLst>
          </p:cNvPr>
          <p:cNvSpPr>
            <a:spLocks noGrp="1"/>
          </p:cNvSpPr>
          <p:nvPr>
            <p:ph type="ftr" sz="quarter" idx="4"/>
          </p:nvPr>
        </p:nvSpPr>
        <p:spPr/>
        <p:txBody>
          <a:bodyPr/>
          <a:lstStyle/>
          <a:p>
            <a:endParaRPr lang="en-GB"/>
          </a:p>
        </p:txBody>
      </p:sp>
      <p:sp>
        <p:nvSpPr>
          <p:cNvPr id="5" name="Header Placeholder 4">
            <a:extLst>
              <a:ext uri="{FF2B5EF4-FFF2-40B4-BE49-F238E27FC236}">
                <a16:creationId xmlns:a16="http://schemas.microsoft.com/office/drawing/2014/main" id="{3BA998AD-F388-8D56-5848-A8300B3F6908}"/>
              </a:ext>
            </a:extLst>
          </p:cNvPr>
          <p:cNvSpPr>
            <a:spLocks noGrp="1"/>
          </p:cNvSpPr>
          <p:nvPr>
            <p:ph type="hdr" sz="quarter"/>
          </p:nvPr>
        </p:nvSpPr>
        <p:spPr/>
        <p:txBody>
          <a:bodyPr/>
          <a:lstStyle/>
          <a:p>
            <a:endParaRPr lang="en-GB"/>
          </a:p>
        </p:txBody>
      </p:sp>
      <p:sp>
        <p:nvSpPr>
          <p:cNvPr id="6" name="Date Placeholder 5">
            <a:extLst>
              <a:ext uri="{FF2B5EF4-FFF2-40B4-BE49-F238E27FC236}">
                <a16:creationId xmlns:a16="http://schemas.microsoft.com/office/drawing/2014/main" id="{187DCB8A-EB23-A916-9BD2-24AA56563613}"/>
              </a:ext>
            </a:extLst>
          </p:cNvPr>
          <p:cNvSpPr>
            <a:spLocks noGrp="1"/>
          </p:cNvSpPr>
          <p:nvPr>
            <p:ph type="dt" idx="1"/>
          </p:nvPr>
        </p:nvSpPr>
        <p:spPr/>
        <p:txBody>
          <a:bodyPr/>
          <a:lstStyle/>
          <a:p>
            <a:fld id="{79AC4B7A-02C7-47B5-912D-53ECDDAA031D}" type="datetime1">
              <a:rPr lang="en-GB" smtClean="0"/>
              <a:t>20/08/2025</a:t>
            </a:fld>
            <a:endParaRPr lang="en-GB"/>
          </a:p>
        </p:txBody>
      </p:sp>
      <p:sp>
        <p:nvSpPr>
          <p:cNvPr id="7" name="Slide Number Placeholder 6">
            <a:extLst>
              <a:ext uri="{FF2B5EF4-FFF2-40B4-BE49-F238E27FC236}">
                <a16:creationId xmlns:a16="http://schemas.microsoft.com/office/drawing/2014/main" id="{6AC3745C-C467-BDBE-C635-0C7051131A83}"/>
              </a:ext>
            </a:extLst>
          </p:cNvPr>
          <p:cNvSpPr>
            <a:spLocks noGrp="1"/>
          </p:cNvSpPr>
          <p:nvPr>
            <p:ph type="sldNum" sz="quarter" idx="5"/>
          </p:nvPr>
        </p:nvSpPr>
        <p:spPr/>
        <p:txBody>
          <a:bodyPr/>
          <a:lstStyle/>
          <a:p>
            <a:fld id="{A74A5A2F-ECD0-4A51-A9E7-D8DA645BD5CD}" type="slidenum">
              <a:rPr lang="en-GB" smtClean="0"/>
              <a:t>5</a:t>
            </a:fld>
            <a:endParaRPr lang="en-GB"/>
          </a:p>
        </p:txBody>
      </p:sp>
    </p:spTree>
    <p:extLst>
      <p:ext uri="{BB962C8B-B14F-4D97-AF65-F5344CB8AC3E}">
        <p14:creationId xmlns:p14="http://schemas.microsoft.com/office/powerpoint/2010/main" val="1363277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910CE-C64B-5FBB-F7DC-DDCCB1F8ED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D9CDB6-0182-45E1-1384-CDDAA8BAF5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418A1A-2B97-21A9-FC5A-DECF396EDF73}"/>
              </a:ext>
            </a:extLst>
          </p:cNvPr>
          <p:cNvSpPr>
            <a:spLocks noGrp="1"/>
          </p:cNvSpPr>
          <p:nvPr>
            <p:ph type="body" idx="1"/>
          </p:nvPr>
        </p:nvSpPr>
        <p:spPr/>
        <p:txBody>
          <a:bodyPr/>
          <a:lstStyle/>
          <a:p>
            <a:pPr algn="l"/>
            <a:r>
              <a:rPr lang="da-DK" sz="1200" b="1" kern="1200">
                <a:solidFill>
                  <a:srgbClr val="F74030"/>
                </a:solidFill>
                <a:latin typeface="+mn-lt"/>
                <a:ea typeface="+mn-ea"/>
                <a:cs typeface="+mn-cs"/>
              </a:rPr>
              <a:t>Medlemsdemokrati</a:t>
            </a:r>
          </a:p>
          <a:p>
            <a:pPr marL="171450" indent="-171450" algn="l">
              <a:buFont typeface="Arial" panose="020B0604020202020204" pitchFamily="34" charset="0"/>
              <a:buChar char="•"/>
            </a:pPr>
            <a:r>
              <a:rPr lang="da-DK" sz="1200" kern="1200">
                <a:solidFill>
                  <a:srgbClr val="F74030"/>
                </a:solidFill>
                <a:latin typeface="+mn-lt"/>
                <a:ea typeface="+mn-ea"/>
                <a:cs typeface="+mn-cs"/>
              </a:rPr>
              <a:t>Vi er en forening funderet på medlemsdemokrati.</a:t>
            </a:r>
          </a:p>
          <a:p>
            <a:pPr marL="171450" indent="-171450" algn="l">
              <a:buFont typeface="Arial" panose="020B0604020202020204" pitchFamily="34" charset="0"/>
              <a:buChar char="•"/>
            </a:pPr>
            <a:r>
              <a:rPr lang="da-DK" sz="1200" kern="1200">
                <a:solidFill>
                  <a:srgbClr val="F74030"/>
                </a:solidFill>
                <a:latin typeface="+mn-lt"/>
                <a:ea typeface="+mn-ea"/>
                <a:cs typeface="+mn-cs"/>
              </a:rPr>
              <a:t>Repræsentantskabet</a:t>
            </a:r>
            <a:r>
              <a:rPr lang="da-DK" sz="1200" kern="1200">
                <a:solidFill>
                  <a:srgbClr val="EFE6DD"/>
                </a:solidFill>
                <a:latin typeface="+mn-lt"/>
                <a:ea typeface="+mn-ea"/>
                <a:cs typeface="+mn-cs"/>
              </a:rPr>
              <a:t> </a:t>
            </a:r>
            <a:r>
              <a:rPr lang="da-DK" sz="1200">
                <a:solidFill>
                  <a:srgbClr val="EFE6DD"/>
                </a:solidFill>
              </a:rPr>
              <a:t>er vores øverste myndighed og består af repræsentanter fra vores lokalforeninger og klubber. Repræsentantskabet fastsætter vedtægter og vælger bestyrelsen på et årligt repræsentantskabsmøde.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a:solidFill>
                  <a:srgbClr val="EAAE93"/>
                </a:solidFill>
                <a:latin typeface="+mn-lt"/>
                <a:ea typeface="+mn-ea"/>
                <a:cs typeface="+mn-cs"/>
              </a:rPr>
              <a:t>Hjerteforeningens</a:t>
            </a:r>
            <a:r>
              <a:rPr lang="da-DK" sz="1200" kern="1200">
                <a:solidFill>
                  <a:srgbClr val="EFE6DD"/>
                </a:solidFill>
                <a:latin typeface="+mn-lt"/>
                <a:ea typeface="+mn-ea"/>
                <a:cs typeface="+mn-cs"/>
              </a:rPr>
              <a:t> </a:t>
            </a:r>
            <a:r>
              <a:rPr lang="da-DK" sz="1200" kern="1200">
                <a:solidFill>
                  <a:srgbClr val="EAAE93"/>
                </a:solidFill>
                <a:latin typeface="+mn-lt"/>
                <a:ea typeface="+mn-ea"/>
                <a:cs typeface="+mn-cs"/>
              </a:rPr>
              <a:t>bestyrelse </a:t>
            </a:r>
            <a:r>
              <a:rPr lang="da-DK" sz="1200" b="0" i="0" u="none" strike="noStrike">
                <a:solidFill>
                  <a:srgbClr val="EFE6DD"/>
                </a:solidFill>
                <a:effectLst/>
              </a:rPr>
              <a:t>leder organisationen og fastlægger strategien. Bestyrelsen arbejder frivilligt og bliver valgt inden for tre områder, henholdsvis aktive </a:t>
            </a:r>
            <a:r>
              <a:rPr lang="da-DK"/>
              <a:t>i lokalforeninger/klubber, erfaring fra samfundslivet bredt og sundhedsfaglig baggrund.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a:solidFill>
                  <a:srgbClr val="CFAAF6"/>
                </a:solidFill>
                <a:latin typeface="+mn-lt"/>
                <a:ea typeface="+mn-ea"/>
                <a:cs typeface="+mn-cs"/>
              </a:rPr>
              <a:t>Hjerteforeningens a</a:t>
            </a:r>
            <a:r>
              <a:rPr lang="da-DK" sz="1200" b="0" i="0" u="none" strike="noStrike">
                <a:solidFill>
                  <a:srgbClr val="EFE6DD"/>
                </a:solidFill>
                <a:effectLst/>
              </a:rPr>
              <a:t>dministrerende direktør (Anne Kaltoft) er ansat af bestyrelsen og har ansvaret for den daglig ledelse af foreningen.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a:solidFill>
                  <a:schemeClr val="tx1"/>
                </a:solidFill>
                <a:effectLst/>
                <a:latin typeface="+mn-lt"/>
                <a:ea typeface="+mn-ea"/>
                <a:cs typeface="+mn-cs"/>
              </a:rPr>
              <a:t>Når man er medlem af Hjerteforeningen som privatperson eller familie, er man automatisk medlem af en lokalforening eller klub, og er derfor en del af medlemsdemokratiet.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200">
              <a:solidFill>
                <a:srgbClr val="EFE6DD"/>
              </a:solidFill>
            </a:endParaRPr>
          </a:p>
          <a:p>
            <a:pPr algn="l"/>
            <a:endParaRPr lang="da-DK" sz="1200" kern="1200">
              <a:solidFill>
                <a:srgbClr val="EAAE93"/>
              </a:solidFill>
              <a:latin typeface="+mn-lt"/>
              <a:ea typeface="+mn-ea"/>
              <a:cs typeface="+mn-cs"/>
            </a:endParaRPr>
          </a:p>
          <a:p>
            <a:endParaRPr lang="en-US"/>
          </a:p>
        </p:txBody>
      </p:sp>
      <p:sp>
        <p:nvSpPr>
          <p:cNvPr id="4" name="Footer Placeholder 3">
            <a:extLst>
              <a:ext uri="{FF2B5EF4-FFF2-40B4-BE49-F238E27FC236}">
                <a16:creationId xmlns:a16="http://schemas.microsoft.com/office/drawing/2014/main" id="{0A42BCD8-6E62-8F63-2D65-D97B4E0BB3C4}"/>
              </a:ext>
            </a:extLst>
          </p:cNvPr>
          <p:cNvSpPr>
            <a:spLocks noGrp="1"/>
          </p:cNvSpPr>
          <p:nvPr>
            <p:ph type="ftr" sz="quarter" idx="4"/>
          </p:nvPr>
        </p:nvSpPr>
        <p:spPr/>
        <p:txBody>
          <a:bodyPr/>
          <a:lstStyle/>
          <a:p>
            <a:endParaRPr lang="en-GB"/>
          </a:p>
        </p:txBody>
      </p:sp>
      <p:sp>
        <p:nvSpPr>
          <p:cNvPr id="5" name="Header Placeholder 4">
            <a:extLst>
              <a:ext uri="{FF2B5EF4-FFF2-40B4-BE49-F238E27FC236}">
                <a16:creationId xmlns:a16="http://schemas.microsoft.com/office/drawing/2014/main" id="{42A0A662-DBBA-CA56-4A21-DBBCA9ADF870}"/>
              </a:ext>
            </a:extLst>
          </p:cNvPr>
          <p:cNvSpPr>
            <a:spLocks noGrp="1"/>
          </p:cNvSpPr>
          <p:nvPr>
            <p:ph type="hdr" sz="quarter"/>
          </p:nvPr>
        </p:nvSpPr>
        <p:spPr/>
        <p:txBody>
          <a:bodyPr/>
          <a:lstStyle/>
          <a:p>
            <a:endParaRPr lang="en-GB"/>
          </a:p>
        </p:txBody>
      </p:sp>
      <p:sp>
        <p:nvSpPr>
          <p:cNvPr id="6" name="Date Placeholder 5">
            <a:extLst>
              <a:ext uri="{FF2B5EF4-FFF2-40B4-BE49-F238E27FC236}">
                <a16:creationId xmlns:a16="http://schemas.microsoft.com/office/drawing/2014/main" id="{A2F54C78-AE17-79CB-C44A-C63C32B13BD8}"/>
              </a:ext>
            </a:extLst>
          </p:cNvPr>
          <p:cNvSpPr>
            <a:spLocks noGrp="1"/>
          </p:cNvSpPr>
          <p:nvPr>
            <p:ph type="dt" idx="1"/>
          </p:nvPr>
        </p:nvSpPr>
        <p:spPr/>
        <p:txBody>
          <a:bodyPr/>
          <a:lstStyle/>
          <a:p>
            <a:fld id="{79AC4B7A-02C7-47B5-912D-53ECDDAA031D}" type="datetime1">
              <a:rPr lang="en-GB" smtClean="0"/>
              <a:t>20/08/2025</a:t>
            </a:fld>
            <a:endParaRPr lang="en-GB"/>
          </a:p>
        </p:txBody>
      </p:sp>
      <p:sp>
        <p:nvSpPr>
          <p:cNvPr id="7" name="Slide Number Placeholder 6">
            <a:extLst>
              <a:ext uri="{FF2B5EF4-FFF2-40B4-BE49-F238E27FC236}">
                <a16:creationId xmlns:a16="http://schemas.microsoft.com/office/drawing/2014/main" id="{2A74FBF7-F4FE-9B83-5546-47F329EA7456}"/>
              </a:ext>
            </a:extLst>
          </p:cNvPr>
          <p:cNvSpPr>
            <a:spLocks noGrp="1"/>
          </p:cNvSpPr>
          <p:nvPr>
            <p:ph type="sldNum" sz="quarter" idx="5"/>
          </p:nvPr>
        </p:nvSpPr>
        <p:spPr/>
        <p:txBody>
          <a:bodyPr/>
          <a:lstStyle/>
          <a:p>
            <a:fld id="{A74A5A2F-ECD0-4A51-A9E7-D8DA645BD5CD}" type="slidenum">
              <a:rPr lang="en-GB" smtClean="0"/>
              <a:t>6</a:t>
            </a:fld>
            <a:endParaRPr lang="en-GB"/>
          </a:p>
        </p:txBody>
      </p:sp>
    </p:spTree>
    <p:extLst>
      <p:ext uri="{BB962C8B-B14F-4D97-AF65-F5344CB8AC3E}">
        <p14:creationId xmlns:p14="http://schemas.microsoft.com/office/powerpoint/2010/main" val="2429534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a:solidFill>
                  <a:schemeClr val="tx1"/>
                </a:solidFill>
                <a:effectLst/>
                <a:latin typeface="+mn-lt"/>
                <a:ea typeface="+mn-ea"/>
                <a:cs typeface="+mn-cs"/>
              </a:rPr>
              <a:t>Danmark og hjertesygdom</a:t>
            </a:r>
            <a:r>
              <a:rPr lang="da-DK" sz="1200" kern="120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a:solidFill>
                  <a:schemeClr val="tx1"/>
                </a:solidFill>
                <a:effectLst/>
                <a:latin typeface="+mn-lt"/>
                <a:ea typeface="+mn-ea"/>
                <a:cs typeface="+mn-cs"/>
              </a:rPr>
              <a:t>De næste slides rummer et overblik over fakta på hjerteområdet og sundhedsudfordringer, der påvirker hjerteområdet. </a:t>
            </a:r>
            <a:br>
              <a:rPr lang="da-DK" sz="1200" kern="1200">
                <a:solidFill>
                  <a:schemeClr val="tx1"/>
                </a:solidFill>
                <a:effectLst/>
                <a:latin typeface="+mn-lt"/>
                <a:ea typeface="+mn-ea"/>
                <a:cs typeface="+mn-cs"/>
              </a:rPr>
            </a:br>
            <a:endParaRPr lang="da-DK" sz="1200" kern="1200">
              <a:solidFill>
                <a:schemeClr val="tx1"/>
              </a:solidFill>
              <a:effectLst/>
              <a:latin typeface="+mn-lt"/>
              <a:ea typeface="+mn-ea"/>
              <a:cs typeface="+mn-cs"/>
            </a:endParaRPr>
          </a:p>
          <a:p>
            <a:endParaRPr lang="da-DK"/>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20/08/2025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7</a:t>
            </a:fld>
            <a:endParaRPr lang="en-GB"/>
          </a:p>
        </p:txBody>
      </p:sp>
    </p:spTree>
    <p:extLst>
      <p:ext uri="{BB962C8B-B14F-4D97-AF65-F5344CB8AC3E}">
        <p14:creationId xmlns:p14="http://schemas.microsoft.com/office/powerpoint/2010/main" val="4006472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a:solidFill>
                  <a:schemeClr val="accent2"/>
                </a:solidFill>
              </a:rPr>
              <a:t>Hjertetal (fakta på hjerteområdet)</a:t>
            </a:r>
          </a:p>
          <a:p>
            <a:pPr marL="171450" indent="-171450">
              <a:buFont typeface="Arial" panose="020B0604020202020204" pitchFamily="34" charset="0"/>
              <a:buChar char="•"/>
            </a:pPr>
            <a:r>
              <a:rPr lang="da-DK" sz="1200">
                <a:solidFill>
                  <a:schemeClr val="accent2"/>
                </a:solidFill>
              </a:rPr>
              <a:t>Antallet af dødsfald, der skyldes hjertesygdom er mere end halveret siden 1995 takket være imponerende forskningsresultater og nye behandlingsmetoder, men der er fortsat 1 ud af 5, der dør af hjertesygdom, og 672.000 danskere lever med et sygt hjerte. </a:t>
            </a:r>
          </a:p>
          <a:p>
            <a:pPr marL="171450" indent="-171450">
              <a:buFont typeface="Arial" panose="020B0604020202020204" pitchFamily="34" charset="0"/>
              <a:buChar char="•"/>
            </a:pPr>
            <a:r>
              <a:rPr lang="da-DK" sz="1200">
                <a:solidFill>
                  <a:schemeClr val="accent2"/>
                </a:solidFill>
              </a:rPr>
              <a:t>Hvert år bliver der født 500 børn med en medfødt hjertefejl. </a:t>
            </a:r>
          </a:p>
          <a:p>
            <a:pPr marL="171450" indent="-171450">
              <a:buFont typeface="Arial" panose="020B0604020202020204" pitchFamily="34" charset="0"/>
              <a:buChar char="•"/>
            </a:pPr>
            <a:r>
              <a:rPr lang="da-DK" sz="1200">
                <a:solidFill>
                  <a:schemeClr val="accent2"/>
                </a:solidFill>
              </a:rPr>
              <a:t>Hvert år ramme 65.600 danskere af hjertesygdom.</a:t>
            </a:r>
          </a:p>
          <a:p>
            <a:pPr marL="171450" indent="-171450">
              <a:buFont typeface="Arial" panose="020B0604020202020204" pitchFamily="34" charset="0"/>
              <a:buChar char="•"/>
            </a:pPr>
            <a:r>
              <a:rPr lang="da-DK" sz="1200">
                <a:solidFill>
                  <a:schemeClr val="accent2"/>
                </a:solidFill>
              </a:rPr>
              <a:t>Og over halvdelen alle over 55 år vil i løbet af livet få en hjertesygdom. </a:t>
            </a:r>
          </a:p>
        </p:txBody>
      </p:sp>
      <p:sp>
        <p:nvSpPr>
          <p:cNvPr id="4" name="Pladsholder til sidefod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
        <p:nvSpPr>
          <p:cNvPr id="5" name="Pladsholder til sidehoved 4"/>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
        <p:nvSpPr>
          <p:cNvPr id="6" name="Pladsholder til dato 5"/>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DB9E8A-0449-40D3-BB0C-5916350CA427}" type="datetime1">
              <a:rPr kumimoji="0" lang="en-GB" sz="1200" b="0" i="0" u="none" strike="noStrike" kern="1200" cap="none" spc="0" normalizeH="0" baseline="0" noProof="0" smtClean="0">
                <a:ln>
                  <a:noFill/>
                </a:ln>
                <a:solidFill>
                  <a:srgbClr val="000000"/>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20/08/2025</a:t>
            </a:fld>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
        <p:nvSpPr>
          <p:cNvPr id="7" name="Pladsholder til slidenumm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A5A2F-ECD0-4A51-A9E7-D8DA645BD5CD}" type="slidenum">
              <a:rPr kumimoji="0" lang="en-GB" sz="1200" b="0" i="0" u="none" strike="noStrike" kern="1200" cap="none" spc="0" normalizeH="0" baseline="0" noProof="0" smtClean="0">
                <a:ln>
                  <a:noFill/>
                </a:ln>
                <a:solidFill>
                  <a:srgbClr val="000000"/>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Tree>
    <p:extLst>
      <p:ext uri="{BB962C8B-B14F-4D97-AF65-F5344CB8AC3E}">
        <p14:creationId xmlns:p14="http://schemas.microsoft.com/office/powerpoint/2010/main" val="2435220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D666C-2D4A-0006-BB34-F6D8A1DDA3F5}"/>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E944A7D-C15C-86D5-31B1-DC8D45C197F0}"/>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F3609C32-3B11-B7C5-0A05-46D994D130E3}"/>
              </a:ext>
            </a:extLst>
          </p:cNvPr>
          <p:cNvSpPr>
            <a:spLocks noGrp="1"/>
          </p:cNvSpPr>
          <p:nvPr>
            <p:ph type="body" idx="1"/>
          </p:nvPr>
        </p:nvSpPr>
        <p:spPr/>
        <p:txBody>
          <a:bodyPr/>
          <a:lstStyle/>
          <a:p>
            <a:pPr marL="0" marR="0">
              <a:lnSpc>
                <a:spcPct val="150000"/>
              </a:lnSpc>
              <a:spcAft>
                <a:spcPts val="1600"/>
              </a:spcAft>
              <a:buNone/>
            </a:pPr>
            <a:r>
              <a:rPr lang="da-DK" sz="1800" b="1">
                <a:effectLst/>
                <a:latin typeface="Poppins" panose="00000500000000000000" pitchFamily="2" charset="0"/>
                <a:ea typeface="Roboto" panose="02000000000000000000" pitchFamily="2" charset="0"/>
                <a:cs typeface="Times New Roman" panose="02020603050405020304" pitchFamily="18" charset="0"/>
              </a:rPr>
              <a:t>Danskernes sundhed er udfordret</a:t>
            </a:r>
          </a:p>
          <a:p>
            <a:pPr marL="285750" marR="0" lvl="0" indent="-285750" algn="l" defTabSz="914400" rtl="0" eaLnBrk="1" fontAlgn="auto" latinLnBrk="0" hangingPunct="1">
              <a:lnSpc>
                <a:spcPct val="150000"/>
              </a:lnSpc>
              <a:spcBef>
                <a:spcPts val="0"/>
              </a:spcBef>
              <a:spcAft>
                <a:spcPts val="1600"/>
              </a:spcAft>
              <a:buClrTx/>
              <a:buSzTx/>
              <a:buFont typeface="Arial" panose="020B0604020202020204" pitchFamily="34" charset="0"/>
              <a:buChar char="•"/>
              <a:tabLst/>
              <a:defRPr/>
            </a:pPr>
            <a:r>
              <a:rPr lang="da-DK" sz="1800">
                <a:effectLst/>
                <a:latin typeface="Poppins" panose="00000500000000000000" pitchFamily="2" charset="0"/>
                <a:ea typeface="Roboto" panose="02000000000000000000" pitchFamily="2" charset="0"/>
                <a:cs typeface="Times New Roman" panose="02020603050405020304" pitchFamily="18" charset="0"/>
              </a:rPr>
              <a:t>Som konkrete eksempler på nogle af de udfordringer, vi står overfor, så ved vi:</a:t>
            </a:r>
            <a:endParaRPr lang="da-DK" sz="1800">
              <a:effectLst/>
              <a:latin typeface="Roboto" panose="02000000000000000000" pitchFamily="2" charset="0"/>
              <a:ea typeface="Roboto" panose="02000000000000000000" pitchFamily="2" charset="0"/>
              <a:cs typeface="Times New Roman" panose="02020603050405020304" pitchFamily="18" charset="0"/>
            </a:endParaRPr>
          </a:p>
          <a:p>
            <a:pPr marL="742950" marR="0" lvl="1" indent="-285750">
              <a:lnSpc>
                <a:spcPct val="150000"/>
              </a:lnSpc>
              <a:spcAft>
                <a:spcPts val="1600"/>
              </a:spcAft>
              <a:buFont typeface="Arial" panose="020B0604020202020204" pitchFamily="34" charset="0"/>
              <a:buChar char="•"/>
            </a:pPr>
            <a:r>
              <a:rPr lang="da-DK" sz="1800" b="0">
                <a:effectLst/>
                <a:latin typeface="Poppins" panose="00000500000000000000" pitchFamily="2" charset="0"/>
                <a:ea typeface="Roboto" panose="02000000000000000000" pitchFamily="2" charset="0"/>
                <a:cs typeface="Times New Roman" panose="02020603050405020304" pitchFamily="18" charset="0"/>
              </a:rPr>
              <a:t>Flere overlever hjertesygdom, vi bliver ældre, og mange får flere kroniske sygdomme. 3 ud af 4 med hjertesygdom har også andre kroniske sygdomme. </a:t>
            </a:r>
          </a:p>
          <a:p>
            <a:pPr marL="742950" marR="0" lvl="1" indent="-285750">
              <a:lnSpc>
                <a:spcPct val="150000"/>
              </a:lnSpc>
              <a:spcAft>
                <a:spcPts val="1600"/>
              </a:spcAft>
              <a:buFont typeface="Arial" panose="020B0604020202020204" pitchFamily="34" charset="0"/>
              <a:buChar char="•"/>
            </a:pPr>
            <a:r>
              <a:rPr lang="da-DK" sz="1800" b="0">
                <a:effectLst/>
                <a:latin typeface="Poppins" panose="00000500000000000000" pitchFamily="2" charset="0"/>
                <a:ea typeface="Roboto" panose="02000000000000000000" pitchFamily="2" charset="0"/>
                <a:cs typeface="Times New Roman" panose="02020603050405020304" pitchFamily="18" charset="0"/>
              </a:rPr>
              <a:t>Med hjertesygdom følger ofte også mentale udfordringer, og vi ved, at 1 ud af 4 med hjertesygdom har symptomer på angst. Der er derfor brug for, at vi handler mere helhedsorienteret og ikke kun har blik for hjertesygdom som en enkeltstående diagnose. </a:t>
            </a:r>
          </a:p>
          <a:p>
            <a:pPr marL="742950" marR="0" lvl="1" indent="-285750" algn="l" defTabSz="914400" rtl="0" eaLnBrk="1" fontAlgn="auto" latinLnBrk="0" hangingPunct="1">
              <a:lnSpc>
                <a:spcPct val="150000"/>
              </a:lnSpc>
              <a:spcBef>
                <a:spcPts val="0"/>
              </a:spcBef>
              <a:spcAft>
                <a:spcPts val="1600"/>
              </a:spcAft>
              <a:buClrTx/>
              <a:buSzTx/>
              <a:buFont typeface="Arial" panose="020B0604020202020204" pitchFamily="34" charset="0"/>
              <a:buChar char="•"/>
              <a:tabLst/>
              <a:defRPr/>
            </a:pPr>
            <a:r>
              <a:rPr lang="da-DK" sz="1800" b="0">
                <a:effectLst/>
                <a:latin typeface="Poppins" panose="00000500000000000000" pitchFamily="2" charset="0"/>
                <a:ea typeface="Roboto" panose="02000000000000000000" pitchFamily="2" charset="0"/>
                <a:cs typeface="Times New Roman" panose="02020603050405020304" pitchFamily="18" charset="0"/>
              </a:rPr>
              <a:t>Samtidig er vores fælles sundhedsvæsen under pres, og fremskrivninger viser, at der er behov for 40.000 ekstra ansatte i 2030, hvis opgaverne skal løses som i dag. </a:t>
            </a:r>
          </a:p>
          <a:p>
            <a:pPr marL="742950" marR="0" lvl="1" indent="-285750">
              <a:lnSpc>
                <a:spcPct val="150000"/>
              </a:lnSpc>
              <a:spcAft>
                <a:spcPts val="1600"/>
              </a:spcAft>
              <a:buFont typeface="Arial" panose="020B0604020202020204" pitchFamily="34" charset="0"/>
              <a:buChar char="•"/>
            </a:pPr>
            <a:endParaRPr lang="da-DK" sz="1800" b="0">
              <a:effectLst/>
              <a:latin typeface="Poppins" panose="00000500000000000000" pitchFamily="2" charset="0"/>
              <a:ea typeface="Roboto" panose="02000000000000000000" pitchFamily="2" charset="0"/>
              <a:cs typeface="Times New Roman" panose="02020603050405020304" pitchFamily="18" charset="0"/>
            </a:endParaRPr>
          </a:p>
          <a:p>
            <a:pPr marL="742950" marR="0" lvl="1" indent="-285750">
              <a:lnSpc>
                <a:spcPct val="150000"/>
              </a:lnSpc>
              <a:spcAft>
                <a:spcPts val="1600"/>
              </a:spcAft>
              <a:buFont typeface="Arial" panose="020B0604020202020204" pitchFamily="34" charset="0"/>
              <a:buChar char="•"/>
            </a:pPr>
            <a:r>
              <a:rPr lang="da-DK" sz="1800" b="0">
                <a:effectLst/>
                <a:latin typeface="Poppins" panose="00000500000000000000" pitchFamily="2" charset="0"/>
                <a:ea typeface="Roboto" panose="02000000000000000000" pitchFamily="2" charset="0"/>
                <a:cs typeface="Times New Roman" panose="02020603050405020304" pitchFamily="18" charset="0"/>
              </a:rPr>
              <a:t>Dertil kommer, at den generelle sundhedstilstand i Danmark er udfordret. Mere en halvdelen (55 %) af danskerne bevæger sig mindre end anbefalingerne og at ca. hver femte (19 %) spiser ikke efter anbefalingerne fra Sundhedsstyrelsen. </a:t>
            </a:r>
          </a:p>
          <a:p>
            <a:pPr marL="742950" marR="0" lvl="1" indent="-285750">
              <a:lnSpc>
                <a:spcPct val="150000"/>
              </a:lnSpc>
              <a:spcAft>
                <a:spcPts val="1600"/>
              </a:spcAft>
              <a:buFont typeface="Arial" panose="020B0604020202020204" pitchFamily="34" charset="0"/>
              <a:buChar char="•"/>
            </a:pPr>
            <a:r>
              <a:rPr lang="da-DK" sz="1800" b="0">
                <a:effectLst/>
                <a:latin typeface="Poppins" panose="00000500000000000000" pitchFamily="2" charset="0"/>
                <a:ea typeface="Roboto" panose="02000000000000000000" pitchFamily="2" charset="0"/>
                <a:cs typeface="Times New Roman" panose="02020603050405020304" pitchFamily="18" charset="0"/>
              </a:rPr>
              <a:t>Det er en af årsagerne til at mange bliver ramt af livsstilsrelaterede hjertesygdomme (herudover er overvægt, alkohol og rygning også væsentlige risikofaktorer for udvikling af hjertesygdomme). </a:t>
            </a:r>
          </a:p>
          <a:p>
            <a:pPr marL="742950" marR="0" lvl="1" indent="-285750">
              <a:lnSpc>
                <a:spcPct val="150000"/>
              </a:lnSpc>
              <a:spcAft>
                <a:spcPts val="1600"/>
              </a:spcAft>
              <a:buFont typeface="Arial" panose="020B0604020202020204" pitchFamily="34" charset="0"/>
              <a:buChar char="•"/>
            </a:pPr>
            <a:r>
              <a:rPr lang="da-DK" sz="1800" b="0">
                <a:effectLst/>
                <a:latin typeface="Poppins" panose="00000500000000000000" pitchFamily="2" charset="0"/>
                <a:ea typeface="Roboto" panose="02000000000000000000" pitchFamily="2" charset="0"/>
                <a:cs typeface="Times New Roman" panose="02020603050405020304" pitchFamily="18" charset="0"/>
              </a:rPr>
              <a:t>Endelig ved vi også, at der er en ulighedsdimension, da den enkeltes uddannelsesniveau har betydning for risikoen for at dø af en hjertesygdom. </a:t>
            </a:r>
          </a:p>
          <a:p>
            <a:pPr marL="0" marR="0">
              <a:lnSpc>
                <a:spcPct val="150000"/>
              </a:lnSpc>
              <a:spcAft>
                <a:spcPts val="800"/>
              </a:spcAft>
              <a:buNone/>
            </a:pPr>
            <a:endParaRPr lang="da-DK" sz="1800">
              <a:effectLst/>
              <a:latin typeface="Poppins" panose="00000500000000000000" pitchFamily="2" charset="0"/>
              <a:ea typeface="Roboto" panose="02000000000000000000" pitchFamily="2" charset="0"/>
              <a:cs typeface="Times New Roman" panose="02020603050405020304" pitchFamily="18" charset="0"/>
            </a:endParaRPr>
          </a:p>
          <a:p>
            <a:pPr marL="285750" indent="-285750">
              <a:buFont typeface="Arial" panose="020B0604020202020204" pitchFamily="34" charset="0"/>
              <a:buChar char="•"/>
            </a:pPr>
            <a:r>
              <a:rPr lang="da-DK" sz="1800">
                <a:effectLst/>
                <a:latin typeface="Poppins" panose="00000500000000000000" pitchFamily="2" charset="0"/>
                <a:ea typeface="Roboto" panose="02000000000000000000" pitchFamily="2" charset="0"/>
              </a:rPr>
              <a:t>Men vi ved også, at der er noget vi kan gøre (skift til næste slide). </a:t>
            </a:r>
          </a:p>
          <a:p>
            <a:pPr>
              <a:buNone/>
            </a:pPr>
            <a:endParaRPr lang="da-DK" sz="1800">
              <a:effectLst/>
              <a:latin typeface="Poppins" panose="00000500000000000000" pitchFamily="2" charset="0"/>
              <a:ea typeface="Roboto" panose="02000000000000000000" pitchFamily="2" charset="0"/>
            </a:endParaRPr>
          </a:p>
          <a:p>
            <a:pPr>
              <a:buNone/>
            </a:pPr>
            <a:r>
              <a:rPr lang="da-DK" sz="1800" b="1">
                <a:effectLst/>
                <a:latin typeface="Poppins" panose="00000500000000000000" pitchFamily="2" charset="0"/>
                <a:ea typeface="Roboto" panose="02000000000000000000" pitchFamily="2" charset="0"/>
              </a:rPr>
              <a:t>Baggrund – kilder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800">
                <a:solidFill>
                  <a:srgbClr val="400000"/>
                </a:solidFill>
              </a:rPr>
              <a:t>1: Hjerteforeningen: Livet med en hjertesygdom, 2021.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800">
                <a:solidFill>
                  <a:srgbClr val="400000"/>
                </a:solidFill>
              </a:rPr>
              <a:t>2: N. Karami m.fl.: ”Global </a:t>
            </a:r>
            <a:r>
              <a:rPr lang="da-DK" sz="800" err="1">
                <a:solidFill>
                  <a:srgbClr val="400000"/>
                </a:solidFill>
              </a:rPr>
              <a:t>prevalence</a:t>
            </a:r>
            <a:r>
              <a:rPr lang="da-DK" sz="800">
                <a:solidFill>
                  <a:srgbClr val="400000"/>
                </a:solidFill>
              </a:rPr>
              <a:t> of depression, </a:t>
            </a:r>
            <a:r>
              <a:rPr lang="da-DK" sz="800" err="1">
                <a:solidFill>
                  <a:srgbClr val="400000"/>
                </a:solidFill>
              </a:rPr>
              <a:t>anxiety</a:t>
            </a:r>
            <a:r>
              <a:rPr lang="da-DK" sz="800">
                <a:solidFill>
                  <a:srgbClr val="400000"/>
                </a:solidFill>
              </a:rPr>
              <a:t>, and stress in </a:t>
            </a:r>
            <a:r>
              <a:rPr lang="da-DK" sz="800" err="1">
                <a:solidFill>
                  <a:srgbClr val="400000"/>
                </a:solidFill>
              </a:rPr>
              <a:t>cardiac</a:t>
            </a:r>
            <a:r>
              <a:rPr lang="da-DK" sz="800">
                <a:solidFill>
                  <a:srgbClr val="400000"/>
                </a:solidFill>
              </a:rPr>
              <a:t> patients: A </a:t>
            </a:r>
            <a:r>
              <a:rPr lang="da-DK" sz="800" err="1">
                <a:solidFill>
                  <a:srgbClr val="400000"/>
                </a:solidFill>
              </a:rPr>
              <a:t>systematic</a:t>
            </a:r>
            <a:r>
              <a:rPr lang="da-DK" sz="800">
                <a:solidFill>
                  <a:srgbClr val="400000"/>
                </a:solidFill>
              </a:rPr>
              <a:t> </a:t>
            </a:r>
            <a:r>
              <a:rPr lang="da-DK" sz="800" err="1">
                <a:solidFill>
                  <a:srgbClr val="400000"/>
                </a:solidFill>
              </a:rPr>
              <a:t>review</a:t>
            </a:r>
            <a:r>
              <a:rPr lang="da-DK" sz="800">
                <a:solidFill>
                  <a:srgbClr val="400000"/>
                </a:solidFill>
              </a:rPr>
              <a:t> and </a:t>
            </a:r>
            <a:r>
              <a:rPr lang="da-DK" sz="800" err="1">
                <a:solidFill>
                  <a:srgbClr val="400000"/>
                </a:solidFill>
              </a:rPr>
              <a:t>meta-analysis</a:t>
            </a:r>
            <a:r>
              <a:rPr lang="da-DK" sz="800">
                <a:solidFill>
                  <a:srgbClr val="400000"/>
                </a:solidFill>
              </a:rPr>
              <a:t>”, 2023.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800">
                <a:solidFill>
                  <a:srgbClr val="400000"/>
                </a:solidFill>
              </a:rPr>
              <a:t>3: Lægeforeningen: Arbejdskraftsanalyse, 2023.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800">
                <a:solidFill>
                  <a:srgbClr val="400000"/>
                </a:solidFill>
              </a:rPr>
              <a:t>4 &amp; 5: Sundhedsstyrelsen: Danskernes sundhed, 2023.</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800">
                <a:solidFill>
                  <a:srgbClr val="400000"/>
                </a:solidFill>
              </a:rPr>
              <a:t>6: Hjerteforeningen: HjerteTal.dk, 2025.</a:t>
            </a:r>
          </a:p>
          <a:p>
            <a:pPr>
              <a:buNone/>
            </a:pPr>
            <a:endParaRPr lang="da-DK"/>
          </a:p>
        </p:txBody>
      </p:sp>
      <p:sp>
        <p:nvSpPr>
          <p:cNvPr id="4" name="Pladsholder til sidefod 3">
            <a:extLst>
              <a:ext uri="{FF2B5EF4-FFF2-40B4-BE49-F238E27FC236}">
                <a16:creationId xmlns:a16="http://schemas.microsoft.com/office/drawing/2014/main" id="{029486A6-C7D6-C092-1170-284E7532EE46}"/>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
        <p:nvSpPr>
          <p:cNvPr id="5" name="Pladsholder til sidehoved 4">
            <a:extLst>
              <a:ext uri="{FF2B5EF4-FFF2-40B4-BE49-F238E27FC236}">
                <a16:creationId xmlns:a16="http://schemas.microsoft.com/office/drawing/2014/main" id="{DCCBF60F-71AE-C721-338B-6A90F2BDB173}"/>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
        <p:nvSpPr>
          <p:cNvPr id="6" name="Pladsholder til dato 5">
            <a:extLst>
              <a:ext uri="{FF2B5EF4-FFF2-40B4-BE49-F238E27FC236}">
                <a16:creationId xmlns:a16="http://schemas.microsoft.com/office/drawing/2014/main" id="{C014EE90-6400-927C-CE90-8FEDC1BC89FB}"/>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41CBB-032E-4926-95B5-2394CB53C756}" type="datetime1">
              <a:rPr kumimoji="0" lang="en-GB" sz="1200" b="0" i="0" u="none" strike="noStrike" kern="1200" cap="none" spc="0" normalizeH="0" baseline="0" noProof="0" smtClean="0">
                <a:ln>
                  <a:noFill/>
                </a:ln>
                <a:solidFill>
                  <a:srgbClr val="000000"/>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20/08/2025</a:t>
            </a:fld>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
        <p:nvSpPr>
          <p:cNvPr id="7" name="Pladsholder til slidenummer 6">
            <a:extLst>
              <a:ext uri="{FF2B5EF4-FFF2-40B4-BE49-F238E27FC236}">
                <a16:creationId xmlns:a16="http://schemas.microsoft.com/office/drawing/2014/main" id="{69B4045C-7713-D4EB-BFA7-C47FA6F3AFA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A5A2F-ECD0-4A51-A9E7-D8DA645BD5CD}" type="slidenum">
              <a:rPr kumimoji="0" lang="en-GB" sz="1200" b="0" i="0" u="none" strike="noStrike" kern="1200" cap="none" spc="0" normalizeH="0" baseline="0" noProof="0" smtClean="0">
                <a:ln>
                  <a:noFill/>
                </a:ln>
                <a:solidFill>
                  <a:srgbClr val="000000"/>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srgbClr val="000000"/>
              </a:solidFill>
              <a:effectLst/>
              <a:uLnTx/>
              <a:uFillTx/>
              <a:latin typeface="Poppins"/>
              <a:ea typeface="+mn-ea"/>
              <a:cs typeface="+mn-cs"/>
            </a:endParaRPr>
          </a:p>
        </p:txBody>
      </p:sp>
    </p:spTree>
    <p:extLst>
      <p:ext uri="{BB962C8B-B14F-4D97-AF65-F5344CB8AC3E}">
        <p14:creationId xmlns:p14="http://schemas.microsoft.com/office/powerpoint/2010/main" val="11654638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p:bg>
      <p:bgPr>
        <a:solidFill>
          <a:schemeClr val="accent1"/>
        </a:solid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r>
              <a:rPr lang="da-DK"/>
              <a:t>Hjerteforeningen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a:p>
        </p:txBody>
      </p:sp>
      <p:pic>
        <p:nvPicPr>
          <p:cNvPr id="22" name="Lilla logo">
            <a:extLst>
              <a:ext uri="{FF2B5EF4-FFF2-40B4-BE49-F238E27FC236}">
                <a16:creationId xmlns:a16="http://schemas.microsoft.com/office/drawing/2014/main" id="{B73B449B-99C3-667F-2540-C46A0AB20C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45092" y="468225"/>
            <a:ext cx="3906381" cy="6001046"/>
          </a:xfrm>
          <a:prstGeom prst="rect">
            <a:avLst/>
          </a:prstGeom>
        </p:spPr>
      </p:pic>
      <p:pic>
        <p:nvPicPr>
          <p:cNvPr id="20" name="Logo">
            <a:extLst>
              <a:ext uri="{FF2B5EF4-FFF2-40B4-BE49-F238E27FC236}">
                <a16:creationId xmlns:a16="http://schemas.microsoft.com/office/drawing/2014/main" id="{9E5190F1-C23C-F498-4521-A0136D805F02}"/>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bwMode="black">
          <a:xfrm>
            <a:off x="10195857" y="5871600"/>
            <a:ext cx="1454400" cy="597671"/>
          </a:xfrm>
          <a:prstGeom prst="rect">
            <a:avLst/>
          </a:prstGeom>
        </p:spPr>
      </p:pic>
      <p:sp>
        <p:nvSpPr>
          <p:cNvPr id="2" name="Title 1"/>
          <p:cNvSpPr>
            <a:spLocks noGrp="1"/>
          </p:cNvSpPr>
          <p:nvPr>
            <p:ph type="ctrTitle" hasCustomPrompt="1"/>
          </p:nvPr>
        </p:nvSpPr>
        <p:spPr>
          <a:xfrm>
            <a:off x="539751" y="2158738"/>
            <a:ext cx="4703762" cy="3820862"/>
          </a:xfrm>
        </p:spPr>
        <p:txBody>
          <a:bodyPr anchor="b"/>
          <a:lstStyle>
            <a:lvl1pPr algn="l">
              <a:lnSpc>
                <a:spcPct val="93000"/>
              </a:lnSpc>
              <a:defRPr sz="6600">
                <a:solidFill>
                  <a:srgbClr val="400000"/>
                </a:solidFill>
              </a:defRPr>
            </a:lvl1pPr>
          </a:lstStyle>
          <a:p>
            <a:r>
              <a:rPr lang="da-DK"/>
              <a:t>Klik for at tilføje titel, max. 4 linjer</a:t>
            </a:r>
          </a:p>
        </p:txBody>
      </p:sp>
      <p:sp>
        <p:nvSpPr>
          <p:cNvPr id="3" name="Subtitle 2"/>
          <p:cNvSpPr>
            <a:spLocks noGrp="1"/>
          </p:cNvSpPr>
          <p:nvPr>
            <p:ph type="subTitle" idx="1" hasCustomPrompt="1"/>
          </p:nvPr>
        </p:nvSpPr>
        <p:spPr>
          <a:xfrm>
            <a:off x="1659600" y="6177600"/>
            <a:ext cx="3583913" cy="183600"/>
          </a:xfrm>
        </p:spPr>
        <p:txBody>
          <a:bodyPr/>
          <a:lstStyle>
            <a:lvl1pPr marL="0" indent="0" algn="l">
              <a:lnSpc>
                <a:spcPct val="100000"/>
              </a:lnSpc>
              <a:spcBef>
                <a:spcPts val="0"/>
              </a:spcBef>
              <a:spcAft>
                <a:spcPts val="0"/>
              </a:spcAft>
              <a:buFont typeface="Arial" panose="020B0604020202020204" pitchFamily="34" charset="0"/>
              <a:buNone/>
              <a:defRPr sz="1200">
                <a:solidFill>
                  <a:schemeClr val="tx1"/>
                </a:solidFill>
                <a:latin typeface="+mn-lt"/>
              </a:defRPr>
            </a:lvl1pPr>
            <a:lvl2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2pPr>
            <a:lvl3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3pPr>
            <a:lvl4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4pPr>
            <a:lvl5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5pPr>
            <a:lvl6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6pPr>
            <a:lvl7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7pPr>
            <a:lvl8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8pPr>
            <a:lvl9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9pPr>
          </a:lstStyle>
          <a:p>
            <a:r>
              <a:rPr lang="da-DK"/>
              <a:t>Klik for at tilføje undertitel, max. 1 linje</a:t>
            </a:r>
          </a:p>
        </p:txBody>
      </p:sp>
      <p:sp>
        <p:nvSpPr>
          <p:cNvPr id="5" name="Pladsholder til dato 4">
            <a:extLst>
              <a:ext uri="{FF2B5EF4-FFF2-40B4-BE49-F238E27FC236}">
                <a16:creationId xmlns:a16="http://schemas.microsoft.com/office/drawing/2014/main" id="{716A4490-05F5-4E22-F4ED-16F651B038A8}"/>
              </a:ext>
            </a:extLst>
          </p:cNvPr>
          <p:cNvSpPr>
            <a:spLocks noGrp="1"/>
          </p:cNvSpPr>
          <p:nvPr>
            <p:ph type="dt" sz="half" idx="18"/>
          </p:nvPr>
        </p:nvSpPr>
        <p:spPr>
          <a:xfrm>
            <a:off x="539751" y="6177600"/>
            <a:ext cx="939600" cy="183600"/>
          </a:xfrm>
        </p:spPr>
        <p:txBody>
          <a:bodyPr/>
          <a:lstStyle>
            <a:lvl1pPr algn="l">
              <a:defRPr sz="1200">
                <a:solidFill>
                  <a:schemeClr val="tx1"/>
                </a:solidFill>
              </a:defRPr>
            </a:lvl1pPr>
          </a:lstStyle>
          <a:p>
            <a:r>
              <a:rPr lang="da-DK"/>
              <a:t>20.05.2025</a:t>
            </a:r>
          </a:p>
        </p:txBody>
      </p:sp>
    </p:spTree>
    <p:extLst>
      <p:ext uri="{BB962C8B-B14F-4D97-AF65-F5344CB8AC3E}">
        <p14:creationId xmlns:p14="http://schemas.microsoft.com/office/powerpoint/2010/main" val="3041513943"/>
      </p:ext>
    </p:extLst>
  </p:cSld>
  <p:clrMapOvr>
    <a:overrideClrMapping bg1="dk1" tx1="lt1" bg2="dk2" tx2="lt2" accent1="accent1" accent2="accent2" accent3="accent3" accent4="accent4" accent5="accent5" accent6="accent6" hlink="hlink" folHlink="folHlink"/>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dsagn">
    <p:bg>
      <p:bgPr>
        <a:solidFill>
          <a:schemeClr val="accent1"/>
        </a:solidFill>
        <a:effectLst/>
      </p:bgPr>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noRot="1" noMove="1" noResize="1" noEditPoints="1" noAdjustHandles="1" noChangeArrowheads="1" noChangeShapeType="1"/>
          </p:cNvSpPr>
          <p:nvPr>
            <p:ph type="dt" sz="half" idx="15"/>
          </p:nvPr>
        </p:nvSpPr>
        <p:spPr>
          <a:xfrm>
            <a:off x="0" y="6858000"/>
            <a:ext cx="0" cy="0"/>
          </a:xfrm>
        </p:spPr>
        <p:txBody>
          <a:bodyPr/>
          <a:lstStyle>
            <a:lvl1pPr>
              <a:defRPr sz="100">
                <a:noFill/>
              </a:defRPr>
            </a:lvl1pPr>
          </a:lstStyle>
          <a:p>
            <a:fld id="{A1C77718-A6F1-466E-92D5-003950AA21FA}" type="datetime3">
              <a:rPr lang="da-DK" smtClean="0"/>
              <a:t>20.08.2025</a:t>
            </a:fld>
            <a:endParaRPr lang="da-DK"/>
          </a:p>
        </p:txBody>
      </p:sp>
      <p:sp>
        <p:nvSpPr>
          <p:cNvPr id="9" name="Footer Placeholder 8" hidden="1">
            <a:extLst>
              <a:ext uri="{FF2B5EF4-FFF2-40B4-BE49-F238E27FC236}">
                <a16:creationId xmlns:a16="http://schemas.microsoft.com/office/drawing/2014/main" id="{E9C8E5B9-7CE0-43DA-AD39-74ECF3AC709B}"/>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r>
              <a:rPr lang="da-DK"/>
              <a:t>Hjerteforeningen</a:t>
            </a:r>
          </a:p>
        </p:txBody>
      </p:sp>
      <p:sp>
        <p:nvSpPr>
          <p:cNvPr id="10" name="Slide Number Placeholder 10" hidden="1">
            <a:extLst>
              <a:ext uri="{FF2B5EF4-FFF2-40B4-BE49-F238E27FC236}">
                <a16:creationId xmlns:a16="http://schemas.microsoft.com/office/drawing/2014/main" id="{DA38F4F7-EE53-4B48-8A78-570C0E71009D}"/>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a:p>
        </p:txBody>
      </p:sp>
      <p:sp>
        <p:nvSpPr>
          <p:cNvPr id="7" name="Baggrund"/>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4" name="Grafik streg">
            <a:extLst>
              <a:ext uri="{FF2B5EF4-FFF2-40B4-BE49-F238E27FC236}">
                <a16:creationId xmlns:a16="http://schemas.microsoft.com/office/drawing/2014/main" id="{D852932C-EF7C-FEF8-FBC3-8B013DD21F8C}"/>
              </a:ext>
            </a:extLst>
          </p:cNvPr>
          <p:cNvSpPr>
            <a:spLocks noGrp="1" noRot="1" noMove="1" noResize="1" noEditPoints="1" noAdjustHandles="1" noChangeArrowheads="1" noChangeShapeType="1"/>
          </p:cNvSpPr>
          <p:nvPr userDrawn="1"/>
        </p:nvSpPr>
        <p:spPr>
          <a:xfrm>
            <a:off x="539749" y="6194592"/>
            <a:ext cx="1180345" cy="122071"/>
          </a:xfrm>
          <a:custGeom>
            <a:avLst/>
            <a:gdLst>
              <a:gd name="connsiteX0" fmla="*/ 0 w 360746"/>
              <a:gd name="connsiteY0" fmla="*/ 0 h 45763"/>
              <a:gd name="connsiteX1" fmla="*/ 360746 w 360746"/>
              <a:gd name="connsiteY1" fmla="*/ 0 h 45763"/>
              <a:gd name="connsiteX2" fmla="*/ 360746 w 360746"/>
              <a:gd name="connsiteY2" fmla="*/ 45763 h 45763"/>
              <a:gd name="connsiteX3" fmla="*/ 0 w 360746"/>
              <a:gd name="connsiteY3" fmla="*/ 45763 h 45763"/>
            </a:gdLst>
            <a:ahLst/>
            <a:cxnLst>
              <a:cxn ang="0">
                <a:pos x="connsiteX0" y="connsiteY0"/>
              </a:cxn>
              <a:cxn ang="0">
                <a:pos x="connsiteX1" y="connsiteY1"/>
              </a:cxn>
              <a:cxn ang="0">
                <a:pos x="connsiteX2" y="connsiteY2"/>
              </a:cxn>
              <a:cxn ang="0">
                <a:pos x="connsiteX3" y="connsiteY3"/>
              </a:cxn>
            </a:cxnLst>
            <a:rect l="l" t="t" r="r" b="b"/>
            <a:pathLst>
              <a:path w="360746" h="45763">
                <a:moveTo>
                  <a:pt x="0" y="0"/>
                </a:moveTo>
                <a:lnTo>
                  <a:pt x="360746" y="0"/>
                </a:lnTo>
                <a:lnTo>
                  <a:pt x="360746" y="45763"/>
                </a:lnTo>
                <a:lnTo>
                  <a:pt x="0" y="45763"/>
                </a:lnTo>
                <a:close/>
              </a:path>
            </a:pathLst>
          </a:custGeom>
          <a:solidFill>
            <a:srgbClr val="EFE6DD"/>
          </a:solidFill>
          <a:ln w="0" cap="flat">
            <a:noFill/>
            <a:prstDash val="solid"/>
            <a:miter/>
          </a:ln>
        </p:spPr>
        <p:txBody>
          <a:bodyPr rtlCol="0" anchor="ctr"/>
          <a:lstStyle/>
          <a:p>
            <a:endParaRPr lang="da-DK"/>
          </a:p>
        </p:txBody>
      </p:sp>
      <p:sp>
        <p:nvSpPr>
          <p:cNvPr id="2" name="Title 1"/>
          <p:cNvSpPr>
            <a:spLocks noGrp="1"/>
          </p:cNvSpPr>
          <p:nvPr userDrawn="1">
            <p:ph type="ctrTitle" hasCustomPrompt="1"/>
          </p:nvPr>
        </p:nvSpPr>
        <p:spPr>
          <a:xfrm>
            <a:off x="539748" y="539750"/>
            <a:ext cx="10171115" cy="5144109"/>
          </a:xfrm>
        </p:spPr>
        <p:txBody>
          <a:bodyPr anchor="b"/>
          <a:lstStyle>
            <a:lvl1pPr algn="l">
              <a:lnSpc>
                <a:spcPct val="93000"/>
              </a:lnSpc>
              <a:defRPr sz="8000">
                <a:solidFill>
                  <a:srgbClr val="EFE6DD"/>
                </a:solidFill>
              </a:defRPr>
            </a:lvl1pPr>
          </a:lstStyle>
          <a:p>
            <a:r>
              <a:rPr lang="da-DK"/>
              <a:t>Klik for at tilføje udsagn, max. 4 linjer</a:t>
            </a:r>
          </a:p>
        </p:txBody>
      </p:sp>
    </p:spTree>
    <p:extLst>
      <p:ext uri="{BB962C8B-B14F-4D97-AF65-F5344CB8AC3E}">
        <p14:creationId xmlns:p14="http://schemas.microsoft.com/office/powerpoint/2010/main" val="717311437"/>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hold og 2 tekst">
    <p:spTree>
      <p:nvGrpSpPr>
        <p:cNvPr id="1" name=""/>
        <p:cNvGrpSpPr/>
        <p:nvPr/>
      </p:nvGrpSpPr>
      <p:grpSpPr>
        <a:xfrm>
          <a:off x="0" y="0"/>
          <a:ext cx="0" cy="0"/>
          <a:chOff x="0" y="0"/>
          <a:chExt cx="0" cy="0"/>
        </a:xfrm>
      </p:grpSpPr>
      <p:sp>
        <p:nvSpPr>
          <p:cNvPr id="4" name="Baggrund">
            <a:extLst>
              <a:ext uri="{FF2B5EF4-FFF2-40B4-BE49-F238E27FC236}">
                <a16:creationId xmlns:a16="http://schemas.microsoft.com/office/drawing/2014/main" id="{189C1B75-0DEE-887E-0CEA-495FC7881289}"/>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Titel 1">
            <a:extLst>
              <a:ext uri="{FF2B5EF4-FFF2-40B4-BE49-F238E27FC236}">
                <a16:creationId xmlns:a16="http://schemas.microsoft.com/office/drawing/2014/main" id="{5817EE9C-C28C-02E4-B763-1C501A826062}"/>
              </a:ext>
            </a:extLst>
          </p:cNvPr>
          <p:cNvSpPr>
            <a:spLocks noGrp="1"/>
          </p:cNvSpPr>
          <p:nvPr>
            <p:ph type="title" hasCustomPrompt="1"/>
          </p:nvPr>
        </p:nvSpPr>
        <p:spPr>
          <a:xfrm>
            <a:off x="539999" y="540000"/>
            <a:ext cx="11110663" cy="993600"/>
          </a:xfrm>
        </p:spPr>
        <p:txBody>
          <a:bodyPr/>
          <a:lstStyle>
            <a:lvl1pPr>
              <a:defRPr sz="5000">
                <a:solidFill>
                  <a:srgbClr val="F74030"/>
                </a:solidFill>
              </a:defRPr>
            </a:lvl1pPr>
          </a:lstStyle>
          <a:p>
            <a:r>
              <a:rPr lang="da-DK"/>
              <a:t>Klik for at tilføje titel</a:t>
            </a:r>
          </a:p>
        </p:txBody>
      </p:sp>
      <p:sp>
        <p:nvSpPr>
          <p:cNvPr id="12" name="Pladsholder til tekst 11">
            <a:extLst>
              <a:ext uri="{FF2B5EF4-FFF2-40B4-BE49-F238E27FC236}">
                <a16:creationId xmlns:a16="http://schemas.microsoft.com/office/drawing/2014/main" id="{EEA04E43-837D-F1F0-22C9-E1A3DCAC0BA0}"/>
              </a:ext>
            </a:extLst>
          </p:cNvPr>
          <p:cNvSpPr>
            <a:spLocks noGrp="1"/>
          </p:cNvSpPr>
          <p:nvPr>
            <p:ph type="body" sz="quarter" idx="17" hasCustomPrompt="1"/>
          </p:nvPr>
        </p:nvSpPr>
        <p:spPr>
          <a:xfrm>
            <a:off x="540000" y="2524125"/>
            <a:ext cx="5465763" cy="3792538"/>
          </a:xfrm>
        </p:spPr>
        <p:txBody>
          <a:bodyPr/>
          <a:lstStyle>
            <a:lvl1pPr marL="432000" indent="-432000">
              <a:lnSpc>
                <a:spcPct val="100000"/>
              </a:lnSpc>
              <a:spcBef>
                <a:spcPts val="0"/>
              </a:spcBef>
              <a:spcAft>
                <a:spcPts val="1200"/>
              </a:spcAft>
              <a:buFont typeface="+mj-lt"/>
              <a:buAutoNum type="arabicPeriod"/>
              <a:defRPr sz="2000" b="0">
                <a:latin typeface="+mn-lt"/>
              </a:defRPr>
            </a:lvl1pPr>
            <a:lvl2pPr marL="612000">
              <a:lnSpc>
                <a:spcPct val="100000"/>
              </a:lnSpc>
              <a:spcBef>
                <a:spcPts val="0"/>
              </a:spcBef>
              <a:spcAft>
                <a:spcPts val="1200"/>
              </a:spcAft>
              <a:defRPr sz="2000" b="0">
                <a:latin typeface="+mn-lt"/>
              </a:defRPr>
            </a:lvl2pPr>
            <a:lvl3pPr marL="0" indent="0">
              <a:lnSpc>
                <a:spcPct val="100000"/>
              </a:lnSpc>
              <a:spcBef>
                <a:spcPts val="0"/>
              </a:spcBef>
              <a:spcAft>
                <a:spcPts val="1200"/>
              </a:spcAft>
              <a:buFontTx/>
              <a:buNone/>
              <a:defRPr sz="2000" b="0">
                <a:latin typeface="+mn-lt"/>
              </a:defRPr>
            </a:lvl3pPr>
            <a:lvl4pPr marL="0">
              <a:lnSpc>
                <a:spcPct val="100000"/>
              </a:lnSpc>
              <a:spcBef>
                <a:spcPts val="0"/>
              </a:spcBef>
              <a:spcAft>
                <a:spcPts val="1200"/>
              </a:spcAft>
              <a:buFontTx/>
              <a:buNone/>
              <a:defRPr sz="2000" b="0">
                <a:latin typeface="+mn-lt"/>
              </a:defRPr>
            </a:lvl4pPr>
            <a:lvl5pPr marL="0">
              <a:lnSpc>
                <a:spcPct val="100000"/>
              </a:lnSpc>
              <a:spcBef>
                <a:spcPts val="0"/>
              </a:spcBef>
              <a:spcAft>
                <a:spcPts val="1200"/>
              </a:spcAft>
              <a:buFontTx/>
              <a:buNone/>
              <a:defRPr sz="2000" b="0">
                <a:latin typeface="+mn-lt"/>
              </a:defRPr>
            </a:lvl5pPr>
            <a:lvl6pPr marL="0" indent="0">
              <a:lnSpc>
                <a:spcPct val="100000"/>
              </a:lnSpc>
              <a:spcBef>
                <a:spcPts val="0"/>
              </a:spcBef>
              <a:spcAft>
                <a:spcPts val="1200"/>
              </a:spcAft>
              <a:buFontTx/>
              <a:buNone/>
              <a:defRPr sz="2000" b="0">
                <a:latin typeface="+mn-lt"/>
              </a:defRPr>
            </a:lvl6pPr>
            <a:lvl7pPr marL="0">
              <a:lnSpc>
                <a:spcPct val="100000"/>
              </a:lnSpc>
              <a:spcBef>
                <a:spcPts val="0"/>
              </a:spcBef>
              <a:spcAft>
                <a:spcPts val="1200"/>
              </a:spcAft>
              <a:buFontTx/>
              <a:buNone/>
              <a:defRPr sz="2000" b="0">
                <a:latin typeface="+mn-lt"/>
              </a:defRPr>
            </a:lvl7pPr>
            <a:lvl8pPr marL="0">
              <a:lnSpc>
                <a:spcPct val="100000"/>
              </a:lnSpc>
              <a:spcBef>
                <a:spcPts val="0"/>
              </a:spcBef>
              <a:spcAft>
                <a:spcPts val="1200"/>
              </a:spcAft>
              <a:buFontTx/>
              <a:buNone/>
              <a:defRPr sz="2000" b="0">
                <a:latin typeface="+mn-lt"/>
              </a:defRPr>
            </a:lvl8pPr>
            <a:lvl9pPr marL="0">
              <a:lnSpc>
                <a:spcPct val="100000"/>
              </a:lnSpc>
              <a:spcBef>
                <a:spcPts val="0"/>
              </a:spcBef>
              <a:spcAft>
                <a:spcPts val="1200"/>
              </a:spcAft>
              <a:buFontTx/>
              <a:buNone/>
              <a:defRPr sz="2000" b="0">
                <a:latin typeface="+mn-lt"/>
              </a:defRPr>
            </a:lvl9pPr>
          </a:lstStyle>
          <a:p>
            <a:pPr lvl="0"/>
            <a:r>
              <a:rPr lang="da-DK" noProof="0"/>
              <a:t>Klik for at tilføje tekst                                   Klik ENTER og derefter TAB for at se næste tekstformat                                      Klik SHIFT+TAB for at se foregående tekstformat</a:t>
            </a:r>
          </a:p>
        </p:txBody>
      </p:sp>
      <p:sp>
        <p:nvSpPr>
          <p:cNvPr id="16" name="Pladsholder til tekst 11">
            <a:extLst>
              <a:ext uri="{FF2B5EF4-FFF2-40B4-BE49-F238E27FC236}">
                <a16:creationId xmlns:a16="http://schemas.microsoft.com/office/drawing/2014/main" id="{003B08C1-1539-E859-B193-FC9318F60E92}"/>
              </a:ext>
            </a:extLst>
          </p:cNvPr>
          <p:cNvSpPr>
            <a:spLocks noGrp="1"/>
          </p:cNvSpPr>
          <p:nvPr>
            <p:ph type="body" sz="quarter" idx="18" hasCustomPrompt="1"/>
          </p:nvPr>
        </p:nvSpPr>
        <p:spPr>
          <a:xfrm>
            <a:off x="6184900" y="2524125"/>
            <a:ext cx="5465763" cy="3792538"/>
          </a:xfrm>
        </p:spPr>
        <p:txBody>
          <a:bodyPr/>
          <a:lstStyle>
            <a:lvl1pPr marL="0" indent="0">
              <a:lnSpc>
                <a:spcPct val="100000"/>
              </a:lnSpc>
              <a:spcBef>
                <a:spcPts val="0"/>
              </a:spcBef>
              <a:spcAft>
                <a:spcPts val="1200"/>
              </a:spcAft>
              <a:buFont typeface="Arial" panose="020B0604020202020204" pitchFamily="34" charset="0"/>
              <a:buChar char="​"/>
              <a:defRPr sz="2000" b="0">
                <a:latin typeface="+mn-lt"/>
              </a:defRPr>
            </a:lvl1pPr>
            <a:lvl2pPr marL="180000">
              <a:lnSpc>
                <a:spcPct val="100000"/>
              </a:lnSpc>
              <a:spcBef>
                <a:spcPts val="0"/>
              </a:spcBef>
              <a:spcAft>
                <a:spcPts val="1200"/>
              </a:spcAft>
              <a:defRPr sz="2000" b="0">
                <a:latin typeface="+mn-lt"/>
              </a:defRPr>
            </a:lvl2pPr>
            <a:lvl3pPr marL="360000" indent="-180000">
              <a:lnSpc>
                <a:spcPct val="100000"/>
              </a:lnSpc>
              <a:spcBef>
                <a:spcPts val="0"/>
              </a:spcBef>
              <a:spcAft>
                <a:spcPts val="1200"/>
              </a:spcAft>
              <a:buFont typeface="Arial" panose="020B0604020202020204" pitchFamily="34" charset="0"/>
              <a:buChar char="•"/>
              <a:defRPr sz="2000" b="0">
                <a:latin typeface="+mn-lt"/>
              </a:defRPr>
            </a:lvl3pPr>
            <a:lvl4pPr marL="540000" indent="-180000">
              <a:lnSpc>
                <a:spcPct val="100000"/>
              </a:lnSpc>
              <a:spcBef>
                <a:spcPts val="0"/>
              </a:spcBef>
              <a:spcAft>
                <a:spcPts val="1200"/>
              </a:spcAft>
              <a:buFont typeface="Arial" panose="020B0604020202020204" pitchFamily="34" charset="0"/>
              <a:buChar char="•"/>
              <a:defRPr sz="2000" b="0">
                <a:latin typeface="+mn-lt"/>
              </a:defRPr>
            </a:lvl4pPr>
            <a:lvl5pPr marL="0">
              <a:lnSpc>
                <a:spcPct val="100000"/>
              </a:lnSpc>
              <a:spcBef>
                <a:spcPts val="0"/>
              </a:spcBef>
              <a:spcAft>
                <a:spcPts val="1200"/>
              </a:spcAft>
              <a:buFontTx/>
              <a:buNone/>
              <a:defRPr sz="2000" b="0">
                <a:latin typeface="+mn-lt"/>
              </a:defRPr>
            </a:lvl5pPr>
            <a:lvl6pPr marL="0" indent="0">
              <a:lnSpc>
                <a:spcPct val="100000"/>
              </a:lnSpc>
              <a:spcBef>
                <a:spcPts val="0"/>
              </a:spcBef>
              <a:spcAft>
                <a:spcPts val="1200"/>
              </a:spcAft>
              <a:buFontTx/>
              <a:buNone/>
              <a:defRPr sz="2000" b="0">
                <a:latin typeface="+mn-lt"/>
              </a:defRPr>
            </a:lvl6pPr>
            <a:lvl7pPr marL="0">
              <a:lnSpc>
                <a:spcPct val="100000"/>
              </a:lnSpc>
              <a:spcBef>
                <a:spcPts val="0"/>
              </a:spcBef>
              <a:spcAft>
                <a:spcPts val="1200"/>
              </a:spcAft>
              <a:buFontTx/>
              <a:buNone/>
              <a:defRPr sz="2000" b="0">
                <a:latin typeface="+mn-lt"/>
              </a:defRPr>
            </a:lvl7pPr>
            <a:lvl8pPr marL="0">
              <a:lnSpc>
                <a:spcPct val="100000"/>
              </a:lnSpc>
              <a:spcBef>
                <a:spcPts val="0"/>
              </a:spcBef>
              <a:spcAft>
                <a:spcPts val="1200"/>
              </a:spcAft>
              <a:buFontTx/>
              <a:buNone/>
              <a:defRPr sz="2000" b="0">
                <a:latin typeface="+mn-lt"/>
              </a:defRPr>
            </a:lvl8pPr>
            <a:lvl9pPr marL="0">
              <a:lnSpc>
                <a:spcPct val="100000"/>
              </a:lnSpc>
              <a:spcBef>
                <a:spcPts val="0"/>
              </a:spcBef>
              <a:spcAft>
                <a:spcPts val="1200"/>
              </a:spcAft>
              <a:buFontTx/>
              <a:buNone/>
              <a:defRPr sz="2000" b="0">
                <a:latin typeface="+mn-lt"/>
              </a:defRPr>
            </a:lvl9pPr>
          </a:lstStyle>
          <a:p>
            <a:pPr lvl="0"/>
            <a:r>
              <a:rPr lang="da-DK" noProof="0"/>
              <a:t>Klik for at tilføje tekst                                      Klik ENTER og derefter TAB for at se næste tekstformat                                                     Klik SHIFT+TAB for at se foregående tekstformat</a:t>
            </a:r>
          </a:p>
        </p:txBody>
      </p:sp>
      <p:sp>
        <p:nvSpPr>
          <p:cNvPr id="17" name="Text Placeholder note">
            <a:extLst>
              <a:ext uri="{FF2B5EF4-FFF2-40B4-BE49-F238E27FC236}">
                <a16:creationId xmlns:a16="http://schemas.microsoft.com/office/drawing/2014/main" id="{81DBDCF5-045A-1977-8165-23D38E795784}"/>
              </a:ext>
            </a:extLst>
          </p:cNvPr>
          <p:cNvSpPr>
            <a:spLocks noGrp="1"/>
          </p:cNvSpPr>
          <p:nvPr>
            <p:ph type="body" sz="quarter" idx="19"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a:t>Klik for at tilføje note</a:t>
            </a:r>
          </a:p>
        </p:txBody>
      </p:sp>
      <p:sp>
        <p:nvSpPr>
          <p:cNvPr id="5" name="Pladsholder til dato 4">
            <a:extLst>
              <a:ext uri="{FF2B5EF4-FFF2-40B4-BE49-F238E27FC236}">
                <a16:creationId xmlns:a16="http://schemas.microsoft.com/office/drawing/2014/main" id="{8BC1AA22-ECEE-1310-5DA4-48613612EDAE}"/>
              </a:ext>
            </a:extLst>
          </p:cNvPr>
          <p:cNvSpPr>
            <a:spLocks noGrp="1"/>
          </p:cNvSpPr>
          <p:nvPr>
            <p:ph type="dt" sz="half" idx="14"/>
          </p:nvPr>
        </p:nvSpPr>
        <p:spPr/>
        <p:txBody>
          <a:bodyPr/>
          <a:lstStyle/>
          <a:p>
            <a:fld id="{35289CC3-F505-4187-A470-0C133E525794}" type="datetime3">
              <a:rPr lang="da-DK" smtClean="0"/>
              <a:t>20.08.2025</a:t>
            </a:fld>
            <a:endParaRPr lang="da-DK"/>
          </a:p>
        </p:txBody>
      </p:sp>
      <p:sp>
        <p:nvSpPr>
          <p:cNvPr id="6" name="Pladsholder til sidefod 5">
            <a:extLst>
              <a:ext uri="{FF2B5EF4-FFF2-40B4-BE49-F238E27FC236}">
                <a16:creationId xmlns:a16="http://schemas.microsoft.com/office/drawing/2014/main" id="{DD8B4C45-9BE2-D9AC-7610-76CAB2CCD70B}"/>
              </a:ext>
            </a:extLst>
          </p:cNvPr>
          <p:cNvSpPr>
            <a:spLocks noGrp="1"/>
          </p:cNvSpPr>
          <p:nvPr>
            <p:ph type="ftr" sz="quarter" idx="15"/>
          </p:nvPr>
        </p:nvSpPr>
        <p:spPr/>
        <p:txBody>
          <a:bodyPr/>
          <a:lstStyle/>
          <a:p>
            <a:r>
              <a:rPr lang="da-DK"/>
              <a:t>Hjerteforeningen</a:t>
            </a:r>
          </a:p>
        </p:txBody>
      </p:sp>
      <p:sp>
        <p:nvSpPr>
          <p:cNvPr id="10" name="Pladsholder til slidenummer 9">
            <a:extLst>
              <a:ext uri="{FF2B5EF4-FFF2-40B4-BE49-F238E27FC236}">
                <a16:creationId xmlns:a16="http://schemas.microsoft.com/office/drawing/2014/main" id="{D9BDCC1E-65C5-762F-65BD-4EF743581B51}"/>
              </a:ext>
            </a:extLst>
          </p:cNvPr>
          <p:cNvSpPr>
            <a:spLocks noGrp="1"/>
          </p:cNvSpPr>
          <p:nvPr>
            <p:ph type="sldNum" sz="quarter" idx="16"/>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2198317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2 linjer og indho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A60C9ABB-AC6A-C2A7-5B32-FAAA630DACFF}"/>
              </a:ext>
            </a:extLst>
          </p:cNvPr>
          <p:cNvSpPr>
            <a:spLocks noGrp="1"/>
          </p:cNvSpPr>
          <p:nvPr>
            <p:ph type="title" hasCustomPrompt="1"/>
          </p:nvPr>
        </p:nvSpPr>
        <p:spPr/>
        <p:txBody>
          <a:bodyPr/>
          <a:lstStyle/>
          <a:p>
            <a:r>
              <a:rPr lang="da-DK"/>
              <a:t>Klik for at tilføje titel</a:t>
            </a:r>
          </a:p>
        </p:txBody>
      </p:sp>
      <p:sp>
        <p:nvSpPr>
          <p:cNvPr id="7" name="Subtitle 2">
            <a:extLst>
              <a:ext uri="{FF2B5EF4-FFF2-40B4-BE49-F238E27FC236}">
                <a16:creationId xmlns:a16="http://schemas.microsoft.com/office/drawing/2014/main" id="{C1EE6D30-DAE4-43B3-A64F-3F8C0D304EC9}"/>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a:t>Klik for at tilføje undertitel</a:t>
            </a:r>
          </a:p>
        </p:txBody>
      </p:sp>
      <p:sp>
        <p:nvSpPr>
          <p:cNvPr id="3" name="Content Placeholder 2"/>
          <p:cNvSpPr>
            <a:spLocks noGrp="1"/>
          </p:cNvSpPr>
          <p:nvPr>
            <p:ph idx="1" hasCustomPrompt="1"/>
          </p:nvPr>
        </p:nvSpPr>
        <p:spPr>
          <a:xfrm>
            <a:off x="540000" y="2524125"/>
            <a:ext cx="11113200" cy="3792538"/>
          </a:xfrm>
        </p:spPr>
        <p:txBody>
          <a:bodyPr/>
          <a:lstStyle>
            <a:lvl1pPr>
              <a:defRPr/>
            </a:lvl1pPr>
            <a:lvl9pPr>
              <a:defRPr/>
            </a:lvl9pPr>
          </a:lstStyle>
          <a:p>
            <a:pPr lvl="0"/>
            <a:r>
              <a:rPr lang="da-DK" noProof="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2F783A79-FDB3-5A8A-211F-47745E26E601}"/>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a:t>Klik for at tilføje note</a:t>
            </a:r>
          </a:p>
        </p:txBody>
      </p:sp>
      <p:sp>
        <p:nvSpPr>
          <p:cNvPr id="4" name="Date Placeholder 3">
            <a:extLst>
              <a:ext uri="{FF2B5EF4-FFF2-40B4-BE49-F238E27FC236}">
                <a16:creationId xmlns:a16="http://schemas.microsoft.com/office/drawing/2014/main" id="{977E3418-9238-439C-878B-A6DF110E0352}"/>
              </a:ext>
            </a:extLst>
          </p:cNvPr>
          <p:cNvSpPr>
            <a:spLocks noGrp="1"/>
          </p:cNvSpPr>
          <p:nvPr>
            <p:ph type="dt" sz="half" idx="14"/>
          </p:nvPr>
        </p:nvSpPr>
        <p:spPr/>
        <p:txBody>
          <a:bodyPr/>
          <a:lstStyle/>
          <a:p>
            <a:fld id="{505171A5-716B-4520-967F-60C051611336}" type="datetime3">
              <a:rPr lang="da-DK" smtClean="0"/>
              <a:t>20.08.2025</a:t>
            </a:fld>
            <a:endParaRPr lang="da-DK"/>
          </a:p>
        </p:txBody>
      </p:sp>
      <p:sp>
        <p:nvSpPr>
          <p:cNvPr id="5" name="Footer Placeholder 4">
            <a:extLst>
              <a:ext uri="{FF2B5EF4-FFF2-40B4-BE49-F238E27FC236}">
                <a16:creationId xmlns:a16="http://schemas.microsoft.com/office/drawing/2014/main" id="{4D7E2D0C-45A9-475D-8E9F-D3EE1107BA86}"/>
              </a:ext>
            </a:extLst>
          </p:cNvPr>
          <p:cNvSpPr>
            <a:spLocks noGrp="1"/>
          </p:cNvSpPr>
          <p:nvPr>
            <p:ph type="ftr" sz="quarter" idx="15"/>
          </p:nvPr>
        </p:nvSpPr>
        <p:spPr/>
        <p:txBody>
          <a:bodyPr/>
          <a:lstStyle/>
          <a:p>
            <a:r>
              <a:rPr lang="da-DK"/>
              <a:t>Hjerteforeningen</a:t>
            </a:r>
          </a:p>
        </p:txBody>
      </p:sp>
      <p:sp>
        <p:nvSpPr>
          <p:cNvPr id="6" name="Slide Number Placeholder 5">
            <a:extLst>
              <a:ext uri="{FF2B5EF4-FFF2-40B4-BE49-F238E27FC236}">
                <a16:creationId xmlns:a16="http://schemas.microsoft.com/office/drawing/2014/main" id="{B324BDD8-C3DD-443B-97AC-19E462F69027}"/>
              </a:ext>
            </a:extLst>
          </p:cNvPr>
          <p:cNvSpPr>
            <a:spLocks noGrp="1"/>
          </p:cNvSpPr>
          <p:nvPr>
            <p:ph type="sldNum" sz="quarter" idx="16"/>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3538781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hold og tekst">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a:t>Klik for at tilføje undertitel</a:t>
            </a:r>
          </a:p>
        </p:txBody>
      </p:sp>
      <p:sp>
        <p:nvSpPr>
          <p:cNvPr id="3" name="Content Placeholder 2"/>
          <p:cNvSpPr>
            <a:spLocks noGrp="1"/>
          </p:cNvSpPr>
          <p:nvPr>
            <p:ph idx="1" hasCustomPrompt="1"/>
          </p:nvPr>
        </p:nvSpPr>
        <p:spPr>
          <a:xfrm>
            <a:off x="540000" y="2524124"/>
            <a:ext cx="5463074" cy="3792539"/>
          </a:xfrm>
        </p:spPr>
        <p:txBody>
          <a:bodyPr/>
          <a:lstStyle>
            <a:lvl1pPr>
              <a:defRPr/>
            </a:lvl1pPr>
            <a:lvl9pPr>
              <a:defRPr/>
            </a:lvl9pPr>
          </a:lstStyle>
          <a:p>
            <a:pPr lvl="0"/>
            <a:r>
              <a:rPr lang="da-DK" noProof="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7BBA8ECC-CA55-4FDF-80C8-A36BFEA6D5DE}" type="datetime3">
              <a:rPr lang="da-DK" smtClean="0"/>
              <a:t>20.08.2025</a:t>
            </a:fld>
            <a:endParaRPr lang="da-DK"/>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r>
              <a:rPr lang="da-DK"/>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a:p>
        </p:txBody>
      </p:sp>
      <p:sp>
        <p:nvSpPr>
          <p:cNvPr id="2" name="Text Placeholder 10">
            <a:extLst>
              <a:ext uri="{FF2B5EF4-FFF2-40B4-BE49-F238E27FC236}">
                <a16:creationId xmlns:a16="http://schemas.microsoft.com/office/drawing/2014/main" id="{83BAED24-2B09-4CF6-4453-AE6F6337EF1F}"/>
              </a:ext>
            </a:extLst>
          </p:cNvPr>
          <p:cNvSpPr>
            <a:spLocks noGrp="1"/>
          </p:cNvSpPr>
          <p:nvPr>
            <p:ph type="body" sz="quarter" idx="18" hasCustomPrompt="1"/>
          </p:nvPr>
        </p:nvSpPr>
        <p:spPr>
          <a:xfrm>
            <a:off x="6184900" y="2524125"/>
            <a:ext cx="5465763" cy="3792538"/>
          </a:xfrm>
          <a:solidFill>
            <a:srgbClr val="EFE6DD"/>
          </a:solidFill>
        </p:spPr>
        <p:txBody>
          <a:bodyPr lIns="180000" tIns="180000" rIns="180000" bIns="180000"/>
          <a:lstStyle/>
          <a:p>
            <a:pPr lvl="0"/>
            <a:r>
              <a:rPr lang="da-DK" noProof="0"/>
              <a:t>Klik for at tilføje tekst                                                          Klik ENTER og derefter TAB for at se næste tekstformat                                                                       Klik SHIFT+TAB for at se foregående tekstformat</a:t>
            </a:r>
          </a:p>
        </p:txBody>
      </p:sp>
    </p:spTree>
    <p:extLst>
      <p:ext uri="{BB962C8B-B14F-4D97-AF65-F5344CB8AC3E}">
        <p14:creationId xmlns:p14="http://schemas.microsoft.com/office/powerpoint/2010/main" val="137092686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hold og tekst høj">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a:t>Klik for at tilføje undertitel</a:t>
            </a:r>
          </a:p>
        </p:txBody>
      </p:sp>
      <p:sp>
        <p:nvSpPr>
          <p:cNvPr id="3" name="Content Placeholder 2"/>
          <p:cNvSpPr>
            <a:spLocks noGrp="1"/>
          </p:cNvSpPr>
          <p:nvPr>
            <p:ph idx="1" hasCustomPrompt="1"/>
          </p:nvPr>
        </p:nvSpPr>
        <p:spPr>
          <a:xfrm>
            <a:off x="540000" y="2524124"/>
            <a:ext cx="5463074" cy="3792539"/>
          </a:xfrm>
        </p:spPr>
        <p:txBody>
          <a:bodyPr/>
          <a:lstStyle>
            <a:lvl1pPr>
              <a:defRPr/>
            </a:lvl1pPr>
            <a:lvl9pPr>
              <a:defRPr/>
            </a:lvl9pPr>
          </a:lstStyle>
          <a:p>
            <a:pPr lvl="0"/>
            <a:r>
              <a:rPr lang="da-DK" noProof="0"/>
              <a:t>Klik for at tilføje tekst                                                          Klik ENTER og derefter TAB for at se næste tekstformat                                                                       Klik SHIFT+TAB for at se foregående tekstformat</a:t>
            </a:r>
          </a:p>
        </p:txBody>
      </p:sp>
      <p:sp>
        <p:nvSpPr>
          <p:cNvPr id="11" name="Text Placeholder 10">
            <a:extLst>
              <a:ext uri="{FF2B5EF4-FFF2-40B4-BE49-F238E27FC236}">
                <a16:creationId xmlns:a16="http://schemas.microsoft.com/office/drawing/2014/main" id="{02601514-5DA5-9BB1-3681-618ACE085730}"/>
              </a:ext>
            </a:extLst>
          </p:cNvPr>
          <p:cNvSpPr>
            <a:spLocks noGrp="1"/>
          </p:cNvSpPr>
          <p:nvPr>
            <p:ph type="body" sz="quarter" idx="18" hasCustomPrompt="1"/>
          </p:nvPr>
        </p:nvSpPr>
        <p:spPr>
          <a:xfrm>
            <a:off x="6184900" y="539750"/>
            <a:ext cx="5465763" cy="5776913"/>
          </a:xfrm>
          <a:solidFill>
            <a:srgbClr val="EFE6DD"/>
          </a:solidFill>
        </p:spPr>
        <p:txBody>
          <a:bodyPr lIns="180000" tIns="180000" rIns="180000" bIns="180000"/>
          <a:lstStyle>
            <a:lvl1pPr>
              <a:defRPr>
                <a:solidFill>
                  <a:srgbClr val="400000"/>
                </a:solidFill>
              </a:defRPr>
            </a:lvl1pPr>
            <a:lvl2pPr>
              <a:defRPr>
                <a:solidFill>
                  <a:srgbClr val="400000"/>
                </a:solidFill>
              </a:defRPr>
            </a:lvl2pPr>
            <a:lvl3pPr>
              <a:defRPr>
                <a:solidFill>
                  <a:srgbClr val="400000"/>
                </a:solidFill>
              </a:defRPr>
            </a:lvl3pPr>
            <a:lvl4pPr>
              <a:defRPr>
                <a:solidFill>
                  <a:srgbClr val="400000"/>
                </a:solidFill>
              </a:defRPr>
            </a:lvl4pPr>
            <a:lvl5pPr>
              <a:defRPr>
                <a:solidFill>
                  <a:srgbClr val="400000"/>
                </a:solidFill>
              </a:defRPr>
            </a:lvl5pPr>
            <a:lvl6pPr>
              <a:defRPr>
                <a:solidFill>
                  <a:srgbClr val="400000"/>
                </a:solidFill>
              </a:defRPr>
            </a:lvl6pPr>
            <a:lvl7pPr>
              <a:defRPr>
                <a:solidFill>
                  <a:srgbClr val="400000"/>
                </a:solidFill>
              </a:defRPr>
            </a:lvl7pPr>
            <a:lvl8pPr>
              <a:defRPr>
                <a:solidFill>
                  <a:srgbClr val="400000"/>
                </a:solidFill>
              </a:defRPr>
            </a:lvl8pPr>
            <a:lvl9pPr>
              <a:defRPr>
                <a:solidFill>
                  <a:srgbClr val="400000"/>
                </a:solidFill>
              </a:defRPr>
            </a:lvl9pPr>
          </a:lstStyle>
          <a:p>
            <a:pPr lvl="0"/>
            <a:r>
              <a:rPr lang="da-DK" noProof="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B7D4333A-CCF2-47A7-A274-557F8E05DA66}" type="datetime3">
              <a:rPr lang="da-DK" smtClean="0"/>
              <a:t>20.08.2025</a:t>
            </a:fld>
            <a:endParaRPr lang="da-DK"/>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r>
              <a:rPr lang="da-DK"/>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404136206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hold og grafik høj">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A50ECF-DF95-81E9-1CD0-188FB02277B0}"/>
              </a:ext>
            </a:extLst>
          </p:cNvPr>
          <p:cNvSpPr/>
          <p:nvPr userDrawn="1"/>
        </p:nvSpPr>
        <p:spPr>
          <a:xfrm>
            <a:off x="6184900" y="539750"/>
            <a:ext cx="5465763" cy="5776913"/>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err="1"/>
          </a:p>
        </p:txBody>
      </p:sp>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a:t>Klik for at tilføje undertitel</a:t>
            </a:r>
          </a:p>
        </p:txBody>
      </p:sp>
      <p:sp>
        <p:nvSpPr>
          <p:cNvPr id="3" name="Content Placeholder 2"/>
          <p:cNvSpPr>
            <a:spLocks noGrp="1"/>
          </p:cNvSpPr>
          <p:nvPr>
            <p:ph idx="1" hasCustomPrompt="1"/>
          </p:nvPr>
        </p:nvSpPr>
        <p:spPr>
          <a:xfrm>
            <a:off x="540000" y="2524124"/>
            <a:ext cx="5463074" cy="3792539"/>
          </a:xfrm>
        </p:spPr>
        <p:txBody>
          <a:bodyPr/>
          <a:lstStyle>
            <a:lvl1pPr>
              <a:defRPr/>
            </a:lvl1pPr>
            <a:lvl9pPr>
              <a:defRPr/>
            </a:lvl9pPr>
          </a:lstStyle>
          <a:p>
            <a:pPr lvl="0"/>
            <a:r>
              <a:rPr lang="da-DK" noProof="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B7D4333A-CCF2-47A7-A274-557F8E05DA66}" type="datetime3">
              <a:rPr lang="da-DK" smtClean="0"/>
              <a:t>20.08.2025</a:t>
            </a:fld>
            <a:endParaRPr lang="da-DK"/>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r>
              <a:rPr lang="da-DK"/>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a:p>
        </p:txBody>
      </p:sp>
      <p:sp>
        <p:nvSpPr>
          <p:cNvPr id="12" name="SmartArt Placeholder 11">
            <a:extLst>
              <a:ext uri="{FF2B5EF4-FFF2-40B4-BE49-F238E27FC236}">
                <a16:creationId xmlns:a16="http://schemas.microsoft.com/office/drawing/2014/main" id="{FE668575-3E9A-07F6-D74E-550B02543AB6}"/>
              </a:ext>
            </a:extLst>
          </p:cNvPr>
          <p:cNvSpPr>
            <a:spLocks noGrp="1"/>
          </p:cNvSpPr>
          <p:nvPr>
            <p:ph type="dgm" sz="quarter" idx="18" hasCustomPrompt="1"/>
          </p:nvPr>
        </p:nvSpPr>
        <p:spPr>
          <a:xfrm>
            <a:off x="6365381" y="719206"/>
            <a:ext cx="5104800" cy="5418000"/>
          </a:xfrm>
        </p:spPr>
        <p:txBody>
          <a:bodyPr/>
          <a:lstStyle/>
          <a:p>
            <a:pPr lvl="0"/>
            <a:r>
              <a:rPr lang="da-DK" noProof="0"/>
              <a:t>Klik for at tilføje grafik</a:t>
            </a:r>
          </a:p>
          <a:p>
            <a:pPr lvl="1"/>
            <a:r>
              <a:rPr lang="da-DK" noProof="0"/>
              <a:t>Anden niveau</a:t>
            </a:r>
          </a:p>
          <a:p>
            <a:pPr lvl="2"/>
            <a:r>
              <a:rPr lang="da-DK" noProof="0"/>
              <a:t>Tredje niveau</a:t>
            </a:r>
          </a:p>
          <a:p>
            <a:pPr lvl="3"/>
            <a:r>
              <a:rPr lang="da-DK" noProof="0"/>
              <a:t>Fjerde niveau</a:t>
            </a:r>
          </a:p>
          <a:p>
            <a:pPr lvl="4"/>
            <a:r>
              <a:rPr lang="da-DK" noProof="0"/>
              <a:t>Femte niveau</a:t>
            </a:r>
          </a:p>
          <a:p>
            <a:pPr lvl="5"/>
            <a:r>
              <a:rPr lang="da-DK" noProof="0"/>
              <a:t>Sjette niveau</a:t>
            </a:r>
          </a:p>
          <a:p>
            <a:pPr lvl="6"/>
            <a:r>
              <a:rPr lang="da-DK" noProof="0"/>
              <a:t>Syvende niveau</a:t>
            </a:r>
          </a:p>
          <a:p>
            <a:pPr lvl="7"/>
            <a:r>
              <a:rPr lang="da-DK" noProof="0"/>
              <a:t>Ottende niveau</a:t>
            </a:r>
          </a:p>
          <a:p>
            <a:pPr lvl="8"/>
            <a:r>
              <a:rPr lang="da-DK" noProof="0"/>
              <a:t>Niende niveau</a:t>
            </a:r>
          </a:p>
        </p:txBody>
      </p:sp>
    </p:spTree>
    <p:extLst>
      <p:ext uri="{BB962C8B-B14F-4D97-AF65-F5344CB8AC3E}">
        <p14:creationId xmlns:p14="http://schemas.microsoft.com/office/powerpoint/2010/main" val="22825166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t indhold og billed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28823C53-6C02-B58F-AA40-0B90EBE8E23C}"/>
              </a:ext>
            </a:extLst>
          </p:cNvPr>
          <p:cNvSpPr>
            <a:spLocks noGrp="1"/>
          </p:cNvSpPr>
          <p:nvPr>
            <p:ph type="pic" sz="quarter" idx="18" hasCustomPrompt="1"/>
          </p:nvPr>
        </p:nvSpPr>
        <p:spPr>
          <a:xfrm>
            <a:off x="6184900" y="539749"/>
            <a:ext cx="5465763" cy="5776913"/>
          </a:xfrm>
          <a:solidFill>
            <a:schemeClr val="bg1">
              <a:lumMod val="85000"/>
            </a:schemeClr>
          </a:solidFill>
        </p:spPr>
        <p:txBody>
          <a:bodyPr lIns="0" tIns="0" rIns="0" bIns="612000" anchor="ctr" anchorCtr="0"/>
          <a:lstStyle>
            <a:lvl1pPr marL="0" indent="0" algn="ctr">
              <a:lnSpc>
                <a:spcPct val="100000"/>
              </a:lnSpc>
              <a:spcAft>
                <a:spcPts val="0"/>
              </a:spcAft>
              <a:buNone/>
              <a:defRPr sz="1600">
                <a:solidFill>
                  <a:srgbClr val="400000"/>
                </a:solidFill>
              </a:defRPr>
            </a:lvl1pPr>
          </a:lstStyle>
          <a:p>
            <a:r>
              <a:rPr lang="da-DK"/>
              <a:t>Klik på ikonet for at indsætte et billede</a:t>
            </a:r>
          </a:p>
        </p:txBody>
      </p:sp>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a:t>Klik for at tilføje undertitel</a:t>
            </a:r>
          </a:p>
        </p:txBody>
      </p:sp>
      <p:sp>
        <p:nvSpPr>
          <p:cNvPr id="3" name="Content Placeholder 2"/>
          <p:cNvSpPr>
            <a:spLocks noGrp="1"/>
          </p:cNvSpPr>
          <p:nvPr>
            <p:ph idx="1" hasCustomPrompt="1"/>
          </p:nvPr>
        </p:nvSpPr>
        <p:spPr>
          <a:xfrm>
            <a:off x="540000" y="2524124"/>
            <a:ext cx="5463074" cy="3792539"/>
          </a:xfrm>
        </p:spPr>
        <p:txBody>
          <a:bodyPr/>
          <a:lstStyle>
            <a:lvl1pPr>
              <a:defRPr/>
            </a:lvl1pPr>
            <a:lvl9pPr>
              <a:defRPr/>
            </a:lvl9pPr>
          </a:lstStyle>
          <a:p>
            <a:pPr lvl="0"/>
            <a:r>
              <a:rPr lang="da-DK" noProof="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F47FD15B-225F-4126-82B4-0F5DD6D1EA79}" type="datetime3">
              <a:rPr lang="da-DK" smtClean="0"/>
              <a:t>20.08.2025</a:t>
            </a:fld>
            <a:endParaRPr lang="da-DK"/>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r>
              <a:rPr lang="da-DK"/>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145178512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indhold og billede">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a:t>Klik for at tilføje undertitel</a:t>
            </a:r>
          </a:p>
        </p:txBody>
      </p:sp>
      <p:sp>
        <p:nvSpPr>
          <p:cNvPr id="3" name="Content Placeholder 2"/>
          <p:cNvSpPr>
            <a:spLocks noGrp="1"/>
          </p:cNvSpPr>
          <p:nvPr>
            <p:ph idx="1" hasCustomPrompt="1"/>
          </p:nvPr>
        </p:nvSpPr>
        <p:spPr>
          <a:xfrm>
            <a:off x="540000" y="2524124"/>
            <a:ext cx="3582000" cy="3792539"/>
          </a:xfrm>
        </p:spPr>
        <p:txBody>
          <a:bodyPr/>
          <a:lstStyle>
            <a:lvl1pPr>
              <a:defRPr/>
            </a:lvl1pPr>
            <a:lvl9pPr>
              <a:defRPr/>
            </a:lvl9pPr>
          </a:lstStyle>
          <a:p>
            <a:pPr lvl="0"/>
            <a:r>
              <a:rPr lang="da-DK" noProof="0"/>
              <a:t>Klik for at tilføje tekst                        Klik ENTER og derefter TAB for at se næste tekstformat                      Klik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5600" y="2524124"/>
            <a:ext cx="3582000" cy="3792539"/>
          </a:xfrm>
        </p:spPr>
        <p:txBody>
          <a:bodyPr/>
          <a:lstStyle>
            <a:lvl1pPr>
              <a:defRPr/>
            </a:lvl1pPr>
            <a:lvl9pPr>
              <a:defRPr/>
            </a:lvl9pPr>
          </a:lstStyle>
          <a:p>
            <a:pPr lvl="0"/>
            <a:r>
              <a:rPr lang="da-DK" noProof="0"/>
              <a:t>Klik for at tilføje tekst                        Klik ENTER og derefter TAB for at se næste tekstformat                      Klik SHIFT+TAB for at se foregående tekstformat</a:t>
            </a:r>
          </a:p>
        </p:txBody>
      </p:sp>
      <p:sp>
        <p:nvSpPr>
          <p:cNvPr id="11" name="Picture Placeholder 7">
            <a:extLst>
              <a:ext uri="{FF2B5EF4-FFF2-40B4-BE49-F238E27FC236}">
                <a16:creationId xmlns:a16="http://schemas.microsoft.com/office/drawing/2014/main" id="{8BD4644E-EEC9-EBF0-89AE-D0FEC97A872E}"/>
              </a:ext>
            </a:extLst>
          </p:cNvPr>
          <p:cNvSpPr>
            <a:spLocks noGrp="1"/>
          </p:cNvSpPr>
          <p:nvPr>
            <p:ph type="pic" sz="quarter" idx="19" hasCustomPrompt="1"/>
          </p:nvPr>
        </p:nvSpPr>
        <p:spPr>
          <a:xfrm>
            <a:off x="8071200" y="2524124"/>
            <a:ext cx="3582000" cy="3792539"/>
          </a:xfrm>
          <a:solidFill>
            <a:schemeClr val="bg1">
              <a:lumMod val="85000"/>
            </a:schemeClr>
          </a:solidFill>
        </p:spPr>
        <p:txBody>
          <a:bodyPr lIns="0" tIns="0" rIns="0" bIns="612000" anchor="ctr" anchorCtr="0"/>
          <a:lstStyle>
            <a:lvl1pPr marL="0" indent="0" algn="ctr">
              <a:lnSpc>
                <a:spcPct val="100000"/>
              </a:lnSpc>
              <a:spcAft>
                <a:spcPts val="0"/>
              </a:spcAft>
              <a:buNone/>
              <a:defRPr sz="1400">
                <a:solidFill>
                  <a:srgbClr val="400000"/>
                </a:solidFill>
              </a:defRPr>
            </a:lvl1pPr>
          </a:lstStyle>
          <a:p>
            <a:r>
              <a:rPr lang="da-DK"/>
              <a:t>Klik på ikonet for at indsætte et billede</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DDA4D663-116C-46D5-83FF-E536157771A5}" type="datetime3">
              <a:rPr lang="da-DK" smtClean="0"/>
              <a:t>20.08.2025</a:t>
            </a:fld>
            <a:endParaRPr lang="da-DK"/>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r>
              <a:rPr lang="da-DK"/>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189937464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 indhold i bokse og billede">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09EF8735-2457-972A-FC41-B485105DB582}"/>
              </a:ext>
            </a:extLst>
          </p:cNvPr>
          <p:cNvSpPr>
            <a:spLocks noGrp="1"/>
          </p:cNvSpPr>
          <p:nvPr>
            <p:ph type="pic" sz="quarter" idx="19" hasCustomPrompt="1"/>
          </p:nvPr>
        </p:nvSpPr>
        <p:spPr>
          <a:xfrm>
            <a:off x="8071200" y="2524124"/>
            <a:ext cx="3582000" cy="3792539"/>
          </a:xfrm>
          <a:solidFill>
            <a:schemeClr val="bg1">
              <a:lumMod val="85000"/>
            </a:schemeClr>
          </a:solidFill>
        </p:spPr>
        <p:txBody>
          <a:bodyPr lIns="0" tIns="0" rIns="0" bIns="612000" anchor="ctr" anchorCtr="0"/>
          <a:lstStyle>
            <a:lvl1pPr marL="0" indent="0" algn="ctr">
              <a:lnSpc>
                <a:spcPct val="100000"/>
              </a:lnSpc>
              <a:spcAft>
                <a:spcPts val="0"/>
              </a:spcAft>
              <a:buNone/>
              <a:defRPr sz="1400">
                <a:solidFill>
                  <a:srgbClr val="400000"/>
                </a:solidFill>
              </a:defRPr>
            </a:lvl1pPr>
          </a:lstStyle>
          <a:p>
            <a:r>
              <a:rPr lang="da-DK"/>
              <a:t>Klik på ikonet for at indsætte et billede</a:t>
            </a:r>
          </a:p>
        </p:txBody>
      </p:sp>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a:t>Klik for at tilføje undertitel</a:t>
            </a:r>
          </a:p>
        </p:txBody>
      </p:sp>
      <p:sp>
        <p:nvSpPr>
          <p:cNvPr id="3" name="Content Placeholder 2"/>
          <p:cNvSpPr>
            <a:spLocks noGrp="1"/>
          </p:cNvSpPr>
          <p:nvPr>
            <p:ph idx="1" hasCustomPrompt="1"/>
          </p:nvPr>
        </p:nvSpPr>
        <p:spPr>
          <a:xfrm>
            <a:off x="540000" y="2524124"/>
            <a:ext cx="3582000" cy="3792539"/>
          </a:xfrm>
          <a:solidFill>
            <a:srgbClr val="EFE6DD"/>
          </a:solidFill>
        </p:spPr>
        <p:txBody>
          <a:bodyPr lIns="180000" tIns="180000" rIns="180000" bIns="180000"/>
          <a:lstStyle>
            <a:lvl1pPr>
              <a:defRPr/>
            </a:lvl1pPr>
            <a:lvl9pPr>
              <a:defRPr/>
            </a:lvl9pPr>
          </a:lstStyle>
          <a:p>
            <a:pPr lvl="0"/>
            <a:r>
              <a:rPr lang="da-DK" noProof="0"/>
              <a:t>Klik for at tilføje tekst                    Klik ENTER og derefter TAB for at se næste tekstformat            Klik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5600" y="2524124"/>
            <a:ext cx="3582000" cy="3792539"/>
          </a:xfrm>
          <a:solidFill>
            <a:srgbClr val="CFAAF6"/>
          </a:solidFill>
        </p:spPr>
        <p:txBody>
          <a:bodyPr lIns="180000" tIns="180000" rIns="180000" bIns="180000"/>
          <a:lstStyle>
            <a:lvl1pPr>
              <a:defRPr/>
            </a:lvl1pPr>
            <a:lvl9pPr>
              <a:defRPr/>
            </a:lvl9pPr>
          </a:lstStyle>
          <a:p>
            <a:pPr lvl="0"/>
            <a:r>
              <a:rPr lang="da-DK" noProof="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C8FDAA6C-1626-43C8-BCAD-70841631DDBB}" type="datetime3">
              <a:rPr lang="da-DK" smtClean="0"/>
              <a:t>20.08.2025</a:t>
            </a:fld>
            <a:endParaRPr lang="da-DK"/>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a:xfrm>
            <a:off x="6188400" y="180000"/>
            <a:ext cx="5083200" cy="180000"/>
          </a:xfrm>
        </p:spPr>
        <p:txBody>
          <a:bodyPr/>
          <a:lstStyle/>
          <a:p>
            <a:r>
              <a:rPr lang="da-DK"/>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116621947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e indho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a:t>Klik for at tilføje undertitel</a:t>
            </a:r>
          </a:p>
        </p:txBody>
      </p:sp>
      <p:sp>
        <p:nvSpPr>
          <p:cNvPr id="3" name="Content Placeholder 2"/>
          <p:cNvSpPr>
            <a:spLocks noGrp="1"/>
          </p:cNvSpPr>
          <p:nvPr>
            <p:ph idx="1" hasCustomPrompt="1"/>
          </p:nvPr>
        </p:nvSpPr>
        <p:spPr>
          <a:xfrm>
            <a:off x="540000" y="2524124"/>
            <a:ext cx="3582000" cy="3792539"/>
          </a:xfrm>
        </p:spPr>
        <p:txBody>
          <a:bodyPr/>
          <a:lstStyle>
            <a:lvl1pPr>
              <a:defRPr/>
            </a:lvl1pPr>
            <a:lvl9pPr>
              <a:defRPr/>
            </a:lvl9pPr>
          </a:lstStyle>
          <a:p>
            <a:pPr lvl="0"/>
            <a:r>
              <a:rPr lang="da-DK" noProof="0"/>
              <a:t>Klik for at tilføje tekst                        Klik ENTER og derefter TAB for at se næste tekstformat                      Klik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5600" y="2524124"/>
            <a:ext cx="3582000" cy="3792539"/>
          </a:xfrm>
        </p:spPr>
        <p:txBody>
          <a:bodyPr/>
          <a:lstStyle>
            <a:lvl1pPr>
              <a:defRPr/>
            </a:lvl1pPr>
            <a:lvl9pPr>
              <a:defRPr/>
            </a:lvl9pPr>
          </a:lstStyle>
          <a:p>
            <a:pPr lvl="0"/>
            <a:r>
              <a:rPr lang="da-DK" noProof="0"/>
              <a:t>Klik for at tilføje tekst                        Klik ENTER og derefter TAB for at se næste tekstformat                      Klik SHIFT+TAB for at se foregående tekstformat</a:t>
            </a:r>
          </a:p>
        </p:txBody>
      </p:sp>
      <p:sp>
        <p:nvSpPr>
          <p:cNvPr id="2" name="Content Placeholder 3">
            <a:extLst>
              <a:ext uri="{FF2B5EF4-FFF2-40B4-BE49-F238E27FC236}">
                <a16:creationId xmlns:a16="http://schemas.microsoft.com/office/drawing/2014/main" id="{3F31A20C-F36E-1D2A-403B-AF8C80637020}"/>
              </a:ext>
            </a:extLst>
          </p:cNvPr>
          <p:cNvSpPr>
            <a:spLocks noGrp="1"/>
          </p:cNvSpPr>
          <p:nvPr>
            <p:ph sz="half" idx="18" hasCustomPrompt="1"/>
          </p:nvPr>
        </p:nvSpPr>
        <p:spPr>
          <a:xfrm>
            <a:off x="8071200" y="2524124"/>
            <a:ext cx="3582000" cy="3792539"/>
          </a:xfrm>
        </p:spPr>
        <p:txBody>
          <a:bodyPr/>
          <a:lstStyle>
            <a:lvl1pPr>
              <a:defRPr/>
            </a:lvl1pPr>
            <a:lvl9pPr>
              <a:defRPr/>
            </a:lvl9pPr>
          </a:lstStyle>
          <a:p>
            <a:pPr lvl="0"/>
            <a:r>
              <a:rPr lang="da-DK" noProof="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DDA4D663-116C-46D5-83FF-E536157771A5}" type="datetime3">
              <a:rPr lang="da-DK" smtClean="0"/>
              <a:t>20.08.2025</a:t>
            </a:fld>
            <a:endParaRPr lang="da-DK"/>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r>
              <a:rPr lang="da-DK"/>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255266813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billede">
    <p:bg>
      <p:bgPr>
        <a:solidFill>
          <a:schemeClr val="accent1"/>
        </a:solid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r>
              <a:rPr lang="da-DK"/>
              <a:t>Hjerteforeningen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a:p>
        </p:txBody>
      </p:sp>
      <p:sp>
        <p:nvSpPr>
          <p:cNvPr id="4" name="Baggrund">
            <a:extLst>
              <a:ext uri="{FF2B5EF4-FFF2-40B4-BE49-F238E27FC236}">
                <a16:creationId xmlns:a16="http://schemas.microsoft.com/office/drawing/2014/main" id="{083BB574-80E4-55D6-CB93-765C09879F9E}"/>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4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pic>
        <p:nvPicPr>
          <p:cNvPr id="18" name="Logo">
            <a:extLst>
              <a:ext uri="{FF2B5EF4-FFF2-40B4-BE49-F238E27FC236}">
                <a16:creationId xmlns:a16="http://schemas.microsoft.com/office/drawing/2014/main" id="{EC192BE8-65B8-3A79-750B-AFF92BDEFE1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0195857" y="5871600"/>
            <a:ext cx="1454400" cy="597671"/>
          </a:xfrm>
          <a:prstGeom prst="rect">
            <a:avLst/>
          </a:prstGeom>
        </p:spPr>
      </p:pic>
      <p:grpSp>
        <p:nvGrpSpPr>
          <p:cNvPr id="21" name="Group Grafik streger">
            <a:extLst>
              <a:ext uri="{FF2B5EF4-FFF2-40B4-BE49-F238E27FC236}">
                <a16:creationId xmlns:a16="http://schemas.microsoft.com/office/drawing/2014/main" id="{6D30E274-550C-6B0A-EA63-BDDF35E5476B}"/>
              </a:ext>
            </a:extLst>
          </p:cNvPr>
          <p:cNvGrpSpPr>
            <a:grpSpLocks noGrp="1" noUngrp="1" noRot="1" noMove="1" noResize="1"/>
          </p:cNvGrpSpPr>
          <p:nvPr userDrawn="1"/>
        </p:nvGrpSpPr>
        <p:grpSpPr>
          <a:xfrm>
            <a:off x="539749" y="540000"/>
            <a:ext cx="1180345" cy="1894431"/>
            <a:chOff x="539749" y="540000"/>
            <a:chExt cx="1180345" cy="1894431"/>
          </a:xfrm>
        </p:grpSpPr>
        <p:sp>
          <p:nvSpPr>
            <p:cNvPr id="10" name="Freeform: Shape 25">
              <a:extLst>
                <a:ext uri="{FF2B5EF4-FFF2-40B4-BE49-F238E27FC236}">
                  <a16:creationId xmlns:a16="http://schemas.microsoft.com/office/drawing/2014/main" id="{970F1807-5D15-E351-E506-6F801FE97889}"/>
                </a:ext>
              </a:extLst>
            </p:cNvPr>
            <p:cNvSpPr>
              <a:spLocks noGrp="1" noRot="1" noMove="1" noResize="1" noEditPoints="1" noAdjustHandles="1" noChangeArrowheads="1" noChangeShapeType="1"/>
            </p:cNvSpPr>
            <p:nvPr/>
          </p:nvSpPr>
          <p:spPr>
            <a:xfrm>
              <a:off x="539749" y="540000"/>
              <a:ext cx="1180345" cy="122071"/>
            </a:xfrm>
            <a:custGeom>
              <a:avLst/>
              <a:gdLst>
                <a:gd name="connsiteX0" fmla="*/ 0 w 360746"/>
                <a:gd name="connsiteY0" fmla="*/ 0 h 45763"/>
                <a:gd name="connsiteX1" fmla="*/ 360746 w 360746"/>
                <a:gd name="connsiteY1" fmla="*/ 0 h 45763"/>
                <a:gd name="connsiteX2" fmla="*/ 360746 w 360746"/>
                <a:gd name="connsiteY2" fmla="*/ 45763 h 45763"/>
                <a:gd name="connsiteX3" fmla="*/ 0 w 360746"/>
                <a:gd name="connsiteY3" fmla="*/ 45763 h 45763"/>
              </a:gdLst>
              <a:ahLst/>
              <a:cxnLst>
                <a:cxn ang="0">
                  <a:pos x="connsiteX0" y="connsiteY0"/>
                </a:cxn>
                <a:cxn ang="0">
                  <a:pos x="connsiteX1" y="connsiteY1"/>
                </a:cxn>
                <a:cxn ang="0">
                  <a:pos x="connsiteX2" y="connsiteY2"/>
                </a:cxn>
                <a:cxn ang="0">
                  <a:pos x="connsiteX3" y="connsiteY3"/>
                </a:cxn>
              </a:cxnLst>
              <a:rect l="l" t="t" r="r" b="b"/>
              <a:pathLst>
                <a:path w="360746" h="45763">
                  <a:moveTo>
                    <a:pt x="0" y="0"/>
                  </a:moveTo>
                  <a:lnTo>
                    <a:pt x="360746" y="0"/>
                  </a:lnTo>
                  <a:lnTo>
                    <a:pt x="360746" y="45763"/>
                  </a:lnTo>
                  <a:lnTo>
                    <a:pt x="0" y="45763"/>
                  </a:lnTo>
                  <a:close/>
                </a:path>
              </a:pathLst>
            </a:custGeom>
            <a:solidFill>
              <a:schemeClr val="accent1"/>
            </a:solidFill>
            <a:ln w="0" cap="flat">
              <a:noFill/>
              <a:prstDash val="solid"/>
              <a:miter/>
            </a:ln>
          </p:spPr>
          <p:txBody>
            <a:bodyPr rtlCol="0" anchor="ctr"/>
            <a:lstStyle/>
            <a:p>
              <a:endParaRPr lang="da-DK"/>
            </a:p>
          </p:txBody>
        </p:sp>
        <p:sp>
          <p:nvSpPr>
            <p:cNvPr id="19" name="Freeform: Shape 25">
              <a:extLst>
                <a:ext uri="{FF2B5EF4-FFF2-40B4-BE49-F238E27FC236}">
                  <a16:creationId xmlns:a16="http://schemas.microsoft.com/office/drawing/2014/main" id="{A83A3728-40E8-9D99-36B2-C2EC7BA2EA1D}"/>
                </a:ext>
              </a:extLst>
            </p:cNvPr>
            <p:cNvSpPr>
              <a:spLocks noGrp="1" noRot="1" noMove="1" noResize="1" noEditPoints="1" noAdjustHandles="1" noChangeArrowheads="1" noChangeShapeType="1"/>
            </p:cNvSpPr>
            <p:nvPr userDrawn="1"/>
          </p:nvSpPr>
          <p:spPr>
            <a:xfrm>
              <a:off x="539749" y="1426180"/>
              <a:ext cx="1180345" cy="122071"/>
            </a:xfrm>
            <a:custGeom>
              <a:avLst/>
              <a:gdLst>
                <a:gd name="connsiteX0" fmla="*/ 0 w 360746"/>
                <a:gd name="connsiteY0" fmla="*/ 0 h 45763"/>
                <a:gd name="connsiteX1" fmla="*/ 360746 w 360746"/>
                <a:gd name="connsiteY1" fmla="*/ 0 h 45763"/>
                <a:gd name="connsiteX2" fmla="*/ 360746 w 360746"/>
                <a:gd name="connsiteY2" fmla="*/ 45763 h 45763"/>
                <a:gd name="connsiteX3" fmla="*/ 0 w 360746"/>
                <a:gd name="connsiteY3" fmla="*/ 45763 h 45763"/>
              </a:gdLst>
              <a:ahLst/>
              <a:cxnLst>
                <a:cxn ang="0">
                  <a:pos x="connsiteX0" y="connsiteY0"/>
                </a:cxn>
                <a:cxn ang="0">
                  <a:pos x="connsiteX1" y="connsiteY1"/>
                </a:cxn>
                <a:cxn ang="0">
                  <a:pos x="connsiteX2" y="connsiteY2"/>
                </a:cxn>
                <a:cxn ang="0">
                  <a:pos x="connsiteX3" y="connsiteY3"/>
                </a:cxn>
              </a:cxnLst>
              <a:rect l="l" t="t" r="r" b="b"/>
              <a:pathLst>
                <a:path w="360746" h="45763">
                  <a:moveTo>
                    <a:pt x="0" y="0"/>
                  </a:moveTo>
                  <a:lnTo>
                    <a:pt x="360746" y="0"/>
                  </a:lnTo>
                  <a:lnTo>
                    <a:pt x="360746" y="45763"/>
                  </a:lnTo>
                  <a:lnTo>
                    <a:pt x="0" y="45763"/>
                  </a:lnTo>
                  <a:close/>
                </a:path>
              </a:pathLst>
            </a:custGeom>
            <a:solidFill>
              <a:schemeClr val="accent1"/>
            </a:solidFill>
            <a:ln w="0" cap="flat">
              <a:noFill/>
              <a:prstDash val="solid"/>
              <a:miter/>
            </a:ln>
          </p:spPr>
          <p:txBody>
            <a:bodyPr rtlCol="0" anchor="ctr"/>
            <a:lstStyle/>
            <a:p>
              <a:endParaRPr lang="da-DK"/>
            </a:p>
          </p:txBody>
        </p:sp>
        <p:sp>
          <p:nvSpPr>
            <p:cNvPr id="20" name="Freeform: Shape 25">
              <a:extLst>
                <a:ext uri="{FF2B5EF4-FFF2-40B4-BE49-F238E27FC236}">
                  <a16:creationId xmlns:a16="http://schemas.microsoft.com/office/drawing/2014/main" id="{AC70DA1C-D30A-16A8-35EB-268E4644F08E}"/>
                </a:ext>
              </a:extLst>
            </p:cNvPr>
            <p:cNvSpPr>
              <a:spLocks noGrp="1" noRot="1" noMove="1" noResize="1" noEditPoints="1" noAdjustHandles="1" noChangeArrowheads="1" noChangeShapeType="1"/>
            </p:cNvSpPr>
            <p:nvPr userDrawn="1"/>
          </p:nvSpPr>
          <p:spPr>
            <a:xfrm>
              <a:off x="539749" y="2312360"/>
              <a:ext cx="1180345" cy="122071"/>
            </a:xfrm>
            <a:custGeom>
              <a:avLst/>
              <a:gdLst>
                <a:gd name="connsiteX0" fmla="*/ 0 w 360746"/>
                <a:gd name="connsiteY0" fmla="*/ 0 h 45763"/>
                <a:gd name="connsiteX1" fmla="*/ 360746 w 360746"/>
                <a:gd name="connsiteY1" fmla="*/ 0 h 45763"/>
                <a:gd name="connsiteX2" fmla="*/ 360746 w 360746"/>
                <a:gd name="connsiteY2" fmla="*/ 45763 h 45763"/>
                <a:gd name="connsiteX3" fmla="*/ 0 w 360746"/>
                <a:gd name="connsiteY3" fmla="*/ 45763 h 45763"/>
              </a:gdLst>
              <a:ahLst/>
              <a:cxnLst>
                <a:cxn ang="0">
                  <a:pos x="connsiteX0" y="connsiteY0"/>
                </a:cxn>
                <a:cxn ang="0">
                  <a:pos x="connsiteX1" y="connsiteY1"/>
                </a:cxn>
                <a:cxn ang="0">
                  <a:pos x="connsiteX2" y="connsiteY2"/>
                </a:cxn>
                <a:cxn ang="0">
                  <a:pos x="connsiteX3" y="connsiteY3"/>
                </a:cxn>
              </a:cxnLst>
              <a:rect l="l" t="t" r="r" b="b"/>
              <a:pathLst>
                <a:path w="360746" h="45763">
                  <a:moveTo>
                    <a:pt x="0" y="0"/>
                  </a:moveTo>
                  <a:lnTo>
                    <a:pt x="360746" y="0"/>
                  </a:lnTo>
                  <a:lnTo>
                    <a:pt x="360746" y="45763"/>
                  </a:lnTo>
                  <a:lnTo>
                    <a:pt x="0" y="45763"/>
                  </a:lnTo>
                  <a:close/>
                </a:path>
              </a:pathLst>
            </a:custGeom>
            <a:solidFill>
              <a:schemeClr val="accent1"/>
            </a:solidFill>
            <a:ln w="0" cap="flat">
              <a:noFill/>
              <a:prstDash val="solid"/>
              <a:miter/>
            </a:ln>
          </p:spPr>
          <p:txBody>
            <a:bodyPr rtlCol="0" anchor="ctr"/>
            <a:lstStyle/>
            <a:p>
              <a:endParaRPr lang="da-DK"/>
            </a:p>
          </p:txBody>
        </p:sp>
      </p:grpSp>
      <p:sp>
        <p:nvSpPr>
          <p:cNvPr id="7" name="Picture Placeholder 7">
            <a:extLst>
              <a:ext uri="{FF2B5EF4-FFF2-40B4-BE49-F238E27FC236}">
                <a16:creationId xmlns:a16="http://schemas.microsoft.com/office/drawing/2014/main" id="{B487C527-92CB-3576-EF55-7103E438B514}"/>
              </a:ext>
            </a:extLst>
          </p:cNvPr>
          <p:cNvSpPr>
            <a:spLocks noGrp="1"/>
          </p:cNvSpPr>
          <p:nvPr userDrawn="1">
            <p:ph type="pic" sz="quarter" idx="13" hasCustomPrompt="1"/>
          </p:nvPr>
        </p:nvSpPr>
        <p:spPr>
          <a:xfrm>
            <a:off x="3182938" y="-1"/>
            <a:ext cx="9010262" cy="5503864"/>
          </a:xfrm>
          <a:solidFill>
            <a:schemeClr val="tx1">
              <a:lumMod val="85000"/>
            </a:schemeClr>
          </a:solidFill>
        </p:spPr>
        <p:txBody>
          <a:bodyPr lIns="72000" tIns="648000" rIns="72000" bIns="0" anchor="ctr" anchorCtr="0"/>
          <a:lstStyle>
            <a:lvl1pPr marL="0" indent="0" algn="ctr">
              <a:lnSpc>
                <a:spcPct val="100000"/>
              </a:lnSpc>
              <a:spcAft>
                <a:spcPts val="0"/>
              </a:spcAft>
              <a:buNone/>
              <a:defRPr sz="1600">
                <a:solidFill>
                  <a:srgbClr val="400000"/>
                </a:solidFill>
              </a:defRPr>
            </a:lvl1pPr>
          </a:lstStyle>
          <a:p>
            <a:r>
              <a:rPr lang="da-DK"/>
              <a:t>Klik på ikonet for at indsætte et billede. </a:t>
            </a:r>
          </a:p>
        </p:txBody>
      </p:sp>
      <p:sp>
        <p:nvSpPr>
          <p:cNvPr id="2" name="Title 1"/>
          <p:cNvSpPr>
            <a:spLocks noGrp="1"/>
          </p:cNvSpPr>
          <p:nvPr userDrawn="1">
            <p:ph type="ctrTitle" hasCustomPrompt="1"/>
          </p:nvPr>
        </p:nvSpPr>
        <p:spPr>
          <a:xfrm>
            <a:off x="539749" y="3813105"/>
            <a:ext cx="7358400" cy="2174515"/>
          </a:xfrm>
        </p:spPr>
        <p:txBody>
          <a:bodyPr anchor="b"/>
          <a:lstStyle>
            <a:lvl1pPr algn="l">
              <a:lnSpc>
                <a:spcPct val="93000"/>
              </a:lnSpc>
              <a:defRPr sz="6600">
                <a:solidFill>
                  <a:schemeClr val="accent1"/>
                </a:solidFill>
              </a:defRPr>
            </a:lvl1pPr>
          </a:lstStyle>
          <a:p>
            <a:r>
              <a:rPr lang="da-DK"/>
              <a:t>Klik for at tilføje titel</a:t>
            </a:r>
          </a:p>
        </p:txBody>
      </p:sp>
      <p:sp>
        <p:nvSpPr>
          <p:cNvPr id="3" name="Subtitle 2"/>
          <p:cNvSpPr>
            <a:spLocks noGrp="1"/>
          </p:cNvSpPr>
          <p:nvPr userDrawn="1">
            <p:ph type="subTitle" idx="1" hasCustomPrompt="1"/>
          </p:nvPr>
        </p:nvSpPr>
        <p:spPr>
          <a:xfrm>
            <a:off x="1659600" y="6177600"/>
            <a:ext cx="3585600" cy="183600"/>
          </a:xfrm>
        </p:spPr>
        <p:txBody>
          <a:bodyPr/>
          <a:lstStyle>
            <a:lvl1pPr marL="0" indent="0" algn="l">
              <a:lnSpc>
                <a:spcPct val="100000"/>
              </a:lnSpc>
              <a:spcBef>
                <a:spcPts val="0"/>
              </a:spcBef>
              <a:spcAft>
                <a:spcPts val="0"/>
              </a:spcAft>
              <a:buFont typeface="Arial" panose="020B0604020202020204" pitchFamily="34" charset="0"/>
              <a:buNone/>
              <a:defRPr sz="1200">
                <a:solidFill>
                  <a:schemeClr val="tx1"/>
                </a:solidFill>
                <a:latin typeface="+mn-lt"/>
              </a:defRPr>
            </a:lvl1pPr>
            <a:lvl2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2pPr>
            <a:lvl3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3pPr>
            <a:lvl4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4pPr>
            <a:lvl5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5pPr>
            <a:lvl6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6pPr>
            <a:lvl7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7pPr>
            <a:lvl8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8pPr>
            <a:lvl9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9pPr>
          </a:lstStyle>
          <a:p>
            <a:r>
              <a:rPr lang="da-DK"/>
              <a:t>Klik for at tilføje undertitel, max. 1 linje</a:t>
            </a:r>
          </a:p>
        </p:txBody>
      </p:sp>
      <p:sp>
        <p:nvSpPr>
          <p:cNvPr id="5" name="Pladsholder til dato 4">
            <a:extLst>
              <a:ext uri="{FF2B5EF4-FFF2-40B4-BE49-F238E27FC236}">
                <a16:creationId xmlns:a16="http://schemas.microsoft.com/office/drawing/2014/main" id="{716A4490-05F5-4E22-F4ED-16F651B038A8}"/>
              </a:ext>
            </a:extLst>
          </p:cNvPr>
          <p:cNvSpPr>
            <a:spLocks noGrp="1"/>
          </p:cNvSpPr>
          <p:nvPr userDrawn="1">
            <p:ph type="dt" sz="half" idx="18"/>
          </p:nvPr>
        </p:nvSpPr>
        <p:spPr>
          <a:xfrm>
            <a:off x="539751" y="6177600"/>
            <a:ext cx="939600" cy="183600"/>
          </a:xfrm>
        </p:spPr>
        <p:txBody>
          <a:bodyPr/>
          <a:lstStyle>
            <a:lvl1pPr algn="l">
              <a:defRPr sz="1200">
                <a:solidFill>
                  <a:schemeClr val="tx1"/>
                </a:solidFill>
              </a:defRPr>
            </a:lvl1pPr>
          </a:lstStyle>
          <a:p>
            <a:r>
              <a:rPr lang="da-DK"/>
              <a:t>20.05.2025</a:t>
            </a:r>
          </a:p>
        </p:txBody>
      </p:sp>
    </p:spTree>
    <p:extLst>
      <p:ext uri="{BB962C8B-B14F-4D97-AF65-F5344CB8AC3E}">
        <p14:creationId xmlns:p14="http://schemas.microsoft.com/office/powerpoint/2010/main" val="2341357601"/>
      </p:ext>
    </p:extLst>
  </p:cSld>
  <p:clrMapOvr>
    <a:overrideClrMapping bg1="dk1" tx1="lt1" bg2="dk2" tx2="lt2" accent1="accent1" accent2="accent2" accent3="accent3" accent4="accent4" accent5="accent5" accent6="accent6" hlink="hlink" folHlink="folHlink"/>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e indhold i bokse">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a:t>Klik for at tilføje undertitel</a:t>
            </a:r>
          </a:p>
        </p:txBody>
      </p:sp>
      <p:sp>
        <p:nvSpPr>
          <p:cNvPr id="3" name="Content Placeholder 2"/>
          <p:cNvSpPr>
            <a:spLocks noGrp="1"/>
          </p:cNvSpPr>
          <p:nvPr>
            <p:ph idx="1" hasCustomPrompt="1"/>
          </p:nvPr>
        </p:nvSpPr>
        <p:spPr>
          <a:xfrm>
            <a:off x="540000" y="2524124"/>
            <a:ext cx="3582000" cy="3792539"/>
          </a:xfrm>
          <a:solidFill>
            <a:srgbClr val="EFE6DD"/>
          </a:solidFill>
        </p:spPr>
        <p:txBody>
          <a:bodyPr lIns="180000" tIns="180000" rIns="180000" bIns="180000"/>
          <a:lstStyle>
            <a:lvl1pPr>
              <a:defRPr/>
            </a:lvl1pPr>
            <a:lvl9pPr>
              <a:defRPr/>
            </a:lvl9pPr>
          </a:lstStyle>
          <a:p>
            <a:pPr lvl="0"/>
            <a:r>
              <a:rPr lang="da-DK" noProof="0"/>
              <a:t>Klik for at tilføje tekst                    Klik ENTER og derefter TAB for at se næste tekstformat            Klik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5600" y="2524124"/>
            <a:ext cx="3582000" cy="3792539"/>
          </a:xfrm>
          <a:solidFill>
            <a:srgbClr val="CFAAF6"/>
          </a:solidFill>
        </p:spPr>
        <p:txBody>
          <a:bodyPr lIns="180000" tIns="180000" rIns="180000" bIns="180000"/>
          <a:lstStyle>
            <a:lvl1pPr>
              <a:defRPr/>
            </a:lvl1pPr>
            <a:lvl9pPr>
              <a:defRPr/>
            </a:lvl9pPr>
          </a:lstStyle>
          <a:p>
            <a:pPr lvl="0"/>
            <a:r>
              <a:rPr lang="da-DK" noProof="0"/>
              <a:t>Klik for at tilføje tekst                    Klik ENTER og derefter TAB for at se næste tekstformat            Klik SHIFT+TAB for at se foregående tekstformat</a:t>
            </a:r>
          </a:p>
        </p:txBody>
      </p:sp>
      <p:sp>
        <p:nvSpPr>
          <p:cNvPr id="2" name="Content Placeholder 3">
            <a:extLst>
              <a:ext uri="{FF2B5EF4-FFF2-40B4-BE49-F238E27FC236}">
                <a16:creationId xmlns:a16="http://schemas.microsoft.com/office/drawing/2014/main" id="{3F31A20C-F36E-1D2A-403B-AF8C80637020}"/>
              </a:ext>
            </a:extLst>
          </p:cNvPr>
          <p:cNvSpPr>
            <a:spLocks noGrp="1"/>
          </p:cNvSpPr>
          <p:nvPr>
            <p:ph sz="half" idx="18" hasCustomPrompt="1"/>
          </p:nvPr>
        </p:nvSpPr>
        <p:spPr>
          <a:xfrm>
            <a:off x="8071200" y="2524124"/>
            <a:ext cx="3582000" cy="3792539"/>
          </a:xfrm>
          <a:solidFill>
            <a:srgbClr val="400000"/>
          </a:solidFill>
        </p:spPr>
        <p:txBody>
          <a:bodyPr lIns="180000" tIns="180000" rIns="180000" bIns="180000"/>
          <a:lstStyle>
            <a:lvl1pPr>
              <a:defRPr>
                <a:solidFill>
                  <a:srgbClr val="EFE6DD"/>
                </a:solidFill>
              </a:defRPr>
            </a:lvl1pPr>
            <a:lvl2pPr>
              <a:defRPr>
                <a:solidFill>
                  <a:srgbClr val="EFE6DD"/>
                </a:solidFill>
              </a:defRPr>
            </a:lvl2pPr>
            <a:lvl3pPr>
              <a:defRPr>
                <a:solidFill>
                  <a:srgbClr val="EFE6DD"/>
                </a:solidFill>
              </a:defRPr>
            </a:lvl3pPr>
            <a:lvl4pPr>
              <a:defRPr>
                <a:solidFill>
                  <a:srgbClr val="EFE6DD"/>
                </a:solidFill>
              </a:defRPr>
            </a:lvl4pPr>
            <a:lvl5pPr>
              <a:defRPr>
                <a:solidFill>
                  <a:srgbClr val="EFE6DD"/>
                </a:solidFill>
              </a:defRPr>
            </a:lvl5pPr>
            <a:lvl6pPr>
              <a:defRPr>
                <a:solidFill>
                  <a:srgbClr val="EFE6DD"/>
                </a:solidFill>
              </a:defRPr>
            </a:lvl6pPr>
            <a:lvl7pPr>
              <a:defRPr>
                <a:solidFill>
                  <a:srgbClr val="EFE6DD"/>
                </a:solidFill>
              </a:defRPr>
            </a:lvl7pPr>
            <a:lvl8pPr>
              <a:defRPr>
                <a:solidFill>
                  <a:srgbClr val="EFE6DD"/>
                </a:solidFill>
              </a:defRPr>
            </a:lvl8pPr>
            <a:lvl9pPr>
              <a:defRPr>
                <a:solidFill>
                  <a:srgbClr val="EFE6DD"/>
                </a:solidFill>
              </a:defRPr>
            </a:lvl9pPr>
          </a:lstStyle>
          <a:p>
            <a:pPr lvl="0"/>
            <a:r>
              <a:rPr lang="da-DK" noProof="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C8FDAA6C-1626-43C8-BCAD-70841631DDBB}" type="datetime3">
              <a:rPr lang="da-DK" smtClean="0"/>
              <a:t>20.08.2025</a:t>
            </a:fld>
            <a:endParaRPr lang="da-DK"/>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a:xfrm>
            <a:off x="6188400" y="180000"/>
            <a:ext cx="5083200" cy="180000"/>
          </a:xfrm>
        </p:spPr>
        <p:txBody>
          <a:bodyPr/>
          <a:lstStyle/>
          <a:p>
            <a:r>
              <a:rPr lang="da-DK"/>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234375620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a:t>Klik for at tilføje undertitel</a:t>
            </a:r>
          </a:p>
        </p:txBody>
      </p:sp>
      <p:sp>
        <p:nvSpPr>
          <p:cNvPr id="3" name="Content Placeholder 2"/>
          <p:cNvSpPr>
            <a:spLocks noGrp="1"/>
          </p:cNvSpPr>
          <p:nvPr>
            <p:ph idx="1" hasCustomPrompt="1"/>
          </p:nvPr>
        </p:nvSpPr>
        <p:spPr>
          <a:xfrm>
            <a:off x="540000" y="2524124"/>
            <a:ext cx="2642400" cy="3792539"/>
          </a:xfrm>
        </p:spPr>
        <p:txBody>
          <a:bodyPr/>
          <a:lstStyle>
            <a:lvl1pPr>
              <a:defRPr/>
            </a:lvl1pPr>
            <a:lvl9pPr>
              <a:defRPr/>
            </a:lvl9pPr>
          </a:lstStyle>
          <a:p>
            <a:pPr lvl="0"/>
            <a:r>
              <a:rPr lang="da-DK" noProof="0"/>
              <a:t>Klik for at tilføje tekst      Klik ENTER og derefter TAB for at se næste tekstformat                      Klik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63113" y="2524124"/>
            <a:ext cx="2642400" cy="3792539"/>
          </a:xfrm>
        </p:spPr>
        <p:txBody>
          <a:bodyPr/>
          <a:lstStyle>
            <a:lvl1pPr>
              <a:defRPr/>
            </a:lvl1pPr>
            <a:lvl9pPr>
              <a:defRPr/>
            </a:lvl9pPr>
          </a:lstStyle>
          <a:p>
            <a:pPr lvl="0"/>
            <a:r>
              <a:rPr lang="da-DK" noProof="0"/>
              <a:t>Klik for at tilføje tekst      Klik ENTER og derefter TAB for at se næste tekstformat                      Klik SHIFT+TAB for at se foregående tekstformat</a:t>
            </a:r>
          </a:p>
        </p:txBody>
      </p:sp>
      <p:sp>
        <p:nvSpPr>
          <p:cNvPr id="2" name="Content Placeholder 3">
            <a:extLst>
              <a:ext uri="{FF2B5EF4-FFF2-40B4-BE49-F238E27FC236}">
                <a16:creationId xmlns:a16="http://schemas.microsoft.com/office/drawing/2014/main" id="{3F31A20C-F36E-1D2A-403B-AF8C80637020}"/>
              </a:ext>
            </a:extLst>
          </p:cNvPr>
          <p:cNvSpPr>
            <a:spLocks noGrp="1"/>
          </p:cNvSpPr>
          <p:nvPr>
            <p:ph sz="half" idx="18" hasCustomPrompt="1"/>
          </p:nvPr>
        </p:nvSpPr>
        <p:spPr>
          <a:xfrm>
            <a:off x="6185688" y="2524124"/>
            <a:ext cx="2642400" cy="3792539"/>
          </a:xfrm>
        </p:spPr>
        <p:txBody>
          <a:bodyPr/>
          <a:lstStyle>
            <a:lvl1pPr>
              <a:defRPr/>
            </a:lvl1pPr>
            <a:lvl9pPr>
              <a:defRPr/>
            </a:lvl9pPr>
          </a:lstStyle>
          <a:p>
            <a:pPr lvl="0"/>
            <a:r>
              <a:rPr lang="da-DK" noProof="0"/>
              <a:t>Klik for at tilføje tekst      Klik ENTER og derefter TAB for at se næste tekstformat                      Klik SHIFT+TAB for at se foregående tekstformat</a:t>
            </a:r>
          </a:p>
        </p:txBody>
      </p:sp>
      <p:sp>
        <p:nvSpPr>
          <p:cNvPr id="11" name="Content Placeholder 3">
            <a:extLst>
              <a:ext uri="{FF2B5EF4-FFF2-40B4-BE49-F238E27FC236}">
                <a16:creationId xmlns:a16="http://schemas.microsoft.com/office/drawing/2014/main" id="{A986AA3B-C6D9-C065-8A44-6E9527AC0257}"/>
              </a:ext>
            </a:extLst>
          </p:cNvPr>
          <p:cNvSpPr>
            <a:spLocks noGrp="1"/>
          </p:cNvSpPr>
          <p:nvPr>
            <p:ph sz="half" idx="19" hasCustomPrompt="1"/>
          </p:nvPr>
        </p:nvSpPr>
        <p:spPr>
          <a:xfrm>
            <a:off x="9010800" y="2524124"/>
            <a:ext cx="2642400" cy="3792539"/>
          </a:xfrm>
        </p:spPr>
        <p:txBody>
          <a:bodyPr/>
          <a:lstStyle>
            <a:lvl1pPr>
              <a:defRPr/>
            </a:lvl1pPr>
            <a:lvl9pPr>
              <a:defRPr/>
            </a:lvl9pPr>
          </a:lstStyle>
          <a:p>
            <a:pPr lvl="0"/>
            <a:r>
              <a:rPr lang="da-DK" noProof="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C8FDAA6C-1626-43C8-BCAD-70841631DDBB}" type="datetime3">
              <a:rPr lang="da-DK" smtClean="0"/>
              <a:t>20.08.2025</a:t>
            </a:fld>
            <a:endParaRPr lang="da-DK"/>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r>
              <a:rPr lang="da-DK"/>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143782118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re indhold i bokse">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a:t>Klik for at tilføje undertitel</a:t>
            </a:r>
          </a:p>
        </p:txBody>
      </p:sp>
      <p:sp>
        <p:nvSpPr>
          <p:cNvPr id="3" name="Content Placeholder 2"/>
          <p:cNvSpPr>
            <a:spLocks noGrp="1"/>
          </p:cNvSpPr>
          <p:nvPr>
            <p:ph idx="1" hasCustomPrompt="1"/>
          </p:nvPr>
        </p:nvSpPr>
        <p:spPr>
          <a:xfrm>
            <a:off x="540000" y="2524124"/>
            <a:ext cx="2642400" cy="3792539"/>
          </a:xfrm>
          <a:solidFill>
            <a:srgbClr val="EFE6DD"/>
          </a:solidFill>
        </p:spPr>
        <p:txBody>
          <a:bodyPr lIns="180000" tIns="180000" rIns="180000" bIns="180000"/>
          <a:lstStyle>
            <a:lvl1pPr>
              <a:defRPr/>
            </a:lvl1pPr>
            <a:lvl9pPr>
              <a:defRPr/>
            </a:lvl9pPr>
          </a:lstStyle>
          <a:p>
            <a:pPr lvl="0"/>
            <a:r>
              <a:rPr lang="da-DK" noProof="0"/>
              <a:t>Klik for at tilføje tekst  Klik ENTER og derefter TAB for at se næste tekstformat                   Klik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63113" y="2524124"/>
            <a:ext cx="2642400" cy="3792539"/>
          </a:xfrm>
          <a:solidFill>
            <a:srgbClr val="CFAAF6"/>
          </a:solidFill>
        </p:spPr>
        <p:txBody>
          <a:bodyPr lIns="180000" tIns="180000" rIns="180000" bIns="180000"/>
          <a:lstStyle>
            <a:lvl1pPr>
              <a:defRPr/>
            </a:lvl1pPr>
            <a:lvl9pPr>
              <a:defRPr/>
            </a:lvl9pPr>
          </a:lstStyle>
          <a:p>
            <a:pPr lvl="0"/>
            <a:r>
              <a:rPr lang="da-DK" noProof="0"/>
              <a:t>Klik for at tilføje tekst  Klik ENTER og derefter TAB for at se næste tekstformat                   Klik SHIFT+TAB for at se foregående tekstformat</a:t>
            </a:r>
          </a:p>
        </p:txBody>
      </p:sp>
      <p:sp>
        <p:nvSpPr>
          <p:cNvPr id="2" name="Content Placeholder 3">
            <a:extLst>
              <a:ext uri="{FF2B5EF4-FFF2-40B4-BE49-F238E27FC236}">
                <a16:creationId xmlns:a16="http://schemas.microsoft.com/office/drawing/2014/main" id="{3F31A20C-F36E-1D2A-403B-AF8C80637020}"/>
              </a:ext>
            </a:extLst>
          </p:cNvPr>
          <p:cNvSpPr>
            <a:spLocks noGrp="1"/>
          </p:cNvSpPr>
          <p:nvPr>
            <p:ph sz="half" idx="18" hasCustomPrompt="1"/>
          </p:nvPr>
        </p:nvSpPr>
        <p:spPr>
          <a:xfrm>
            <a:off x="6185688" y="2524124"/>
            <a:ext cx="2642400" cy="3792539"/>
          </a:xfrm>
          <a:solidFill>
            <a:srgbClr val="400000"/>
          </a:solidFill>
        </p:spPr>
        <p:txBody>
          <a:bodyPr lIns="180000" tIns="180000" rIns="180000" bIns="180000"/>
          <a:lstStyle>
            <a:lvl1pPr>
              <a:defRPr>
                <a:solidFill>
                  <a:srgbClr val="EFE6DD"/>
                </a:solidFill>
              </a:defRPr>
            </a:lvl1pPr>
            <a:lvl2pPr>
              <a:defRPr>
                <a:solidFill>
                  <a:srgbClr val="EFE6DD"/>
                </a:solidFill>
              </a:defRPr>
            </a:lvl2pPr>
            <a:lvl3pPr>
              <a:defRPr>
                <a:solidFill>
                  <a:srgbClr val="EFE6DD"/>
                </a:solidFill>
              </a:defRPr>
            </a:lvl3pPr>
            <a:lvl4pPr>
              <a:defRPr>
                <a:solidFill>
                  <a:srgbClr val="EFE6DD"/>
                </a:solidFill>
              </a:defRPr>
            </a:lvl4pPr>
            <a:lvl5pPr>
              <a:defRPr>
                <a:solidFill>
                  <a:srgbClr val="EFE6DD"/>
                </a:solidFill>
              </a:defRPr>
            </a:lvl5pPr>
            <a:lvl6pPr>
              <a:defRPr>
                <a:solidFill>
                  <a:srgbClr val="EFE6DD"/>
                </a:solidFill>
              </a:defRPr>
            </a:lvl6pPr>
            <a:lvl7pPr>
              <a:defRPr>
                <a:solidFill>
                  <a:srgbClr val="EFE6DD"/>
                </a:solidFill>
              </a:defRPr>
            </a:lvl7pPr>
            <a:lvl8pPr>
              <a:defRPr>
                <a:solidFill>
                  <a:srgbClr val="EFE6DD"/>
                </a:solidFill>
              </a:defRPr>
            </a:lvl8pPr>
            <a:lvl9pPr>
              <a:defRPr>
                <a:solidFill>
                  <a:srgbClr val="EFE6DD"/>
                </a:solidFill>
              </a:defRPr>
            </a:lvl9pPr>
          </a:lstStyle>
          <a:p>
            <a:pPr lvl="0"/>
            <a:r>
              <a:rPr lang="da-DK" noProof="0"/>
              <a:t>Klik for at tilføje tekst  Klik ENTER og derefter TAB for at se næste tekstformat                   Klik SHIFT+TAB for at se foregående tekstformat</a:t>
            </a:r>
          </a:p>
        </p:txBody>
      </p:sp>
      <p:sp>
        <p:nvSpPr>
          <p:cNvPr id="11" name="Content Placeholder 3">
            <a:extLst>
              <a:ext uri="{FF2B5EF4-FFF2-40B4-BE49-F238E27FC236}">
                <a16:creationId xmlns:a16="http://schemas.microsoft.com/office/drawing/2014/main" id="{A986AA3B-C6D9-C065-8A44-6E9527AC0257}"/>
              </a:ext>
            </a:extLst>
          </p:cNvPr>
          <p:cNvSpPr>
            <a:spLocks noGrp="1"/>
          </p:cNvSpPr>
          <p:nvPr>
            <p:ph sz="half" idx="19" hasCustomPrompt="1"/>
          </p:nvPr>
        </p:nvSpPr>
        <p:spPr>
          <a:xfrm>
            <a:off x="9010800" y="2524124"/>
            <a:ext cx="2642400" cy="3792539"/>
          </a:xfrm>
          <a:solidFill>
            <a:srgbClr val="F74030"/>
          </a:solidFill>
        </p:spPr>
        <p:txBody>
          <a:bodyPr lIns="180000" tIns="180000" rIns="180000" bIns="180000"/>
          <a:lstStyle>
            <a:lvl1pPr>
              <a:defRPr>
                <a:solidFill>
                  <a:srgbClr val="EFE6DD"/>
                </a:solidFill>
              </a:defRPr>
            </a:lvl1pPr>
            <a:lvl2pPr>
              <a:defRPr>
                <a:solidFill>
                  <a:srgbClr val="EFE6DD"/>
                </a:solidFill>
              </a:defRPr>
            </a:lvl2pPr>
            <a:lvl3pPr>
              <a:defRPr>
                <a:solidFill>
                  <a:srgbClr val="EFE6DD"/>
                </a:solidFill>
              </a:defRPr>
            </a:lvl3pPr>
            <a:lvl4pPr>
              <a:defRPr>
                <a:solidFill>
                  <a:srgbClr val="EFE6DD"/>
                </a:solidFill>
              </a:defRPr>
            </a:lvl4pPr>
            <a:lvl5pPr>
              <a:defRPr>
                <a:solidFill>
                  <a:srgbClr val="EFE6DD"/>
                </a:solidFill>
              </a:defRPr>
            </a:lvl5pPr>
            <a:lvl6pPr>
              <a:defRPr>
                <a:solidFill>
                  <a:srgbClr val="EFE6DD"/>
                </a:solidFill>
              </a:defRPr>
            </a:lvl6pPr>
            <a:lvl7pPr>
              <a:defRPr>
                <a:solidFill>
                  <a:srgbClr val="EFE6DD"/>
                </a:solidFill>
              </a:defRPr>
            </a:lvl7pPr>
            <a:lvl8pPr>
              <a:defRPr>
                <a:solidFill>
                  <a:srgbClr val="EFE6DD"/>
                </a:solidFill>
              </a:defRPr>
            </a:lvl8pPr>
            <a:lvl9pPr>
              <a:defRPr>
                <a:solidFill>
                  <a:srgbClr val="EFE6DD"/>
                </a:solidFill>
              </a:defRPr>
            </a:lvl9pPr>
          </a:lstStyle>
          <a:p>
            <a:pPr lvl="0"/>
            <a:r>
              <a:rPr lang="da-DK" noProof="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C8FDAA6C-1626-43C8-BCAD-70841631DDBB}" type="datetime3">
              <a:rPr lang="da-DK" smtClean="0"/>
              <a:t>20.08.2025</a:t>
            </a:fld>
            <a:endParaRPr lang="da-DK"/>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r>
              <a:rPr lang="da-DK"/>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1100504972"/>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ort billede">
    <p:bg>
      <p:bgPr>
        <a:solidFill>
          <a:schemeClr val="accent1"/>
        </a:solidFill>
        <a:effectLst/>
      </p:bgPr>
    </p:bg>
    <p:spTree>
      <p:nvGrpSpPr>
        <p:cNvPr id="1" name=""/>
        <p:cNvGrpSpPr/>
        <p:nvPr/>
      </p:nvGrpSpPr>
      <p:grpSpPr>
        <a:xfrm>
          <a:off x="0" y="0"/>
          <a:ext cx="0" cy="0"/>
          <a:chOff x="0" y="0"/>
          <a:chExt cx="0" cy="0"/>
        </a:xfrm>
      </p:grpSpPr>
      <p:sp>
        <p:nvSpPr>
          <p:cNvPr id="4" name="Baggrund">
            <a:extLst>
              <a:ext uri="{FF2B5EF4-FFF2-40B4-BE49-F238E27FC236}">
                <a16:creationId xmlns:a16="http://schemas.microsoft.com/office/drawing/2014/main" id="{083BB574-80E4-55D6-CB93-765C09879F9E}"/>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4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7" name="Picture Placeholder 7">
            <a:extLst>
              <a:ext uri="{FF2B5EF4-FFF2-40B4-BE49-F238E27FC236}">
                <a16:creationId xmlns:a16="http://schemas.microsoft.com/office/drawing/2014/main" id="{B487C527-92CB-3576-EF55-7103E438B514}"/>
              </a:ext>
            </a:extLst>
          </p:cNvPr>
          <p:cNvSpPr>
            <a:spLocks noGrp="1"/>
          </p:cNvSpPr>
          <p:nvPr>
            <p:ph type="pic" sz="quarter" idx="13" hasCustomPrompt="1"/>
          </p:nvPr>
        </p:nvSpPr>
        <p:spPr>
          <a:xfrm>
            <a:off x="3362325" y="539999"/>
            <a:ext cx="8290875" cy="5776663"/>
          </a:xfrm>
          <a:solidFill>
            <a:schemeClr val="tx1">
              <a:lumMod val="85000"/>
            </a:schemeClr>
          </a:solidFill>
        </p:spPr>
        <p:txBody>
          <a:bodyPr lIns="0" tIns="0" rIns="0" bIns="612000" anchor="ctr" anchorCtr="0"/>
          <a:lstStyle>
            <a:lvl1pPr marL="0" indent="0" algn="ctr">
              <a:lnSpc>
                <a:spcPct val="100000"/>
              </a:lnSpc>
              <a:spcAft>
                <a:spcPts val="0"/>
              </a:spcAft>
              <a:buNone/>
              <a:defRPr sz="1600">
                <a:solidFill>
                  <a:srgbClr val="400000"/>
                </a:solidFill>
              </a:defRPr>
            </a:lvl1pPr>
          </a:lstStyle>
          <a:p>
            <a:r>
              <a:rPr lang="da-DK"/>
              <a:t>Klik på ikonet for at indsætte et billede</a:t>
            </a:r>
          </a:p>
        </p:txBody>
      </p:sp>
      <p:sp>
        <p:nvSpPr>
          <p:cNvPr id="18" name="Title 1">
            <a:extLst>
              <a:ext uri="{FF2B5EF4-FFF2-40B4-BE49-F238E27FC236}">
                <a16:creationId xmlns:a16="http://schemas.microsoft.com/office/drawing/2014/main" id="{C217B01A-1201-3270-0F39-A7353764200E}"/>
              </a:ext>
            </a:extLst>
          </p:cNvPr>
          <p:cNvSpPr>
            <a:spLocks noGrp="1"/>
          </p:cNvSpPr>
          <p:nvPr>
            <p:ph type="ctrTitle" hasCustomPrompt="1"/>
          </p:nvPr>
        </p:nvSpPr>
        <p:spPr>
          <a:xfrm>
            <a:off x="522000" y="3517900"/>
            <a:ext cx="2660938" cy="2936900"/>
          </a:xfrm>
        </p:spPr>
        <p:txBody>
          <a:bodyPr anchor="b"/>
          <a:lstStyle>
            <a:lvl1pPr algn="l">
              <a:lnSpc>
                <a:spcPct val="95000"/>
              </a:lnSpc>
              <a:defRPr sz="4000">
                <a:solidFill>
                  <a:srgbClr val="F74030"/>
                </a:solidFill>
              </a:defRPr>
            </a:lvl1pPr>
          </a:lstStyle>
          <a:p>
            <a:r>
              <a:rPr lang="da-DK"/>
              <a:t>Klik for at tilføje titel</a:t>
            </a:r>
          </a:p>
        </p:txBody>
      </p:sp>
      <p:sp>
        <p:nvSpPr>
          <p:cNvPr id="21" name="Subtitle 2">
            <a:extLst>
              <a:ext uri="{FF2B5EF4-FFF2-40B4-BE49-F238E27FC236}">
                <a16:creationId xmlns:a16="http://schemas.microsoft.com/office/drawing/2014/main" id="{35AB335D-B66A-21C4-66D1-2DBB00AAA7AA}"/>
              </a:ext>
            </a:extLst>
          </p:cNvPr>
          <p:cNvSpPr>
            <a:spLocks noGrp="1"/>
          </p:cNvSpPr>
          <p:nvPr>
            <p:ph type="subTitle" idx="1" hasCustomPrompt="1"/>
          </p:nvPr>
        </p:nvSpPr>
        <p:spPr>
          <a:xfrm>
            <a:off x="540000" y="539749"/>
            <a:ext cx="2642938" cy="2797175"/>
          </a:xfrm>
        </p:spPr>
        <p:txBody>
          <a:bodyPr/>
          <a:lstStyle>
            <a:lvl1pPr marL="0" indent="0" algn="l">
              <a:lnSpc>
                <a:spcPct val="100000"/>
              </a:lnSpc>
              <a:spcBef>
                <a:spcPts val="0"/>
              </a:spcBef>
              <a:spcAft>
                <a:spcPts val="1200"/>
              </a:spcAft>
              <a:buFont typeface="Arial" panose="020B0604020202020204" pitchFamily="34" charset="0"/>
              <a:buNone/>
              <a:defRPr sz="1000" b="0">
                <a:solidFill>
                  <a:schemeClr val="tx2"/>
                </a:solidFill>
                <a:latin typeface="+mn-lt"/>
              </a:defRPr>
            </a:lvl1pPr>
            <a:lvl2pPr marL="0" indent="0" algn="l">
              <a:lnSpc>
                <a:spcPct val="100000"/>
              </a:lnSpc>
              <a:spcBef>
                <a:spcPts val="0"/>
              </a:spcBef>
              <a:spcAft>
                <a:spcPts val="1200"/>
              </a:spcAft>
              <a:buFont typeface="Arial" panose="020B0604020202020204" pitchFamily="34" charset="0"/>
              <a:buNone/>
              <a:defRPr sz="1000" b="0">
                <a:solidFill>
                  <a:schemeClr val="tx2"/>
                </a:solidFill>
                <a:latin typeface="+mn-lt"/>
              </a:defRPr>
            </a:lvl2pPr>
            <a:lvl3pPr marL="0" indent="0" algn="l">
              <a:lnSpc>
                <a:spcPct val="100000"/>
              </a:lnSpc>
              <a:spcBef>
                <a:spcPts val="0"/>
              </a:spcBef>
              <a:spcAft>
                <a:spcPts val="1200"/>
              </a:spcAft>
              <a:buFont typeface="Arial" panose="020B0604020202020204" pitchFamily="34" charset="0"/>
              <a:buNone/>
              <a:defRPr sz="1000" b="0">
                <a:solidFill>
                  <a:schemeClr val="tx2"/>
                </a:solidFill>
                <a:latin typeface="+mn-lt"/>
              </a:defRPr>
            </a:lvl3pPr>
            <a:lvl4pPr marL="0" indent="0" algn="l">
              <a:lnSpc>
                <a:spcPct val="100000"/>
              </a:lnSpc>
              <a:spcBef>
                <a:spcPts val="0"/>
              </a:spcBef>
              <a:spcAft>
                <a:spcPts val="1200"/>
              </a:spcAft>
              <a:buFont typeface="Arial" panose="020B0604020202020204" pitchFamily="34" charset="0"/>
              <a:buNone/>
              <a:defRPr sz="1000" b="0">
                <a:solidFill>
                  <a:schemeClr val="tx2"/>
                </a:solidFill>
                <a:latin typeface="+mn-lt"/>
              </a:defRPr>
            </a:lvl4pPr>
            <a:lvl5pPr marL="0" indent="0" algn="l">
              <a:lnSpc>
                <a:spcPct val="100000"/>
              </a:lnSpc>
              <a:spcBef>
                <a:spcPts val="0"/>
              </a:spcBef>
              <a:spcAft>
                <a:spcPts val="1200"/>
              </a:spcAft>
              <a:buFont typeface="Arial" panose="020B0604020202020204" pitchFamily="34" charset="0"/>
              <a:buNone/>
              <a:defRPr sz="1000" b="0">
                <a:solidFill>
                  <a:schemeClr val="tx2"/>
                </a:solidFill>
                <a:latin typeface="+mn-lt"/>
              </a:defRPr>
            </a:lvl5pPr>
            <a:lvl6pPr marL="0" indent="0" algn="l">
              <a:lnSpc>
                <a:spcPct val="100000"/>
              </a:lnSpc>
              <a:spcBef>
                <a:spcPts val="0"/>
              </a:spcBef>
              <a:spcAft>
                <a:spcPts val="1200"/>
              </a:spcAft>
              <a:buFont typeface="Arial" panose="020B0604020202020204" pitchFamily="34" charset="0"/>
              <a:buNone/>
              <a:defRPr sz="1000" b="0">
                <a:solidFill>
                  <a:schemeClr val="tx2"/>
                </a:solidFill>
                <a:latin typeface="+mn-lt"/>
              </a:defRPr>
            </a:lvl6pPr>
            <a:lvl7pPr marL="0" indent="0" algn="l">
              <a:lnSpc>
                <a:spcPct val="100000"/>
              </a:lnSpc>
              <a:spcBef>
                <a:spcPts val="0"/>
              </a:spcBef>
              <a:spcAft>
                <a:spcPts val="1200"/>
              </a:spcAft>
              <a:buFont typeface="Arial" panose="020B0604020202020204" pitchFamily="34" charset="0"/>
              <a:buNone/>
              <a:defRPr sz="1000" b="0">
                <a:solidFill>
                  <a:schemeClr val="tx2"/>
                </a:solidFill>
                <a:latin typeface="+mn-lt"/>
              </a:defRPr>
            </a:lvl7pPr>
            <a:lvl8pPr marL="0" indent="0" algn="l">
              <a:lnSpc>
                <a:spcPct val="100000"/>
              </a:lnSpc>
              <a:spcBef>
                <a:spcPts val="0"/>
              </a:spcBef>
              <a:spcAft>
                <a:spcPts val="1200"/>
              </a:spcAft>
              <a:buFont typeface="Arial" panose="020B0604020202020204" pitchFamily="34" charset="0"/>
              <a:buNone/>
              <a:defRPr sz="1000" b="0">
                <a:solidFill>
                  <a:schemeClr val="tx2"/>
                </a:solidFill>
                <a:latin typeface="+mn-lt"/>
              </a:defRPr>
            </a:lvl8pPr>
            <a:lvl9pPr marL="0" indent="0" algn="l">
              <a:lnSpc>
                <a:spcPct val="100000"/>
              </a:lnSpc>
              <a:spcBef>
                <a:spcPts val="0"/>
              </a:spcBef>
              <a:spcAft>
                <a:spcPts val="1200"/>
              </a:spcAft>
              <a:buFont typeface="Arial" panose="020B0604020202020204" pitchFamily="34" charset="0"/>
              <a:buNone/>
              <a:tabLst/>
              <a:defRPr sz="1000" b="0">
                <a:solidFill>
                  <a:schemeClr val="tx2"/>
                </a:solidFill>
                <a:latin typeface="+mn-lt"/>
              </a:defRPr>
            </a:lvl9pPr>
          </a:lstStyle>
          <a:p>
            <a:r>
              <a:rPr lang="da-DK"/>
              <a:t>Klik for at tilføje tekst</a:t>
            </a:r>
          </a:p>
          <a:p>
            <a:pPr lvl="1"/>
            <a:r>
              <a:rPr lang="da-DK" noProof="0"/>
              <a:t>Anden niveau</a:t>
            </a:r>
          </a:p>
          <a:p>
            <a:pPr lvl="2"/>
            <a:r>
              <a:rPr lang="da-DK" noProof="0"/>
              <a:t>Tredje niveau</a:t>
            </a:r>
          </a:p>
          <a:p>
            <a:pPr lvl="3"/>
            <a:r>
              <a:rPr lang="da-DK" noProof="0"/>
              <a:t>Fjerde niveau</a:t>
            </a:r>
          </a:p>
          <a:p>
            <a:pPr lvl="4"/>
            <a:r>
              <a:rPr lang="da-DK" noProof="0"/>
              <a:t>Femte niveau</a:t>
            </a:r>
          </a:p>
          <a:p>
            <a:pPr lvl="5"/>
            <a:r>
              <a:rPr lang="da-DK" noProof="0"/>
              <a:t>Sjette niveau</a:t>
            </a:r>
          </a:p>
          <a:p>
            <a:pPr lvl="6"/>
            <a:r>
              <a:rPr lang="da-DK" noProof="0"/>
              <a:t>Syvende niveau</a:t>
            </a:r>
          </a:p>
          <a:p>
            <a:pPr lvl="7"/>
            <a:r>
              <a:rPr lang="da-DK" noProof="0"/>
              <a:t>Ottende niveau</a:t>
            </a:r>
          </a:p>
          <a:p>
            <a:pPr lvl="8"/>
            <a:r>
              <a:rPr lang="da-DK" noProof="0"/>
              <a:t>Niende niveau</a:t>
            </a:r>
            <a:endParaRPr lang="da-DK"/>
          </a:p>
        </p:txBody>
      </p:sp>
      <p:sp>
        <p:nvSpPr>
          <p:cNvPr id="22" name="Text Placeholder note">
            <a:extLst>
              <a:ext uri="{FF2B5EF4-FFF2-40B4-BE49-F238E27FC236}">
                <a16:creationId xmlns:a16="http://schemas.microsoft.com/office/drawing/2014/main" id="{D8A61983-364B-76C0-74E6-FBC6736E22DE}"/>
              </a:ext>
            </a:extLst>
          </p:cNvPr>
          <p:cNvSpPr>
            <a:spLocks noGrp="1"/>
          </p:cNvSpPr>
          <p:nvPr>
            <p:ph type="body" sz="quarter" idx="17" hasCustomPrompt="1"/>
          </p:nvPr>
        </p:nvSpPr>
        <p:spPr>
          <a:xfrm>
            <a:off x="3362325" y="6498000"/>
            <a:ext cx="5464800" cy="180725"/>
          </a:xfrm>
        </p:spPr>
        <p:txBody>
          <a:bodyPr anchor="ctr" anchorCtr="0"/>
          <a:lstStyle>
            <a:lvl1pPr marL="0" indent="0" algn="l">
              <a:spcAft>
                <a:spcPts val="300"/>
              </a:spcAft>
              <a:buFont typeface="Arial" panose="020B0604020202020204" pitchFamily="34" charset="0"/>
              <a:buNone/>
              <a:defRPr sz="700" i="0">
                <a:solidFill>
                  <a:schemeClr val="tx2"/>
                </a:solidFill>
              </a:defRPr>
            </a:lvl1pPr>
            <a:lvl2pPr marL="0" indent="0">
              <a:lnSpc>
                <a:spcPct val="100000"/>
              </a:lnSpc>
              <a:spcBef>
                <a:spcPts val="0"/>
              </a:spcBef>
              <a:spcAft>
                <a:spcPts val="300"/>
              </a:spcAft>
              <a:buFont typeface="Arial" panose="020B0604020202020204" pitchFamily="34" charset="0"/>
              <a:buNone/>
              <a:defRPr sz="700" b="0">
                <a:solidFill>
                  <a:schemeClr val="tx2"/>
                </a:solidFill>
                <a:latin typeface="+mn-lt"/>
              </a:defRPr>
            </a:lvl2pPr>
            <a:lvl3pPr marL="0" indent="0">
              <a:lnSpc>
                <a:spcPct val="100000"/>
              </a:lnSpc>
              <a:spcBef>
                <a:spcPts val="0"/>
              </a:spcBef>
              <a:spcAft>
                <a:spcPts val="300"/>
              </a:spcAft>
              <a:buFont typeface="Arial" panose="020B0604020202020204" pitchFamily="34" charset="0"/>
              <a:buNone/>
              <a:defRPr sz="700" b="0">
                <a:solidFill>
                  <a:schemeClr val="tx2"/>
                </a:solidFill>
                <a:latin typeface="+mn-lt"/>
              </a:defRPr>
            </a:lvl3pPr>
            <a:lvl4pPr marL="0" indent="0">
              <a:lnSpc>
                <a:spcPct val="100000"/>
              </a:lnSpc>
              <a:spcBef>
                <a:spcPts val="0"/>
              </a:spcBef>
              <a:spcAft>
                <a:spcPts val="300"/>
              </a:spcAft>
              <a:buFont typeface="Arial" panose="020B0604020202020204" pitchFamily="34" charset="0"/>
              <a:buNone/>
              <a:defRPr sz="700" b="0">
                <a:solidFill>
                  <a:schemeClr val="tx2"/>
                </a:solidFill>
                <a:latin typeface="+mn-lt"/>
              </a:defRPr>
            </a:lvl4pPr>
            <a:lvl5pPr marL="0" indent="0">
              <a:lnSpc>
                <a:spcPct val="100000"/>
              </a:lnSpc>
              <a:spcBef>
                <a:spcPts val="0"/>
              </a:spcBef>
              <a:spcAft>
                <a:spcPts val="300"/>
              </a:spcAft>
              <a:buFont typeface="Arial" panose="020B0604020202020204" pitchFamily="34" charset="0"/>
              <a:buNone/>
              <a:defRPr sz="700" b="0">
                <a:solidFill>
                  <a:schemeClr val="tx2"/>
                </a:solidFill>
                <a:latin typeface="+mn-lt"/>
              </a:defRPr>
            </a:lvl5pPr>
            <a:lvl6pPr marL="0" indent="0">
              <a:lnSpc>
                <a:spcPct val="100000"/>
              </a:lnSpc>
              <a:spcBef>
                <a:spcPts val="0"/>
              </a:spcBef>
              <a:spcAft>
                <a:spcPts val="300"/>
              </a:spcAft>
              <a:buNone/>
              <a:defRPr sz="700" b="0">
                <a:solidFill>
                  <a:schemeClr val="tx2"/>
                </a:solidFill>
                <a:latin typeface="+mn-lt"/>
              </a:defRPr>
            </a:lvl6pPr>
            <a:lvl7pPr>
              <a:lnSpc>
                <a:spcPct val="100000"/>
              </a:lnSpc>
              <a:spcBef>
                <a:spcPts val="0"/>
              </a:spcBef>
              <a:spcAft>
                <a:spcPts val="300"/>
              </a:spcAft>
              <a:buNone/>
              <a:defRPr sz="700" b="0">
                <a:solidFill>
                  <a:schemeClr val="tx2"/>
                </a:solidFill>
                <a:latin typeface="+mn-lt"/>
              </a:defRPr>
            </a:lvl7pPr>
            <a:lvl8pPr>
              <a:lnSpc>
                <a:spcPct val="100000"/>
              </a:lnSpc>
              <a:spcBef>
                <a:spcPts val="0"/>
              </a:spcBef>
              <a:spcAft>
                <a:spcPts val="300"/>
              </a:spcAft>
              <a:buNone/>
              <a:defRPr sz="700" b="0">
                <a:solidFill>
                  <a:schemeClr val="tx2"/>
                </a:solidFill>
                <a:latin typeface="+mn-lt"/>
              </a:defRPr>
            </a:lvl8pPr>
            <a:lvl9pPr>
              <a:lnSpc>
                <a:spcPct val="100000"/>
              </a:lnSpc>
              <a:spcBef>
                <a:spcPts val="0"/>
              </a:spcBef>
              <a:spcAft>
                <a:spcPts val="300"/>
              </a:spcAft>
              <a:buNone/>
              <a:defRPr sz="700" b="0">
                <a:solidFill>
                  <a:schemeClr val="tx2"/>
                </a:solidFill>
                <a:latin typeface="+mn-lt"/>
              </a:defRPr>
            </a:lvl9pPr>
          </a:lstStyle>
          <a:p>
            <a:pPr lvl="0"/>
            <a:r>
              <a:rPr lang="da-DK"/>
              <a:t>Klik for at tilføje note</a:t>
            </a:r>
          </a:p>
        </p:txBody>
      </p:sp>
      <p:sp>
        <p:nvSpPr>
          <p:cNvPr id="23" name="Pladsholder til dato 22">
            <a:extLst>
              <a:ext uri="{FF2B5EF4-FFF2-40B4-BE49-F238E27FC236}">
                <a16:creationId xmlns:a16="http://schemas.microsoft.com/office/drawing/2014/main" id="{FF63252F-53E3-E1E6-6127-5E2848893CA8}"/>
              </a:ext>
            </a:extLst>
          </p:cNvPr>
          <p:cNvSpPr>
            <a:spLocks noGrp="1"/>
          </p:cNvSpPr>
          <p:nvPr>
            <p:ph type="dt" sz="half" idx="18"/>
          </p:nvPr>
        </p:nvSpPr>
        <p:spPr/>
        <p:txBody>
          <a:bodyPr/>
          <a:lstStyle>
            <a:lvl1pPr>
              <a:defRPr>
                <a:solidFill>
                  <a:schemeClr val="tx2"/>
                </a:solidFill>
              </a:defRPr>
            </a:lvl1pPr>
          </a:lstStyle>
          <a:p>
            <a:fld id="{7C7EDF5C-7FDB-4E1F-B9E5-81932782DD6D}" type="datetime3">
              <a:rPr lang="da-DK" smtClean="0"/>
              <a:pPr/>
              <a:t>20.08.2025</a:t>
            </a:fld>
            <a:endParaRPr lang="da-DK"/>
          </a:p>
        </p:txBody>
      </p:sp>
      <p:sp>
        <p:nvSpPr>
          <p:cNvPr id="24" name="Pladsholder til sidefod 23">
            <a:extLst>
              <a:ext uri="{FF2B5EF4-FFF2-40B4-BE49-F238E27FC236}">
                <a16:creationId xmlns:a16="http://schemas.microsoft.com/office/drawing/2014/main" id="{0CBA106D-0CCB-A5A6-547E-0951BC82B42E}"/>
              </a:ext>
            </a:extLst>
          </p:cNvPr>
          <p:cNvSpPr>
            <a:spLocks noGrp="1"/>
          </p:cNvSpPr>
          <p:nvPr>
            <p:ph type="ftr" sz="quarter" idx="19"/>
          </p:nvPr>
        </p:nvSpPr>
        <p:spPr/>
        <p:txBody>
          <a:bodyPr/>
          <a:lstStyle>
            <a:lvl1pPr>
              <a:defRPr>
                <a:solidFill>
                  <a:schemeClr val="tx2"/>
                </a:solidFill>
              </a:defRPr>
            </a:lvl1pPr>
          </a:lstStyle>
          <a:p>
            <a:r>
              <a:rPr lang="da-DK"/>
              <a:t>Hjerteforeningen</a:t>
            </a:r>
          </a:p>
        </p:txBody>
      </p:sp>
      <p:sp>
        <p:nvSpPr>
          <p:cNvPr id="25" name="Pladsholder til slidenummer 24">
            <a:extLst>
              <a:ext uri="{FF2B5EF4-FFF2-40B4-BE49-F238E27FC236}">
                <a16:creationId xmlns:a16="http://schemas.microsoft.com/office/drawing/2014/main" id="{398BD7D0-450F-7F18-1136-0B5C7F724F53}"/>
              </a:ext>
            </a:extLst>
          </p:cNvPr>
          <p:cNvSpPr>
            <a:spLocks noGrp="1"/>
          </p:cNvSpPr>
          <p:nvPr>
            <p:ph type="sldNum" sz="quarter" idx="20"/>
          </p:nvPr>
        </p:nvSpPr>
        <p:spPr/>
        <p:txBody>
          <a:bodyPr/>
          <a:lstStyle>
            <a:lvl1pPr>
              <a:defRPr>
                <a:solidFill>
                  <a:schemeClr val="tx2"/>
                </a:solid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041047128"/>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slutning">
    <p:bg>
      <p:bgPr>
        <a:solidFill>
          <a:schemeClr val="accent1"/>
        </a:solid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r>
              <a:rPr lang="da-DK"/>
              <a:t>Hjerteforeningen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a:p>
        </p:txBody>
      </p:sp>
      <p:sp>
        <p:nvSpPr>
          <p:cNvPr id="20" name="Date Placeholder 6" hidden="1">
            <a:extLst>
              <a:ext uri="{FF2B5EF4-FFF2-40B4-BE49-F238E27FC236}">
                <a16:creationId xmlns:a16="http://schemas.microsoft.com/office/drawing/2014/main" id="{1C41A489-3663-7830-A556-612B9A00B056}"/>
              </a:ext>
            </a:extLst>
          </p:cNvPr>
          <p:cNvSpPr>
            <a:spLocks noGrp="1"/>
          </p:cNvSpPr>
          <p:nvPr>
            <p:ph type="dt" sz="half" idx="15"/>
          </p:nvPr>
        </p:nvSpPr>
        <p:spPr>
          <a:xfrm>
            <a:off x="0" y="6858000"/>
            <a:ext cx="0" cy="0"/>
          </a:xfrm>
        </p:spPr>
        <p:txBody>
          <a:bodyPr/>
          <a:lstStyle>
            <a:lvl1pPr>
              <a:defRPr sz="100">
                <a:noFill/>
              </a:defRPr>
            </a:lvl1pPr>
          </a:lstStyle>
          <a:p>
            <a:fld id="{32550B0A-3DBC-4913-AFF7-EF19039D4FF7}" type="datetime3">
              <a:rPr lang="da-DK" smtClean="0"/>
              <a:t>20.08.2025</a:t>
            </a:fld>
            <a:endParaRPr lang="da-DK"/>
          </a:p>
        </p:txBody>
      </p:sp>
      <p:sp>
        <p:nvSpPr>
          <p:cNvPr id="4" name="Baggrund">
            <a:extLst>
              <a:ext uri="{FF2B5EF4-FFF2-40B4-BE49-F238E27FC236}">
                <a16:creationId xmlns:a16="http://schemas.microsoft.com/office/drawing/2014/main" id="{083BB574-80E4-55D6-CB93-765C09879F9E}"/>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4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pic>
        <p:nvPicPr>
          <p:cNvPr id="2" name="Logo">
            <a:extLst>
              <a:ext uri="{FF2B5EF4-FFF2-40B4-BE49-F238E27FC236}">
                <a16:creationId xmlns:a16="http://schemas.microsoft.com/office/drawing/2014/main" id="{E1DA10F3-8141-D94A-BB7D-504627EF15E1}"/>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0195857" y="5871600"/>
            <a:ext cx="1454400" cy="597671"/>
          </a:xfrm>
          <a:prstGeom prst="rect">
            <a:avLst/>
          </a:prstGeom>
        </p:spPr>
      </p:pic>
      <p:sp>
        <p:nvSpPr>
          <p:cNvPr id="7" name="Grafik streg">
            <a:extLst>
              <a:ext uri="{FF2B5EF4-FFF2-40B4-BE49-F238E27FC236}">
                <a16:creationId xmlns:a16="http://schemas.microsoft.com/office/drawing/2014/main" id="{1134787B-66E1-6C9F-C372-4893492A23E1}"/>
              </a:ext>
            </a:extLst>
          </p:cNvPr>
          <p:cNvSpPr>
            <a:spLocks noGrp="1" noRot="1" noMove="1" noResize="1" noEditPoints="1" noAdjustHandles="1" noChangeArrowheads="1" noChangeShapeType="1"/>
          </p:cNvSpPr>
          <p:nvPr userDrawn="1"/>
        </p:nvSpPr>
        <p:spPr>
          <a:xfrm>
            <a:off x="539749" y="6194592"/>
            <a:ext cx="1180345" cy="122071"/>
          </a:xfrm>
          <a:custGeom>
            <a:avLst/>
            <a:gdLst>
              <a:gd name="connsiteX0" fmla="*/ 0 w 360746"/>
              <a:gd name="connsiteY0" fmla="*/ 0 h 45763"/>
              <a:gd name="connsiteX1" fmla="*/ 360746 w 360746"/>
              <a:gd name="connsiteY1" fmla="*/ 0 h 45763"/>
              <a:gd name="connsiteX2" fmla="*/ 360746 w 360746"/>
              <a:gd name="connsiteY2" fmla="*/ 45763 h 45763"/>
              <a:gd name="connsiteX3" fmla="*/ 0 w 360746"/>
              <a:gd name="connsiteY3" fmla="*/ 45763 h 45763"/>
            </a:gdLst>
            <a:ahLst/>
            <a:cxnLst>
              <a:cxn ang="0">
                <a:pos x="connsiteX0" y="connsiteY0"/>
              </a:cxn>
              <a:cxn ang="0">
                <a:pos x="connsiteX1" y="connsiteY1"/>
              </a:cxn>
              <a:cxn ang="0">
                <a:pos x="connsiteX2" y="connsiteY2"/>
              </a:cxn>
              <a:cxn ang="0">
                <a:pos x="connsiteX3" y="connsiteY3"/>
              </a:cxn>
            </a:cxnLst>
            <a:rect l="l" t="t" r="r" b="b"/>
            <a:pathLst>
              <a:path w="360746" h="45763">
                <a:moveTo>
                  <a:pt x="0" y="0"/>
                </a:moveTo>
                <a:lnTo>
                  <a:pt x="360746" y="0"/>
                </a:lnTo>
                <a:lnTo>
                  <a:pt x="360746" y="45763"/>
                </a:lnTo>
                <a:lnTo>
                  <a:pt x="0" y="45763"/>
                </a:lnTo>
                <a:close/>
              </a:path>
            </a:pathLst>
          </a:custGeom>
          <a:solidFill>
            <a:schemeClr val="accent1"/>
          </a:solidFill>
          <a:ln w="0" cap="flat">
            <a:noFill/>
            <a:prstDash val="solid"/>
            <a:miter/>
          </a:ln>
        </p:spPr>
        <p:txBody>
          <a:bodyPr rtlCol="0" anchor="ctr"/>
          <a:lstStyle/>
          <a:p>
            <a:endParaRPr lang="da-DK"/>
          </a:p>
        </p:txBody>
      </p:sp>
      <p:sp>
        <p:nvSpPr>
          <p:cNvPr id="18" name="Title 1">
            <a:extLst>
              <a:ext uri="{FF2B5EF4-FFF2-40B4-BE49-F238E27FC236}">
                <a16:creationId xmlns:a16="http://schemas.microsoft.com/office/drawing/2014/main" id="{C217B01A-1201-3270-0F39-A7353764200E}"/>
              </a:ext>
            </a:extLst>
          </p:cNvPr>
          <p:cNvSpPr>
            <a:spLocks noGrp="1"/>
          </p:cNvSpPr>
          <p:nvPr>
            <p:ph type="ctrTitle" hasCustomPrompt="1"/>
          </p:nvPr>
        </p:nvSpPr>
        <p:spPr>
          <a:xfrm>
            <a:off x="540000" y="3341520"/>
            <a:ext cx="7400700" cy="2342879"/>
          </a:xfrm>
        </p:spPr>
        <p:txBody>
          <a:bodyPr anchor="b" anchorCtr="0"/>
          <a:lstStyle>
            <a:lvl1pPr algn="l">
              <a:lnSpc>
                <a:spcPct val="90000"/>
              </a:lnSpc>
              <a:defRPr sz="6600">
                <a:solidFill>
                  <a:schemeClr val="accent1"/>
                </a:solidFill>
              </a:defRPr>
            </a:lvl1pPr>
          </a:lstStyle>
          <a:p>
            <a:r>
              <a:rPr lang="da-DK"/>
              <a:t>Klik for at tilføje Tak for i dag</a:t>
            </a:r>
          </a:p>
        </p:txBody>
      </p:sp>
      <p:sp>
        <p:nvSpPr>
          <p:cNvPr id="3" name="Pladsholder til tekst 2">
            <a:extLst>
              <a:ext uri="{FF2B5EF4-FFF2-40B4-BE49-F238E27FC236}">
                <a16:creationId xmlns:a16="http://schemas.microsoft.com/office/drawing/2014/main" id="{7FE0FC1A-C257-AA0A-813F-B8DF1C7B40B4}"/>
              </a:ext>
            </a:extLst>
          </p:cNvPr>
          <p:cNvSpPr>
            <a:spLocks noGrp="1"/>
          </p:cNvSpPr>
          <p:nvPr>
            <p:ph type="body" sz="quarter" idx="18" hasCustomPrompt="1"/>
          </p:nvPr>
        </p:nvSpPr>
        <p:spPr>
          <a:xfrm>
            <a:off x="539750" y="752715"/>
            <a:ext cx="2643188" cy="216000"/>
          </a:xfrm>
        </p:spPr>
        <p:txBody>
          <a:bodyPr/>
          <a:lstStyle>
            <a:lvl1pPr marL="0" indent="0">
              <a:lnSpc>
                <a:spcPct val="100000"/>
              </a:lnSpc>
              <a:spcBef>
                <a:spcPts val="0"/>
              </a:spcBef>
              <a:spcAft>
                <a:spcPts val="0"/>
              </a:spcAft>
              <a:buNone/>
              <a:defRPr sz="1200" b="0">
                <a:solidFill>
                  <a:schemeClr val="tx2"/>
                </a:solidFill>
                <a:latin typeface="+mn-lt"/>
              </a:defRPr>
            </a:lvl1pPr>
            <a:lvl2pPr marL="0" indent="0">
              <a:lnSpc>
                <a:spcPct val="100000"/>
              </a:lnSpc>
              <a:spcBef>
                <a:spcPts val="0"/>
              </a:spcBef>
              <a:spcAft>
                <a:spcPts val="0"/>
              </a:spcAft>
              <a:buNone/>
              <a:defRPr sz="1400" b="0">
                <a:solidFill>
                  <a:schemeClr val="tx2"/>
                </a:solidFill>
                <a:latin typeface="+mn-lt"/>
              </a:defRPr>
            </a:lvl2pPr>
            <a:lvl3pPr marL="0" indent="0">
              <a:lnSpc>
                <a:spcPct val="100000"/>
              </a:lnSpc>
              <a:spcBef>
                <a:spcPts val="0"/>
              </a:spcBef>
              <a:spcAft>
                <a:spcPts val="0"/>
              </a:spcAft>
              <a:buNone/>
              <a:defRPr sz="1400" b="0">
                <a:solidFill>
                  <a:schemeClr val="tx2"/>
                </a:solidFill>
                <a:latin typeface="+mn-lt"/>
              </a:defRPr>
            </a:lvl3pPr>
            <a:lvl4pPr marL="0">
              <a:lnSpc>
                <a:spcPct val="100000"/>
              </a:lnSpc>
              <a:spcBef>
                <a:spcPts val="0"/>
              </a:spcBef>
              <a:spcAft>
                <a:spcPts val="0"/>
              </a:spcAft>
              <a:buNone/>
              <a:defRPr sz="1400" b="0">
                <a:solidFill>
                  <a:schemeClr val="tx2"/>
                </a:solidFill>
                <a:latin typeface="+mn-lt"/>
              </a:defRPr>
            </a:lvl4pPr>
            <a:lvl5pPr marL="0">
              <a:lnSpc>
                <a:spcPct val="100000"/>
              </a:lnSpc>
              <a:spcBef>
                <a:spcPts val="0"/>
              </a:spcBef>
              <a:spcAft>
                <a:spcPts val="0"/>
              </a:spcAft>
              <a:buNone/>
              <a:defRPr sz="1400" b="0">
                <a:solidFill>
                  <a:schemeClr val="tx2"/>
                </a:solidFill>
                <a:latin typeface="+mn-lt"/>
              </a:defRPr>
            </a:lvl5pPr>
            <a:lvl6pPr marL="0" indent="0">
              <a:lnSpc>
                <a:spcPct val="100000"/>
              </a:lnSpc>
              <a:spcBef>
                <a:spcPts val="0"/>
              </a:spcBef>
              <a:spcAft>
                <a:spcPts val="0"/>
              </a:spcAft>
              <a:buNone/>
              <a:defRPr sz="1400" b="0">
                <a:solidFill>
                  <a:schemeClr val="tx2"/>
                </a:solidFill>
                <a:latin typeface="+mn-lt"/>
              </a:defRPr>
            </a:lvl6pPr>
            <a:lvl7pPr marL="0">
              <a:lnSpc>
                <a:spcPct val="100000"/>
              </a:lnSpc>
              <a:spcBef>
                <a:spcPts val="0"/>
              </a:spcBef>
              <a:spcAft>
                <a:spcPts val="0"/>
              </a:spcAft>
              <a:buNone/>
              <a:defRPr sz="1400" b="0">
                <a:solidFill>
                  <a:schemeClr val="tx2"/>
                </a:solidFill>
                <a:latin typeface="+mn-lt"/>
              </a:defRPr>
            </a:lvl7pPr>
            <a:lvl8pPr marL="0">
              <a:lnSpc>
                <a:spcPct val="100000"/>
              </a:lnSpc>
              <a:spcBef>
                <a:spcPts val="0"/>
              </a:spcBef>
              <a:spcAft>
                <a:spcPts val="0"/>
              </a:spcAft>
              <a:buNone/>
              <a:defRPr sz="1400" b="0">
                <a:solidFill>
                  <a:schemeClr val="tx2"/>
                </a:solidFill>
                <a:latin typeface="+mn-lt"/>
              </a:defRPr>
            </a:lvl8pPr>
            <a:lvl9pPr marL="0">
              <a:lnSpc>
                <a:spcPct val="100000"/>
              </a:lnSpc>
              <a:spcBef>
                <a:spcPts val="0"/>
              </a:spcBef>
              <a:spcAft>
                <a:spcPts val="0"/>
              </a:spcAft>
              <a:buNone/>
              <a:defRPr sz="1400" b="0">
                <a:solidFill>
                  <a:schemeClr val="tx2"/>
                </a:solidFill>
                <a:latin typeface="+mn-lt"/>
              </a:defRPr>
            </a:lvl9pPr>
          </a:lstStyle>
          <a:p>
            <a:pPr lvl="0"/>
            <a:r>
              <a:rPr lang="da-DK"/>
              <a:t>Klik for at tilføje navn og efternavn</a:t>
            </a:r>
          </a:p>
        </p:txBody>
      </p:sp>
      <p:sp>
        <p:nvSpPr>
          <p:cNvPr id="21" name="Pladsholder til tekst 2">
            <a:extLst>
              <a:ext uri="{FF2B5EF4-FFF2-40B4-BE49-F238E27FC236}">
                <a16:creationId xmlns:a16="http://schemas.microsoft.com/office/drawing/2014/main" id="{2819FF36-40F7-6D3E-71AC-437D522FEB3F}"/>
              </a:ext>
            </a:extLst>
          </p:cNvPr>
          <p:cNvSpPr>
            <a:spLocks noGrp="1"/>
          </p:cNvSpPr>
          <p:nvPr>
            <p:ph type="body" sz="quarter" idx="19" hasCustomPrompt="1"/>
          </p:nvPr>
        </p:nvSpPr>
        <p:spPr>
          <a:xfrm>
            <a:off x="539750" y="947904"/>
            <a:ext cx="2643188" cy="509665"/>
          </a:xfrm>
        </p:spPr>
        <p:txBody>
          <a:bodyPr/>
          <a:lstStyle>
            <a:lvl1pPr marL="0" indent="0">
              <a:lnSpc>
                <a:spcPct val="120000"/>
              </a:lnSpc>
              <a:spcBef>
                <a:spcPts val="0"/>
              </a:spcBef>
              <a:spcAft>
                <a:spcPts val="0"/>
              </a:spcAft>
              <a:buNone/>
              <a:defRPr sz="1200" b="0">
                <a:solidFill>
                  <a:schemeClr val="tx2"/>
                </a:solidFill>
                <a:latin typeface="+mn-lt"/>
              </a:defRPr>
            </a:lvl1pPr>
            <a:lvl2pPr marL="0" indent="0">
              <a:lnSpc>
                <a:spcPct val="100000"/>
              </a:lnSpc>
              <a:spcBef>
                <a:spcPts val="0"/>
              </a:spcBef>
              <a:spcAft>
                <a:spcPts val="0"/>
              </a:spcAft>
              <a:buNone/>
              <a:defRPr sz="1400" b="0">
                <a:solidFill>
                  <a:schemeClr val="tx2"/>
                </a:solidFill>
                <a:latin typeface="+mn-lt"/>
              </a:defRPr>
            </a:lvl2pPr>
            <a:lvl3pPr marL="0" indent="0">
              <a:lnSpc>
                <a:spcPct val="100000"/>
              </a:lnSpc>
              <a:spcBef>
                <a:spcPts val="0"/>
              </a:spcBef>
              <a:spcAft>
                <a:spcPts val="0"/>
              </a:spcAft>
              <a:buNone/>
              <a:defRPr sz="1400" b="0">
                <a:solidFill>
                  <a:schemeClr val="tx2"/>
                </a:solidFill>
                <a:latin typeface="+mn-lt"/>
              </a:defRPr>
            </a:lvl3pPr>
            <a:lvl4pPr marL="0">
              <a:lnSpc>
                <a:spcPct val="100000"/>
              </a:lnSpc>
              <a:spcBef>
                <a:spcPts val="0"/>
              </a:spcBef>
              <a:spcAft>
                <a:spcPts val="0"/>
              </a:spcAft>
              <a:buNone/>
              <a:defRPr sz="1400" b="0">
                <a:solidFill>
                  <a:schemeClr val="tx2"/>
                </a:solidFill>
                <a:latin typeface="+mn-lt"/>
              </a:defRPr>
            </a:lvl4pPr>
            <a:lvl5pPr marL="0">
              <a:lnSpc>
                <a:spcPct val="100000"/>
              </a:lnSpc>
              <a:spcBef>
                <a:spcPts val="0"/>
              </a:spcBef>
              <a:spcAft>
                <a:spcPts val="0"/>
              </a:spcAft>
              <a:buNone/>
              <a:defRPr sz="1400" b="0">
                <a:solidFill>
                  <a:schemeClr val="tx2"/>
                </a:solidFill>
                <a:latin typeface="+mn-lt"/>
              </a:defRPr>
            </a:lvl5pPr>
            <a:lvl6pPr marL="0" indent="0">
              <a:lnSpc>
                <a:spcPct val="100000"/>
              </a:lnSpc>
              <a:spcBef>
                <a:spcPts val="0"/>
              </a:spcBef>
              <a:spcAft>
                <a:spcPts val="0"/>
              </a:spcAft>
              <a:buNone/>
              <a:defRPr sz="1400" b="0">
                <a:solidFill>
                  <a:schemeClr val="tx2"/>
                </a:solidFill>
                <a:latin typeface="+mn-lt"/>
              </a:defRPr>
            </a:lvl6pPr>
            <a:lvl7pPr marL="0">
              <a:lnSpc>
                <a:spcPct val="100000"/>
              </a:lnSpc>
              <a:spcBef>
                <a:spcPts val="0"/>
              </a:spcBef>
              <a:spcAft>
                <a:spcPts val="0"/>
              </a:spcAft>
              <a:buNone/>
              <a:defRPr sz="1400" b="0">
                <a:solidFill>
                  <a:schemeClr val="tx2"/>
                </a:solidFill>
                <a:latin typeface="+mn-lt"/>
              </a:defRPr>
            </a:lvl7pPr>
            <a:lvl8pPr marL="0">
              <a:lnSpc>
                <a:spcPct val="100000"/>
              </a:lnSpc>
              <a:spcBef>
                <a:spcPts val="0"/>
              </a:spcBef>
              <a:spcAft>
                <a:spcPts val="0"/>
              </a:spcAft>
              <a:buNone/>
              <a:defRPr sz="1400" b="0">
                <a:solidFill>
                  <a:schemeClr val="tx2"/>
                </a:solidFill>
                <a:latin typeface="+mn-lt"/>
              </a:defRPr>
            </a:lvl8pPr>
            <a:lvl9pPr marL="0">
              <a:lnSpc>
                <a:spcPct val="100000"/>
              </a:lnSpc>
              <a:spcBef>
                <a:spcPts val="0"/>
              </a:spcBef>
              <a:spcAft>
                <a:spcPts val="0"/>
              </a:spcAft>
              <a:buNone/>
              <a:defRPr sz="1400" b="0">
                <a:solidFill>
                  <a:schemeClr val="tx2"/>
                </a:solidFill>
                <a:latin typeface="+mn-lt"/>
              </a:defRPr>
            </a:lvl9pPr>
          </a:lstStyle>
          <a:p>
            <a:pPr lvl="0"/>
            <a:r>
              <a:rPr lang="da-DK"/>
              <a:t>Klik for at tilføje titel og</a:t>
            </a:r>
            <a:br>
              <a:rPr lang="da-DK"/>
            </a:br>
            <a:r>
              <a:rPr lang="da-DK"/>
              <a:t>Afdeling</a:t>
            </a:r>
          </a:p>
        </p:txBody>
      </p:sp>
      <p:sp>
        <p:nvSpPr>
          <p:cNvPr id="23" name="Pladsholder til tekst 2">
            <a:extLst>
              <a:ext uri="{FF2B5EF4-FFF2-40B4-BE49-F238E27FC236}">
                <a16:creationId xmlns:a16="http://schemas.microsoft.com/office/drawing/2014/main" id="{C2E6475D-2D8B-0138-925B-DCC88EE969A1}"/>
              </a:ext>
            </a:extLst>
          </p:cNvPr>
          <p:cNvSpPr>
            <a:spLocks noGrp="1"/>
          </p:cNvSpPr>
          <p:nvPr>
            <p:ph type="body" sz="quarter" idx="21" hasCustomPrompt="1"/>
          </p:nvPr>
        </p:nvSpPr>
        <p:spPr>
          <a:xfrm>
            <a:off x="539750" y="1639623"/>
            <a:ext cx="2643188" cy="216000"/>
          </a:xfrm>
        </p:spPr>
        <p:txBody>
          <a:bodyPr/>
          <a:lstStyle>
            <a:lvl1pPr marL="0" indent="0">
              <a:lnSpc>
                <a:spcPct val="100000"/>
              </a:lnSpc>
              <a:spcBef>
                <a:spcPts val="0"/>
              </a:spcBef>
              <a:spcAft>
                <a:spcPts val="0"/>
              </a:spcAft>
              <a:buNone/>
              <a:defRPr sz="1200" b="0">
                <a:solidFill>
                  <a:schemeClr val="tx2"/>
                </a:solidFill>
                <a:latin typeface="+mn-lt"/>
              </a:defRPr>
            </a:lvl1pPr>
            <a:lvl2pPr marL="0" indent="0">
              <a:lnSpc>
                <a:spcPct val="100000"/>
              </a:lnSpc>
              <a:spcBef>
                <a:spcPts val="0"/>
              </a:spcBef>
              <a:spcAft>
                <a:spcPts val="0"/>
              </a:spcAft>
              <a:buNone/>
              <a:defRPr sz="1400" b="0">
                <a:solidFill>
                  <a:schemeClr val="tx2"/>
                </a:solidFill>
                <a:latin typeface="+mn-lt"/>
              </a:defRPr>
            </a:lvl2pPr>
            <a:lvl3pPr marL="0" indent="0">
              <a:lnSpc>
                <a:spcPct val="100000"/>
              </a:lnSpc>
              <a:spcBef>
                <a:spcPts val="0"/>
              </a:spcBef>
              <a:spcAft>
                <a:spcPts val="0"/>
              </a:spcAft>
              <a:buNone/>
              <a:defRPr sz="1400" b="0">
                <a:solidFill>
                  <a:schemeClr val="tx2"/>
                </a:solidFill>
                <a:latin typeface="+mn-lt"/>
              </a:defRPr>
            </a:lvl3pPr>
            <a:lvl4pPr marL="0">
              <a:lnSpc>
                <a:spcPct val="100000"/>
              </a:lnSpc>
              <a:spcBef>
                <a:spcPts val="0"/>
              </a:spcBef>
              <a:spcAft>
                <a:spcPts val="0"/>
              </a:spcAft>
              <a:buNone/>
              <a:defRPr sz="1400" b="0">
                <a:solidFill>
                  <a:schemeClr val="tx2"/>
                </a:solidFill>
                <a:latin typeface="+mn-lt"/>
              </a:defRPr>
            </a:lvl4pPr>
            <a:lvl5pPr marL="0">
              <a:lnSpc>
                <a:spcPct val="100000"/>
              </a:lnSpc>
              <a:spcBef>
                <a:spcPts val="0"/>
              </a:spcBef>
              <a:spcAft>
                <a:spcPts val="0"/>
              </a:spcAft>
              <a:buNone/>
              <a:defRPr sz="1400" b="0">
                <a:solidFill>
                  <a:schemeClr val="tx2"/>
                </a:solidFill>
                <a:latin typeface="+mn-lt"/>
              </a:defRPr>
            </a:lvl5pPr>
            <a:lvl6pPr marL="0" indent="0">
              <a:lnSpc>
                <a:spcPct val="100000"/>
              </a:lnSpc>
              <a:spcBef>
                <a:spcPts val="0"/>
              </a:spcBef>
              <a:spcAft>
                <a:spcPts val="0"/>
              </a:spcAft>
              <a:buNone/>
              <a:defRPr sz="1400" b="0">
                <a:solidFill>
                  <a:schemeClr val="tx2"/>
                </a:solidFill>
                <a:latin typeface="+mn-lt"/>
              </a:defRPr>
            </a:lvl6pPr>
            <a:lvl7pPr marL="0">
              <a:lnSpc>
                <a:spcPct val="100000"/>
              </a:lnSpc>
              <a:spcBef>
                <a:spcPts val="0"/>
              </a:spcBef>
              <a:spcAft>
                <a:spcPts val="0"/>
              </a:spcAft>
              <a:buNone/>
              <a:defRPr sz="1400" b="0">
                <a:solidFill>
                  <a:schemeClr val="tx2"/>
                </a:solidFill>
                <a:latin typeface="+mn-lt"/>
              </a:defRPr>
            </a:lvl7pPr>
            <a:lvl8pPr marL="0">
              <a:lnSpc>
                <a:spcPct val="100000"/>
              </a:lnSpc>
              <a:spcBef>
                <a:spcPts val="0"/>
              </a:spcBef>
              <a:spcAft>
                <a:spcPts val="0"/>
              </a:spcAft>
              <a:buNone/>
              <a:defRPr sz="1400" b="0">
                <a:solidFill>
                  <a:schemeClr val="tx2"/>
                </a:solidFill>
                <a:latin typeface="+mn-lt"/>
              </a:defRPr>
            </a:lvl8pPr>
            <a:lvl9pPr marL="0">
              <a:lnSpc>
                <a:spcPct val="100000"/>
              </a:lnSpc>
              <a:spcBef>
                <a:spcPts val="0"/>
              </a:spcBef>
              <a:spcAft>
                <a:spcPts val="0"/>
              </a:spcAft>
              <a:buNone/>
              <a:defRPr sz="1400" b="0">
                <a:solidFill>
                  <a:schemeClr val="tx2"/>
                </a:solidFill>
                <a:latin typeface="+mn-lt"/>
              </a:defRPr>
            </a:lvl9pPr>
          </a:lstStyle>
          <a:p>
            <a:pPr lvl="0"/>
            <a:r>
              <a:rPr lang="da-DK"/>
              <a:t>Klik for at tilføje telefon</a:t>
            </a:r>
          </a:p>
        </p:txBody>
      </p:sp>
      <p:sp>
        <p:nvSpPr>
          <p:cNvPr id="24" name="Pladsholder til tekst 2">
            <a:extLst>
              <a:ext uri="{FF2B5EF4-FFF2-40B4-BE49-F238E27FC236}">
                <a16:creationId xmlns:a16="http://schemas.microsoft.com/office/drawing/2014/main" id="{3B1B49AD-6811-7E72-1FA4-9EEAEA651DB2}"/>
              </a:ext>
            </a:extLst>
          </p:cNvPr>
          <p:cNvSpPr>
            <a:spLocks noGrp="1"/>
          </p:cNvSpPr>
          <p:nvPr>
            <p:ph type="body" sz="quarter" idx="22" hasCustomPrompt="1"/>
          </p:nvPr>
        </p:nvSpPr>
        <p:spPr>
          <a:xfrm>
            <a:off x="539750" y="1868573"/>
            <a:ext cx="2643188" cy="216000"/>
          </a:xfrm>
        </p:spPr>
        <p:txBody>
          <a:bodyPr/>
          <a:lstStyle>
            <a:lvl1pPr marL="0" indent="0">
              <a:lnSpc>
                <a:spcPct val="100000"/>
              </a:lnSpc>
              <a:spcBef>
                <a:spcPts val="0"/>
              </a:spcBef>
              <a:spcAft>
                <a:spcPts val="0"/>
              </a:spcAft>
              <a:buNone/>
              <a:defRPr sz="1200" b="0">
                <a:solidFill>
                  <a:schemeClr val="tx2"/>
                </a:solidFill>
                <a:latin typeface="+mn-lt"/>
              </a:defRPr>
            </a:lvl1pPr>
            <a:lvl2pPr marL="0" indent="0">
              <a:lnSpc>
                <a:spcPct val="100000"/>
              </a:lnSpc>
              <a:spcBef>
                <a:spcPts val="0"/>
              </a:spcBef>
              <a:spcAft>
                <a:spcPts val="0"/>
              </a:spcAft>
              <a:buNone/>
              <a:defRPr sz="1400" b="0">
                <a:solidFill>
                  <a:schemeClr val="tx2"/>
                </a:solidFill>
                <a:latin typeface="+mn-lt"/>
              </a:defRPr>
            </a:lvl2pPr>
            <a:lvl3pPr marL="0" indent="0">
              <a:lnSpc>
                <a:spcPct val="100000"/>
              </a:lnSpc>
              <a:spcBef>
                <a:spcPts val="0"/>
              </a:spcBef>
              <a:spcAft>
                <a:spcPts val="0"/>
              </a:spcAft>
              <a:buNone/>
              <a:defRPr sz="1400" b="0">
                <a:solidFill>
                  <a:schemeClr val="tx2"/>
                </a:solidFill>
                <a:latin typeface="+mn-lt"/>
              </a:defRPr>
            </a:lvl3pPr>
            <a:lvl4pPr marL="0">
              <a:lnSpc>
                <a:spcPct val="100000"/>
              </a:lnSpc>
              <a:spcBef>
                <a:spcPts val="0"/>
              </a:spcBef>
              <a:spcAft>
                <a:spcPts val="0"/>
              </a:spcAft>
              <a:buNone/>
              <a:defRPr sz="1400" b="0">
                <a:solidFill>
                  <a:schemeClr val="tx2"/>
                </a:solidFill>
                <a:latin typeface="+mn-lt"/>
              </a:defRPr>
            </a:lvl4pPr>
            <a:lvl5pPr marL="0">
              <a:lnSpc>
                <a:spcPct val="100000"/>
              </a:lnSpc>
              <a:spcBef>
                <a:spcPts val="0"/>
              </a:spcBef>
              <a:spcAft>
                <a:spcPts val="0"/>
              </a:spcAft>
              <a:buNone/>
              <a:defRPr sz="1400" b="0">
                <a:solidFill>
                  <a:schemeClr val="tx2"/>
                </a:solidFill>
                <a:latin typeface="+mn-lt"/>
              </a:defRPr>
            </a:lvl5pPr>
            <a:lvl6pPr marL="0" indent="0">
              <a:lnSpc>
                <a:spcPct val="100000"/>
              </a:lnSpc>
              <a:spcBef>
                <a:spcPts val="0"/>
              </a:spcBef>
              <a:spcAft>
                <a:spcPts val="0"/>
              </a:spcAft>
              <a:buNone/>
              <a:defRPr sz="1400" b="0">
                <a:solidFill>
                  <a:schemeClr val="tx2"/>
                </a:solidFill>
                <a:latin typeface="+mn-lt"/>
              </a:defRPr>
            </a:lvl6pPr>
            <a:lvl7pPr marL="0">
              <a:lnSpc>
                <a:spcPct val="100000"/>
              </a:lnSpc>
              <a:spcBef>
                <a:spcPts val="0"/>
              </a:spcBef>
              <a:spcAft>
                <a:spcPts val="0"/>
              </a:spcAft>
              <a:buNone/>
              <a:defRPr sz="1400" b="0">
                <a:solidFill>
                  <a:schemeClr val="tx2"/>
                </a:solidFill>
                <a:latin typeface="+mn-lt"/>
              </a:defRPr>
            </a:lvl7pPr>
            <a:lvl8pPr marL="0">
              <a:lnSpc>
                <a:spcPct val="100000"/>
              </a:lnSpc>
              <a:spcBef>
                <a:spcPts val="0"/>
              </a:spcBef>
              <a:spcAft>
                <a:spcPts val="0"/>
              </a:spcAft>
              <a:buNone/>
              <a:defRPr sz="1400" b="0">
                <a:solidFill>
                  <a:schemeClr val="tx2"/>
                </a:solidFill>
                <a:latin typeface="+mn-lt"/>
              </a:defRPr>
            </a:lvl8pPr>
            <a:lvl9pPr marL="0">
              <a:lnSpc>
                <a:spcPct val="100000"/>
              </a:lnSpc>
              <a:spcBef>
                <a:spcPts val="0"/>
              </a:spcBef>
              <a:spcAft>
                <a:spcPts val="0"/>
              </a:spcAft>
              <a:buNone/>
              <a:defRPr sz="1400" b="0">
                <a:solidFill>
                  <a:schemeClr val="tx2"/>
                </a:solidFill>
                <a:latin typeface="+mn-lt"/>
              </a:defRPr>
            </a:lvl9pPr>
          </a:lstStyle>
          <a:p>
            <a:pPr lvl="0"/>
            <a:r>
              <a:rPr lang="da-DK"/>
              <a:t>Klik for at tilføje e-mail</a:t>
            </a:r>
          </a:p>
        </p:txBody>
      </p:sp>
    </p:spTree>
    <p:extLst>
      <p:ext uri="{BB962C8B-B14F-4D97-AF65-F5344CB8AC3E}">
        <p14:creationId xmlns:p14="http://schemas.microsoft.com/office/powerpoint/2010/main" val="2553233495"/>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BCB9-EF2E-470C-9EE7-EF220DB3612D}"/>
              </a:ext>
            </a:extLst>
          </p:cNvPr>
          <p:cNvSpPr>
            <a:spLocks noGrp="1"/>
          </p:cNvSpPr>
          <p:nvPr>
            <p:ph type="title" hasCustomPrompt="1"/>
          </p:nvPr>
        </p:nvSpPr>
        <p:spPr/>
        <p:txBody>
          <a:bodyPr/>
          <a:lstStyle/>
          <a:p>
            <a:r>
              <a:rPr lang="da-DK"/>
              <a:t>Klik for at tilføje titel</a:t>
            </a:r>
          </a:p>
        </p:txBody>
      </p:sp>
      <p:sp>
        <p:nvSpPr>
          <p:cNvPr id="3" name="Date Placeholder 2">
            <a:extLst>
              <a:ext uri="{FF2B5EF4-FFF2-40B4-BE49-F238E27FC236}">
                <a16:creationId xmlns:a16="http://schemas.microsoft.com/office/drawing/2014/main" id="{40169EEB-5B02-4B75-ABB0-8FF564EA8BE7}"/>
              </a:ext>
            </a:extLst>
          </p:cNvPr>
          <p:cNvSpPr>
            <a:spLocks noGrp="1"/>
          </p:cNvSpPr>
          <p:nvPr>
            <p:ph type="dt" sz="half" idx="10"/>
          </p:nvPr>
        </p:nvSpPr>
        <p:spPr/>
        <p:txBody>
          <a:bodyPr/>
          <a:lstStyle/>
          <a:p>
            <a:fld id="{811EBDE2-852D-4F58-987E-305FA0474A96}" type="datetime3">
              <a:rPr lang="da-DK" smtClean="0"/>
              <a:t>20.08.2025</a:t>
            </a:fld>
            <a:endParaRPr lang="da-DK"/>
          </a:p>
        </p:txBody>
      </p:sp>
      <p:sp>
        <p:nvSpPr>
          <p:cNvPr id="4" name="Footer Placeholder 3">
            <a:extLst>
              <a:ext uri="{FF2B5EF4-FFF2-40B4-BE49-F238E27FC236}">
                <a16:creationId xmlns:a16="http://schemas.microsoft.com/office/drawing/2014/main" id="{B2E9BD92-B04F-449B-9B60-A6209A4F91B2}"/>
              </a:ext>
            </a:extLst>
          </p:cNvPr>
          <p:cNvSpPr>
            <a:spLocks noGrp="1"/>
          </p:cNvSpPr>
          <p:nvPr>
            <p:ph type="ftr" sz="quarter" idx="11"/>
          </p:nvPr>
        </p:nvSpPr>
        <p:spPr/>
        <p:txBody>
          <a:bodyPr/>
          <a:lstStyle/>
          <a:p>
            <a:r>
              <a:rPr lang="da-DK"/>
              <a:t>Hjerteforeningen</a:t>
            </a:r>
          </a:p>
        </p:txBody>
      </p:sp>
      <p:sp>
        <p:nvSpPr>
          <p:cNvPr id="5" name="Slide Number Placeholder 4">
            <a:extLst>
              <a:ext uri="{FF2B5EF4-FFF2-40B4-BE49-F238E27FC236}">
                <a16:creationId xmlns:a16="http://schemas.microsoft.com/office/drawing/2014/main" id="{16D7F971-40C1-4E91-93E4-6F358578743E}"/>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34508886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6F8E326-C08F-4A91-AC39-AC597CF03DB9}"/>
              </a:ext>
            </a:extLst>
          </p:cNvPr>
          <p:cNvSpPr>
            <a:spLocks noGrp="1"/>
          </p:cNvSpPr>
          <p:nvPr>
            <p:ph type="dt" sz="half" idx="10"/>
          </p:nvPr>
        </p:nvSpPr>
        <p:spPr/>
        <p:txBody>
          <a:bodyPr/>
          <a:lstStyle/>
          <a:p>
            <a:fld id="{EE9C0BB3-D382-4E96-A71B-5DC3D5FF1E84}" type="datetime3">
              <a:rPr lang="da-DK" smtClean="0"/>
              <a:t>20.08.2025</a:t>
            </a:fld>
            <a:endParaRPr lang="da-DK"/>
          </a:p>
        </p:txBody>
      </p:sp>
      <p:sp>
        <p:nvSpPr>
          <p:cNvPr id="6" name="Footer Placeholder 5">
            <a:extLst>
              <a:ext uri="{FF2B5EF4-FFF2-40B4-BE49-F238E27FC236}">
                <a16:creationId xmlns:a16="http://schemas.microsoft.com/office/drawing/2014/main" id="{BFC1E843-D1B7-4A1B-88E0-600F68E23555}"/>
              </a:ext>
            </a:extLst>
          </p:cNvPr>
          <p:cNvSpPr>
            <a:spLocks noGrp="1"/>
          </p:cNvSpPr>
          <p:nvPr>
            <p:ph type="ftr" sz="quarter" idx="11"/>
          </p:nvPr>
        </p:nvSpPr>
        <p:spPr/>
        <p:txBody>
          <a:bodyPr/>
          <a:lstStyle/>
          <a:p>
            <a:r>
              <a:rPr lang="da-DK"/>
              <a:t>Hjerteforeningen</a:t>
            </a:r>
          </a:p>
        </p:txBody>
      </p:sp>
      <p:sp>
        <p:nvSpPr>
          <p:cNvPr id="7" name="Slide Number Placeholder 6">
            <a:extLst>
              <a:ext uri="{FF2B5EF4-FFF2-40B4-BE49-F238E27FC236}">
                <a16:creationId xmlns:a16="http://schemas.microsoft.com/office/drawing/2014/main" id="{06FD6CF0-63E8-4640-A2FA-617A92A15763}"/>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2843948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Lys">
    <p:spTree>
      <p:nvGrpSpPr>
        <p:cNvPr id="1" name=""/>
        <p:cNvGrpSpPr/>
        <p:nvPr/>
      </p:nvGrpSpPr>
      <p:grpSpPr>
        <a:xfrm>
          <a:off x="0" y="0"/>
          <a:ext cx="0" cy="0"/>
          <a:chOff x="0" y="0"/>
          <a:chExt cx="0" cy="0"/>
        </a:xfrm>
      </p:grpSpPr>
      <p:sp>
        <p:nvSpPr>
          <p:cNvPr id="2" name="Baggrund">
            <a:extLst>
              <a:ext uri="{FF2B5EF4-FFF2-40B4-BE49-F238E27FC236}">
                <a16:creationId xmlns:a16="http://schemas.microsoft.com/office/drawing/2014/main" id="{64D6E737-FB1A-B5EA-0B70-BD353EC84ED3}"/>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5" name="Date Placeholder 4">
            <a:extLst>
              <a:ext uri="{FF2B5EF4-FFF2-40B4-BE49-F238E27FC236}">
                <a16:creationId xmlns:a16="http://schemas.microsoft.com/office/drawing/2014/main" id="{86F8E326-C08F-4A91-AC39-AC597CF03DB9}"/>
              </a:ext>
            </a:extLst>
          </p:cNvPr>
          <p:cNvSpPr>
            <a:spLocks noGrp="1"/>
          </p:cNvSpPr>
          <p:nvPr>
            <p:ph type="dt" sz="half" idx="10"/>
          </p:nvPr>
        </p:nvSpPr>
        <p:spPr/>
        <p:txBody>
          <a:bodyPr/>
          <a:lstStyle/>
          <a:p>
            <a:fld id="{EE9C0BB3-D382-4E96-A71B-5DC3D5FF1E84}" type="datetime3">
              <a:rPr lang="da-DK" smtClean="0"/>
              <a:t>20.08.2025</a:t>
            </a:fld>
            <a:endParaRPr lang="da-DK"/>
          </a:p>
        </p:txBody>
      </p:sp>
      <p:sp>
        <p:nvSpPr>
          <p:cNvPr id="6" name="Footer Placeholder 5">
            <a:extLst>
              <a:ext uri="{FF2B5EF4-FFF2-40B4-BE49-F238E27FC236}">
                <a16:creationId xmlns:a16="http://schemas.microsoft.com/office/drawing/2014/main" id="{BFC1E843-D1B7-4A1B-88E0-600F68E23555}"/>
              </a:ext>
            </a:extLst>
          </p:cNvPr>
          <p:cNvSpPr>
            <a:spLocks noGrp="1"/>
          </p:cNvSpPr>
          <p:nvPr>
            <p:ph type="ftr" sz="quarter" idx="11"/>
          </p:nvPr>
        </p:nvSpPr>
        <p:spPr/>
        <p:txBody>
          <a:bodyPr/>
          <a:lstStyle/>
          <a:p>
            <a:r>
              <a:rPr lang="da-DK"/>
              <a:t>Hjerteforeningen</a:t>
            </a:r>
          </a:p>
        </p:txBody>
      </p:sp>
      <p:sp>
        <p:nvSpPr>
          <p:cNvPr id="7" name="Slide Number Placeholder 6">
            <a:extLst>
              <a:ext uri="{FF2B5EF4-FFF2-40B4-BE49-F238E27FC236}">
                <a16:creationId xmlns:a16="http://schemas.microsoft.com/office/drawing/2014/main" id="{06FD6CF0-63E8-4640-A2FA-617A92A15763}"/>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15977495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Mørk">
    <p:bg>
      <p:bgPr>
        <a:solidFill>
          <a:srgbClr val="400000"/>
        </a:solidFill>
        <a:effectLst/>
      </p:bgPr>
    </p:bg>
    <p:spTree>
      <p:nvGrpSpPr>
        <p:cNvPr id="1" name=""/>
        <p:cNvGrpSpPr/>
        <p:nvPr/>
      </p:nvGrpSpPr>
      <p:grpSpPr>
        <a:xfrm>
          <a:off x="0" y="0"/>
          <a:ext cx="0" cy="0"/>
          <a:chOff x="0" y="0"/>
          <a:chExt cx="0" cy="0"/>
        </a:xfrm>
      </p:grpSpPr>
      <p:sp>
        <p:nvSpPr>
          <p:cNvPr id="2" name="Baggrund">
            <a:extLst>
              <a:ext uri="{FF2B5EF4-FFF2-40B4-BE49-F238E27FC236}">
                <a16:creationId xmlns:a16="http://schemas.microsoft.com/office/drawing/2014/main" id="{46FBC6E4-B3EC-85AC-38C4-32AB22743149}"/>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4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9" name="Date Placeholder 8">
            <a:extLst>
              <a:ext uri="{FF2B5EF4-FFF2-40B4-BE49-F238E27FC236}">
                <a16:creationId xmlns:a16="http://schemas.microsoft.com/office/drawing/2014/main" id="{DA2E80F3-3914-CDC7-D806-0763344B97EE}"/>
              </a:ext>
            </a:extLst>
          </p:cNvPr>
          <p:cNvSpPr>
            <a:spLocks noGrp="1"/>
          </p:cNvSpPr>
          <p:nvPr>
            <p:ph type="dt" sz="half" idx="10"/>
          </p:nvPr>
        </p:nvSpPr>
        <p:spPr/>
        <p:txBody>
          <a:bodyPr/>
          <a:lstStyle>
            <a:lvl1pPr>
              <a:defRPr>
                <a:solidFill>
                  <a:schemeClr val="tx2"/>
                </a:solidFill>
              </a:defRPr>
            </a:lvl1pPr>
          </a:lstStyle>
          <a:p>
            <a:fld id="{7C7EDF5C-7FDB-4E1F-B9E5-81932782DD6D}" type="datetime3">
              <a:rPr lang="da-DK" smtClean="0"/>
              <a:pPr/>
              <a:t>20.08.2025</a:t>
            </a:fld>
            <a:endParaRPr lang="da-DK"/>
          </a:p>
        </p:txBody>
      </p:sp>
      <p:sp>
        <p:nvSpPr>
          <p:cNvPr id="10" name="Footer Placeholder 9">
            <a:extLst>
              <a:ext uri="{FF2B5EF4-FFF2-40B4-BE49-F238E27FC236}">
                <a16:creationId xmlns:a16="http://schemas.microsoft.com/office/drawing/2014/main" id="{31F4AC36-48B7-0425-E58D-05D223606ADD}"/>
              </a:ext>
            </a:extLst>
          </p:cNvPr>
          <p:cNvSpPr>
            <a:spLocks noGrp="1"/>
          </p:cNvSpPr>
          <p:nvPr>
            <p:ph type="ftr" sz="quarter" idx="11"/>
          </p:nvPr>
        </p:nvSpPr>
        <p:spPr/>
        <p:txBody>
          <a:bodyPr/>
          <a:lstStyle>
            <a:lvl1pPr>
              <a:defRPr>
                <a:solidFill>
                  <a:schemeClr val="tx2"/>
                </a:solidFill>
              </a:defRPr>
            </a:lvl1pPr>
          </a:lstStyle>
          <a:p>
            <a:r>
              <a:rPr lang="da-DK"/>
              <a:t>Hjerteforeningen</a:t>
            </a:r>
          </a:p>
        </p:txBody>
      </p:sp>
      <p:sp>
        <p:nvSpPr>
          <p:cNvPr id="11" name="Slide Number Placeholder 10">
            <a:extLst>
              <a:ext uri="{FF2B5EF4-FFF2-40B4-BE49-F238E27FC236}">
                <a16:creationId xmlns:a16="http://schemas.microsoft.com/office/drawing/2014/main" id="{D092ED84-7FAD-0C46-1881-7819D2A3AF21}"/>
              </a:ext>
            </a:extLst>
          </p:cNvPr>
          <p:cNvSpPr>
            <a:spLocks noGrp="1"/>
          </p:cNvSpPr>
          <p:nvPr>
            <p:ph type="sldNum" sz="quarter" idx="12"/>
          </p:nvPr>
        </p:nvSpPr>
        <p:spPr/>
        <p:txBody>
          <a:bodyPr/>
          <a:lstStyle>
            <a:lvl1pPr>
              <a:defRPr>
                <a:solidFill>
                  <a:schemeClr val="tx2"/>
                </a:solid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841906182"/>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52" y="458238"/>
            <a:ext cx="11109321" cy="650171"/>
          </a:xfrm>
          <a:prstGeom prst="rect">
            <a:avLst/>
          </a:prstGeom>
          <a:noFill/>
        </p:spPr>
        <p:txBody>
          <a:bodyPr wrap="square" lIns="0" tIns="0" rIns="0" bIns="0" rtlCol="0" anchor="t" anchorCtr="0">
            <a:noAutofit/>
          </a:bodyPr>
          <a:lstStyle/>
          <a:p>
            <a:r>
              <a:rPr lang="da-DK" sz="3200" b="0" noProof="1">
                <a:solidFill>
                  <a:schemeClr val="tx1"/>
                </a:solidFill>
                <a:latin typeface="+mj-lt"/>
                <a:cs typeface="Arial" panose="020B0604020202020204" pitchFamily="34" charset="0"/>
              </a:rPr>
              <a:t>TIPS &amp; TRICKS - DIN BRUGERGUIDE</a:t>
            </a:r>
          </a:p>
        </p:txBody>
      </p:sp>
      <p:sp>
        <p:nvSpPr>
          <p:cNvPr id="27" name="Text Box 2">
            <a:extLst>
              <a:ext uri="{FF2B5EF4-FFF2-40B4-BE49-F238E27FC236}">
                <a16:creationId xmlns:a16="http://schemas.microsoft.com/office/drawing/2014/main" id="{1E86B7E7-F87D-4375-BAE3-34A81C5D0F8B}"/>
              </a:ext>
            </a:extLst>
          </p:cNvPr>
          <p:cNvSpPr txBox="1">
            <a:spLocks noChangeArrowheads="1"/>
          </p:cNvSpPr>
          <p:nvPr userDrawn="1"/>
        </p:nvSpPr>
        <p:spPr bwMode="auto">
          <a:xfrm>
            <a:off x="539752" y="1352550"/>
            <a:ext cx="264240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TYPOGRAFIER</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Brug</a:t>
            </a:r>
            <a:r>
              <a:rPr lang="da-DK" altLang="da-DK" sz="900" b="1" noProof="1">
                <a:solidFill>
                  <a:schemeClr val="tx1"/>
                </a:solidFill>
                <a:latin typeface="+mn-lt"/>
                <a:cs typeface="Arial" panose="020B0604020202020204" pitchFamily="34" charset="0"/>
              </a:rPr>
              <a:t> TAB </a:t>
            </a:r>
            <a:r>
              <a:rPr lang="da-DK" altLang="da-DK" sz="900" b="0" noProof="1">
                <a:solidFill>
                  <a:schemeClr val="tx1"/>
                </a:solidFill>
                <a:latin typeface="+mn-lt"/>
                <a:cs typeface="Arial" panose="020B0604020202020204" pitchFamily="34" charset="0"/>
              </a:rPr>
              <a:t>for at gå frem i tekst-niveauer. Klik </a:t>
            </a:r>
            <a:r>
              <a:rPr lang="da-DK" altLang="da-DK" sz="900" b="1" noProof="1">
                <a:solidFill>
                  <a:schemeClr val="tx1"/>
                </a:solidFill>
                <a:latin typeface="+mn-lt"/>
                <a:cs typeface="Arial" panose="020B0604020202020204" pitchFamily="34" charset="0"/>
              </a:rPr>
              <a:t>ENTER</a:t>
            </a:r>
            <a:r>
              <a:rPr lang="da-DK" altLang="da-DK" sz="900" b="0" noProof="1">
                <a:solidFill>
                  <a:schemeClr val="tx1"/>
                </a:solidFill>
                <a:latin typeface="+mn-lt"/>
                <a:cs typeface="Arial" panose="020B0604020202020204" pitchFamily="34" charset="0"/>
              </a:rPr>
              <a:t>, derefter </a:t>
            </a:r>
            <a:r>
              <a:rPr lang="da-DK" altLang="da-DK" sz="900" b="1" noProof="1">
                <a:solidFill>
                  <a:schemeClr val="tx1"/>
                </a:solidFill>
                <a:latin typeface="+mn-lt"/>
                <a:cs typeface="Arial" panose="020B0604020202020204" pitchFamily="34" charset="0"/>
              </a:rPr>
              <a:t>TAB</a:t>
            </a:r>
            <a:r>
              <a:rPr lang="da-DK" altLang="da-DK" sz="900" b="0" noProof="1">
                <a:solidFill>
                  <a:schemeClr val="tx1"/>
                </a:solidFill>
                <a:latin typeface="+mn-lt"/>
                <a:cs typeface="Arial" panose="020B0604020202020204" pitchFamily="34" charset="0"/>
              </a:rPr>
              <a:t> for at skifte fra et niveau til det næste</a:t>
            </a:r>
          </a:p>
          <a:p>
            <a:pPr eaLnBrk="1" hangingPunct="1">
              <a:spcAft>
                <a:spcPts val="600"/>
              </a:spcAft>
              <a:defRPr/>
            </a:pPr>
            <a:r>
              <a:rPr lang="da-DK" altLang="da-DK" sz="900" b="0" noProof="1">
                <a:solidFill>
                  <a:schemeClr val="tx1"/>
                </a:solidFill>
                <a:latin typeface="+mn-lt"/>
                <a:cs typeface="Arial" panose="020B0604020202020204" pitchFamily="34" charset="0"/>
              </a:rPr>
              <a:t>For at gå tilbage i tekst-niveauer,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brug </a:t>
            </a:r>
            <a:r>
              <a:rPr lang="da-DK" altLang="da-DK" sz="900" b="1" noProof="1">
                <a:solidFill>
                  <a:schemeClr val="tx1"/>
                </a:solidFill>
                <a:latin typeface="+mn-lt"/>
                <a:cs typeface="Arial" panose="020B0604020202020204" pitchFamily="34" charset="0"/>
              </a:rPr>
              <a:t>SHIFT+TAB</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Alternativt kan </a:t>
            </a:r>
            <a:r>
              <a:rPr lang="da-DK" altLang="da-DK" sz="900" b="1" noProof="1">
                <a:solidFill>
                  <a:schemeClr val="tx1"/>
                </a:solidFill>
                <a:latin typeface="+mn-lt"/>
                <a:cs typeface="Arial" panose="020B0604020202020204" pitchFamily="34" charset="0"/>
              </a:rPr>
              <a:t>Forøg</a:t>
            </a:r>
            <a:r>
              <a:rPr lang="da-DK" altLang="da-DK" sz="900" b="0" noProof="1">
                <a:solidFill>
                  <a:schemeClr val="tx1"/>
                </a:solidFill>
                <a:latin typeface="+mn-lt"/>
                <a:cs typeface="Arial" panose="020B0604020202020204" pitchFamily="34" charset="0"/>
              </a:rPr>
              <a:t> og </a:t>
            </a:r>
            <a:r>
              <a:rPr lang="da-DK" altLang="da-DK" sz="900" b="1" noProof="1">
                <a:solidFill>
                  <a:schemeClr val="tx1"/>
                </a:solidFill>
                <a:latin typeface="+mn-lt"/>
                <a:cs typeface="Arial" panose="020B0604020202020204" pitchFamily="34" charset="0"/>
              </a:rPr>
              <a:t>Formindsk</a:t>
            </a:r>
            <a:r>
              <a:rPr lang="da-DK" altLang="da-DK" sz="900" b="0" noProof="1">
                <a:solidFill>
                  <a:schemeClr val="tx1"/>
                </a:solidFill>
                <a:latin typeface="+mn-lt"/>
                <a:cs typeface="Arial" panose="020B0604020202020204" pitchFamily="34" charset="0"/>
              </a:rPr>
              <a:t> listeniveau bruges</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sz="900" b="1" noProof="1">
                <a:latin typeface="+mn-lt"/>
                <a:cs typeface="Arial" panose="020B0604020202020204" pitchFamily="34" charset="0"/>
              </a:rPr>
              <a:t>TIP: Brug</a:t>
            </a:r>
            <a:r>
              <a:rPr lang="da-DK" sz="900" b="1" baseline="0" noProof="1">
                <a:latin typeface="+mn-lt"/>
                <a:cs typeface="Arial" panose="020B0604020202020204" pitchFamily="34" charset="0"/>
              </a:rPr>
              <a:t> bullet knappen</a:t>
            </a:r>
            <a:endParaRPr lang="da-DK" sz="900" b="1" noProof="1">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Fjern bullet for almindelig tekst.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bullet knappen for at sætte korrekt bullet igen</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1600" b="1" noProof="1">
                <a:solidFill>
                  <a:schemeClr val="tx1"/>
                </a:solidFill>
                <a:latin typeface="+mn-lt"/>
                <a:cs typeface="Arial" panose="020B0604020202020204" pitchFamily="34" charset="0"/>
              </a:rPr>
            </a:br>
            <a:r>
              <a:rPr lang="da-DK" sz="1600">
                <a:latin typeface="+mn-lt"/>
                <a:cs typeface="Arial" panose="020B0604020202020204" pitchFamily="34" charset="0"/>
              </a:rPr>
              <a:t>SLIDES &amp; LAYOUTS</a:t>
            </a:r>
            <a:br>
              <a:rPr lang="da-DK" altLang="da-DK" sz="1600" b="1" noProof="1">
                <a:solidFill>
                  <a:schemeClr val="tx1"/>
                </a:solidFill>
                <a:latin typeface="+mn-lt"/>
                <a:cs typeface="Arial" panose="020B0604020202020204" pitchFamily="34" charset="0"/>
              </a:rPr>
            </a:br>
            <a:br>
              <a:rPr lang="da-DK" altLang="da-DK" sz="900" b="1"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menupunktet </a:t>
            </a:r>
            <a:r>
              <a:rPr lang="da-DK" altLang="da-DK" sz="900" b="1" noProof="1">
                <a:solidFill>
                  <a:schemeClr val="tx1"/>
                </a:solidFill>
                <a:latin typeface="+mn-lt"/>
                <a:cs typeface="Arial" panose="020B0604020202020204" pitchFamily="34" charset="0"/>
              </a:rPr>
              <a:t>Nyt Slide </a:t>
            </a:r>
            <a:r>
              <a:rPr lang="da-DK" altLang="da-DK" sz="900" b="0" noProof="1">
                <a:solidFill>
                  <a:schemeClr val="tx1"/>
                </a:solidFill>
                <a:latin typeface="+mn-lt"/>
                <a:cs typeface="Arial" panose="020B0604020202020204" pitchFamily="34" charset="0"/>
              </a:rPr>
              <a:t>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 for at indsætte nyt slide</a:t>
            </a:r>
            <a:br>
              <a:rPr lang="da-DK" altLang="da-DK" sz="900" b="0" noProof="1">
                <a:solidFill>
                  <a:schemeClr val="tx1"/>
                </a:solidFill>
                <a:latin typeface="+mn-lt"/>
                <a:cs typeface="Arial" panose="020B0604020202020204" pitchFamily="34" charset="0"/>
              </a:rPr>
            </a:b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Ændre layout</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pilen</a:t>
            </a:r>
            <a:r>
              <a:rPr lang="da-DK" altLang="da-DK" sz="900" b="0" baseline="0" noProof="1">
                <a:solidFill>
                  <a:schemeClr val="tx1"/>
                </a:solidFill>
                <a:latin typeface="+mn-lt"/>
                <a:cs typeface="Arial" panose="020B0604020202020204" pitchFamily="34" charset="0"/>
              </a:rPr>
              <a:t> ved siden af </a:t>
            </a:r>
            <a:r>
              <a:rPr lang="da-DK" altLang="da-DK" sz="900" b="1" baseline="0" noProof="1">
                <a:solidFill>
                  <a:schemeClr val="tx1"/>
                </a:solidFill>
                <a:latin typeface="+mn-lt"/>
                <a:cs typeface="Arial" panose="020B0604020202020204" pitchFamily="34" charset="0"/>
              </a:rPr>
              <a:t>Layout</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for at få vist en dropdown menu af </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mulige slides layout</a:t>
            </a:r>
            <a:endParaRPr lang="da-DK" altLang="da-DK" sz="900" b="0" noProof="1">
              <a:solidFill>
                <a:schemeClr val="tx1"/>
              </a:solidFill>
              <a:latin typeface="+mn-lt"/>
              <a:cs typeface="Arial" panose="020B0604020202020204" pitchFamily="34" charset="0"/>
            </a:endParaRPr>
          </a:p>
        </p:txBody>
      </p:sp>
      <p:sp>
        <p:nvSpPr>
          <p:cNvPr id="28"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4303713" y="1352550"/>
            <a:ext cx="2642400" cy="407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1200"/>
              </a:spcBef>
              <a:spcAft>
                <a:spcPts val="600"/>
              </a:spcAft>
              <a:buFont typeface="+mj-lt"/>
              <a:buNone/>
              <a:defRPr/>
            </a:pPr>
            <a:r>
              <a:rPr lang="da-DK" sz="900" b="1" noProof="1">
                <a:solidFill>
                  <a:schemeClr val="tx1"/>
                </a:solidFill>
                <a:latin typeface="+mn-lt"/>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på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knappen</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Nulstil</a:t>
            </a:r>
            <a:r>
              <a:rPr lang="da-DK" altLang="da-DK" sz="900" b="0" noProof="1">
                <a:solidFill>
                  <a:schemeClr val="tx1"/>
                </a:solidFill>
                <a:latin typeface="+mn-lt"/>
                <a:cs typeface="Arial" panose="020B0604020202020204" pitchFamily="34" charset="0"/>
              </a:rPr>
              <a:t> for at nulstille placering, størrelse og formatering af pladsholdere til layoutets oprindelige design 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a:t>
            </a:r>
            <a:endParaRPr lang="da-DK" sz="900" b="1" noProof="1">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da-DK" sz="9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BILLEDER</a:t>
            </a:r>
            <a:endParaRPr lang="da-DK" sz="16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På slides med billedpladsholder,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ikonet og vælg </a:t>
            </a:r>
            <a:r>
              <a:rPr lang="da-DK" altLang="da-DK" sz="900" b="1" noProof="1">
                <a:solidFill>
                  <a:schemeClr val="tx1"/>
                </a:solidFill>
                <a:latin typeface="+mn-lt"/>
                <a:cs typeface="Arial" panose="020B0604020202020204" pitchFamily="34" charset="0"/>
              </a:rPr>
              <a:t>Indsæt </a:t>
            </a:r>
            <a:r>
              <a:rPr lang="da-DK" altLang="da-DK" sz="900" b="0" noProof="1">
                <a:solidFill>
                  <a:schemeClr val="tx1"/>
                </a:solidFill>
                <a:latin typeface="+mn-lt"/>
                <a:cs typeface="Arial" panose="020B0604020202020204" pitchFamily="34" charset="0"/>
              </a:rPr>
              <a:t>for at søge efter billede</a:t>
            </a:r>
          </a:p>
          <a:p>
            <a:pPr eaLnBrk="1" hangingPunct="1">
              <a:spcBef>
                <a:spcPts val="1200"/>
              </a:spcBef>
              <a:spcAft>
                <a:spcPts val="600"/>
              </a:spcAft>
              <a:defRPr/>
            </a:pPr>
            <a:r>
              <a:rPr lang="da-DK" sz="900" b="1" noProof="1">
                <a:solidFill>
                  <a:schemeClr val="tx1"/>
                </a:solidFill>
                <a:latin typeface="+mn-lt"/>
                <a:cs typeface="Arial" panose="020B0604020202020204" pitchFamily="34" charset="0"/>
              </a:rPr>
              <a:t>Beskær billede</a:t>
            </a:r>
          </a:p>
          <a:p>
            <a:pPr eaLnBrk="1" hangingPunct="1">
              <a:spcAft>
                <a:spcPts val="600"/>
              </a:spcAf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Beskær</a:t>
            </a:r>
            <a:r>
              <a:rPr lang="da-DK" altLang="da-DK" sz="900" b="0" noProof="1">
                <a:solidFill>
                  <a:schemeClr val="tx1"/>
                </a:solidFill>
                <a:latin typeface="+mn-lt"/>
                <a:cs typeface="Arial" panose="020B0604020202020204" pitchFamily="34" charset="0"/>
              </a:rPr>
              <a:t> for at ændre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Ønsker du at skalere billedet, så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hold </a:t>
            </a:r>
            <a:r>
              <a:rPr lang="da-DK" altLang="da-DK" sz="900" b="1" noProof="1">
                <a:solidFill>
                  <a:schemeClr val="tx1"/>
                </a:solidFill>
                <a:latin typeface="+mn-lt"/>
                <a:cs typeface="Arial" panose="020B0604020202020204" pitchFamily="34" charset="0"/>
              </a:rPr>
              <a:t>SHIFT</a:t>
            </a:r>
            <a:r>
              <a:rPr lang="da-DK" altLang="da-DK" sz="900" b="0" noProof="1">
                <a:solidFill>
                  <a:schemeClr val="tx1"/>
                </a:solidFill>
                <a:latin typeface="+mn-lt"/>
                <a:cs typeface="Arial" panose="020B0604020202020204" pitchFamily="34" charset="0"/>
              </a:rPr>
              <a:t>-knappen nede, mens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du trækker i billedets hjørner</a:t>
            </a:r>
          </a:p>
          <a:p>
            <a:pPr eaLnBrk="1" hangingPunct="1">
              <a:spcAft>
                <a:spcPts val="600"/>
              </a:spcAft>
              <a:defRPr/>
            </a:pP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t>
            </a:r>
            <a:r>
              <a:rPr lang="da-DK" altLang="da-DK" sz="900" b="0" noProof="1">
                <a:solidFill>
                  <a:schemeClr val="tx1"/>
                </a:solidFill>
                <a:latin typeface="+mn-lt"/>
                <a:cs typeface="Arial" panose="020B0604020202020204" pitchFamily="34" charset="0"/>
              </a:rPr>
              <a:t>Hvis du sletter billedet og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indsætter et nyt, kan billedet lægge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sig foran tekst og grafik. Hvis dette sker, højreklik på billedet og vælg </a:t>
            </a:r>
            <a:r>
              <a:rPr lang="da-DK" altLang="da-DK" sz="900" b="1" noProof="1">
                <a:solidFill>
                  <a:schemeClr val="tx1"/>
                </a:solidFill>
                <a:latin typeface="+mn-lt"/>
                <a:cs typeface="Arial" panose="020B0604020202020204" pitchFamily="34" charset="0"/>
              </a:rPr>
              <a:t>Placer bagest</a:t>
            </a:r>
          </a:p>
          <a:p>
            <a:pPr eaLnBrk="1" hangingPunct="1">
              <a:spcAft>
                <a:spcPts val="600"/>
              </a:spcAft>
              <a:defRPr/>
            </a:pPr>
            <a:endParaRPr lang="da-DK" altLang="da-DK" sz="900" b="1" noProof="1">
              <a:solidFill>
                <a:schemeClr val="tx1"/>
              </a:solidFill>
              <a:latin typeface="+mn-lt"/>
              <a:cs typeface="Arial" panose="020B0604020202020204" pitchFamily="34" charset="0"/>
            </a:endParaRPr>
          </a:p>
        </p:txBody>
      </p:sp>
      <p:sp>
        <p:nvSpPr>
          <p:cNvPr id="30" name="Text Box 4">
            <a:extLst>
              <a:ext uri="{FF2B5EF4-FFF2-40B4-BE49-F238E27FC236}">
                <a16:creationId xmlns:a16="http://schemas.microsoft.com/office/drawing/2014/main" id="{460FBAEE-DC7E-44A6-BEA8-1DCAE4DE7726}"/>
              </a:ext>
            </a:extLst>
          </p:cNvPr>
          <p:cNvSpPr txBox="1">
            <a:spLocks noChangeArrowheads="1"/>
          </p:cNvSpPr>
          <p:nvPr userDrawn="1"/>
        </p:nvSpPr>
        <p:spPr bwMode="auto">
          <a:xfrm>
            <a:off x="8071878" y="1352550"/>
            <a:ext cx="2818372"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SIDEHOVED &amp; -FOD</a:t>
            </a:r>
            <a:endParaRPr lang="da-DK" altLang="da-DK" sz="16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Gør dette som</a:t>
            </a:r>
            <a:r>
              <a:rPr lang="da-DK" altLang="da-DK" sz="900" b="0" baseline="0" noProof="1">
                <a:solidFill>
                  <a:schemeClr val="tx1"/>
                </a:solidFill>
                <a:latin typeface="+mn-lt"/>
                <a:cs typeface="Arial" panose="020B0604020202020204" pitchFamily="34" charset="0"/>
              </a:rPr>
              <a:t> det sidste i din præsentation, </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så ændringerne slår igennem på alle slides</a:t>
            </a:r>
            <a:endParaRPr lang="da-DK" sz="9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Sidehoved og Sidefod</a:t>
            </a:r>
            <a:r>
              <a:rPr lang="da-DK" altLang="da-DK" sz="900" b="0" noProof="1">
                <a:solidFill>
                  <a:schemeClr val="tx1"/>
                </a:solidFill>
                <a:latin typeface="+mn-lt"/>
                <a:cs typeface="Arial" panose="020B0604020202020204" pitchFamily="34" charset="0"/>
              </a:rPr>
              <a:t> i fanen </a:t>
            </a:r>
            <a:r>
              <a:rPr lang="da-DK" altLang="da-DK" sz="900" b="1" noProof="1">
                <a:solidFill>
                  <a:schemeClr val="tx1"/>
                </a:solidFill>
                <a:latin typeface="+mn-lt"/>
                <a:cs typeface="Arial" panose="020B0604020202020204" pitchFamily="34" charset="0"/>
              </a:rPr>
              <a:t>Indsæt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Anvend på alle </a:t>
            </a:r>
            <a:r>
              <a:rPr lang="da-DK" altLang="da-DK" sz="900" b="0" noProof="1">
                <a:solidFill>
                  <a:schemeClr val="tx1"/>
                </a:solidFill>
                <a:latin typeface="+mn-lt"/>
                <a:cs typeface="Arial" panose="020B0604020202020204" pitchFamily="34" charset="0"/>
              </a:rPr>
              <a:t>eller </a:t>
            </a:r>
            <a:r>
              <a:rPr lang="da-DK" altLang="da-DK" sz="900" b="1" noProof="1">
                <a:solidFill>
                  <a:schemeClr val="tx1"/>
                </a:solidFill>
                <a:latin typeface="+mn-lt"/>
                <a:cs typeface="Arial" panose="020B0604020202020204" pitchFamily="34" charset="0"/>
              </a:rPr>
              <a:t>Anvend</a:t>
            </a:r>
            <a:r>
              <a:rPr lang="da-DK" altLang="da-DK" sz="900" b="0" noProof="1">
                <a:solidFill>
                  <a:schemeClr val="tx1"/>
                </a:solidFill>
                <a:latin typeface="+mn-lt"/>
                <a:cs typeface="Arial" panose="020B0604020202020204" pitchFamily="34" charset="0"/>
              </a:rPr>
              <a:t> hvis det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kun skal være på et enkelt slide</a:t>
            </a:r>
          </a:p>
          <a:p>
            <a:pPr eaLnBrk="1" hangingPunct="1">
              <a:spcAft>
                <a:spcPts val="600"/>
              </a:spcAft>
              <a:defRPr/>
            </a:pPr>
            <a:endParaRPr lang="da-DK" sz="900" b="0" noProof="1">
              <a:solidFill>
                <a:schemeClr val="tx1"/>
              </a:solidFill>
              <a:latin typeface="+mn-lt"/>
              <a:cs typeface="Arial" panose="020B0604020202020204" pitchFamily="34" charset="0"/>
            </a:endParaRPr>
          </a:p>
          <a:p>
            <a:pPr eaLnBrk="1" hangingPunct="1">
              <a:spcAft>
                <a:spcPts val="600"/>
              </a:spcAft>
              <a:defRPr/>
            </a:pPr>
            <a:r>
              <a:rPr lang="da-DK" sz="1600">
                <a:latin typeface="+mn-lt"/>
                <a:cs typeface="Arial" panose="020B0604020202020204" pitchFamily="34" charset="0"/>
              </a:rPr>
              <a:t>HJÆLPELINJER</a:t>
            </a:r>
            <a:endParaRPr lang="da-DK" sz="16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fanen </a:t>
            </a:r>
            <a:r>
              <a:rPr lang="da-DK" altLang="da-DK" sz="900" b="1" noProof="1">
                <a:solidFill>
                  <a:schemeClr val="tx1"/>
                </a:solidFill>
                <a:latin typeface="+mn-lt"/>
                <a:cs typeface="Arial" panose="020B0604020202020204" pitchFamily="34" charset="0"/>
              </a:rPr>
              <a:t>Vis </a:t>
            </a:r>
            <a:r>
              <a:rPr lang="da-DK" altLang="da-DK" sz="900" b="0" noProof="1">
                <a:solidFill>
                  <a:schemeClr val="tx1"/>
                </a:solidFill>
                <a:latin typeface="+mn-lt"/>
                <a:cs typeface="Arial" panose="020B0604020202020204" pitchFamily="34" charset="0"/>
              </a:rPr>
              <a:t>og sæt hak ved </a:t>
            </a:r>
            <a:r>
              <a:rPr lang="da-DK" altLang="da-DK" sz="900" b="1" noProof="1">
                <a:solidFill>
                  <a:schemeClr val="tx1"/>
                </a:solidFill>
                <a:latin typeface="+mn-lt"/>
                <a:cs typeface="Arial" panose="020B0604020202020204" pitchFamily="34" charset="0"/>
              </a:rPr>
              <a:t>Hjælpelinjer</a:t>
            </a:r>
          </a:p>
          <a:p>
            <a:pPr eaLnBrk="1" hangingPunct="1">
              <a:spcAft>
                <a:spcPts val="600"/>
              </a:spcAft>
              <a:defRPr/>
            </a:pPr>
            <a:r>
              <a:rPr lang="da-DK" altLang="da-DK" sz="900" b="1" noProof="1">
                <a:solidFill>
                  <a:schemeClr val="tx1"/>
                </a:solidFill>
                <a:latin typeface="+mn-lt"/>
                <a:cs typeface="Arial" panose="020B0604020202020204" pitchFamily="34" charset="0"/>
              </a:rPr>
              <a:t>TIP: Alt + F9 </a:t>
            </a:r>
            <a:r>
              <a:rPr lang="da-DK" altLang="da-DK" sz="900" b="0" noProof="1">
                <a:solidFill>
                  <a:schemeClr val="tx1"/>
                </a:solidFill>
                <a:latin typeface="+mn-lt"/>
                <a:cs typeface="Arial" panose="020B0604020202020204" pitchFamily="34" charset="0"/>
              </a:rPr>
              <a:t>for hurtig visning af hjælpelinjer</a:t>
            </a: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Mac: </a:t>
            </a:r>
            <a:r>
              <a:rPr lang="da-DK" sz="900" b="0" i="0">
                <a:solidFill>
                  <a:srgbClr val="333333"/>
                </a:solidFill>
                <a:effectLst/>
                <a:latin typeface="Arial"/>
              </a:rPr>
              <a:t>⌘ </a:t>
            </a:r>
            <a:r>
              <a:rPr lang="da-DK" altLang="da-DK" sz="900" b="0" noProof="1">
                <a:solidFill>
                  <a:schemeClr val="tx1"/>
                </a:solidFill>
                <a:latin typeface="+mn-lt"/>
                <a:cs typeface="Arial" panose="020B0604020202020204" pitchFamily="34" charset="0"/>
              </a:rPr>
              <a:t>+ option + ctrl + G</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1600" b="0" noProof="1">
                <a:solidFill>
                  <a:schemeClr val="tx1"/>
                </a:solidFill>
                <a:latin typeface="+mn-lt"/>
                <a:cs typeface="Arial" panose="020B0604020202020204" pitchFamily="34" charset="0"/>
              </a:rPr>
              <a:t>COPY/PASTE INDHOLD</a:t>
            </a:r>
          </a:p>
          <a:p>
            <a:pPr eaLnBrk="1" hangingPunct="1">
              <a:spcAft>
                <a:spcPts val="600"/>
              </a:spcAft>
              <a:defRPr/>
            </a:pPr>
            <a:r>
              <a:rPr lang="da-DK" altLang="da-DK" sz="900" b="0" noProof="1">
                <a:solidFill>
                  <a:schemeClr val="tx1"/>
                </a:solidFill>
                <a:latin typeface="+mn-lt"/>
                <a:cs typeface="Arial" panose="020B0604020202020204" pitchFamily="34" charset="0"/>
              </a:rPr>
              <a:t>Du har 2 muligheder, når du kopierer gammelt indhold over i din nye præsentation:</a:t>
            </a:r>
          </a:p>
          <a:p>
            <a:pPr eaLnBrk="1" hangingPunct="1">
              <a:spcAft>
                <a:spcPts val="600"/>
              </a:spcAft>
              <a:defRPr/>
            </a:pPr>
            <a:r>
              <a:rPr lang="da-DK" altLang="da-DK" sz="900" b="1" noProof="1">
                <a:solidFill>
                  <a:schemeClr val="tx1"/>
                </a:solidFill>
                <a:latin typeface="+mn-lt"/>
                <a:cs typeface="Arial" panose="020B0604020202020204" pitchFamily="34" charset="0"/>
              </a:rPr>
              <a:t>1. Best practice: </a:t>
            </a:r>
            <a:r>
              <a:rPr lang="da-DK" altLang="da-DK" sz="900" b="0" noProof="1">
                <a:solidFill>
                  <a:schemeClr val="tx1"/>
                </a:solidFill>
                <a:latin typeface="+mn-lt"/>
                <a:cs typeface="Arial" panose="020B0604020202020204" pitchFamily="34" charset="0"/>
              </a:rPr>
              <a:t>Opret et slide i din nye præsentation og kopier ét indholdselement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ad gangen (fx kopier al tekst fra én tekstboks)</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Eller kopier et helt slide over i din nye præsentation og vælg derefter et passende layout. </a:t>
            </a:r>
            <a:r>
              <a:rPr lang="da-DK" altLang="da-DK" sz="900" b="0" noProof="1">
                <a:solidFill>
                  <a:srgbClr val="000000"/>
                </a:solidFill>
                <a:latin typeface="+mn-lt"/>
                <a:cs typeface="Arial" panose="020B0604020202020204" pitchFamily="34" charset="0"/>
              </a:rPr>
              <a:t>Når din præsentation er klar, åbner du en tom præsentation (tryk Ctrl+N). Kopier alle dias fra den nye præsentation, indsæt dem i den tomme præsentation. Dette vil sikre, at </a:t>
            </a:r>
            <a:br>
              <a:rPr lang="da-DK" altLang="da-DK" sz="900" b="0" noProof="1">
                <a:solidFill>
                  <a:srgbClr val="000000"/>
                </a:solidFill>
                <a:latin typeface="+mn-lt"/>
                <a:cs typeface="Arial" panose="020B0604020202020204" pitchFamily="34" charset="0"/>
              </a:rPr>
            </a:br>
            <a:r>
              <a:rPr lang="da-DK" altLang="da-DK" sz="900" b="0" noProof="1">
                <a:solidFill>
                  <a:srgbClr val="000000"/>
                </a:solidFill>
                <a:latin typeface="+mn-lt"/>
                <a:cs typeface="Arial" panose="020B0604020202020204" pitchFamily="34" charset="0"/>
              </a:rPr>
              <a:t>der ikke er ekstra layouts</a:t>
            </a:r>
            <a:endParaRPr lang="da-DK" altLang="da-DK" sz="900" b="0" noProof="1">
              <a:solidFill>
                <a:schemeClr val="tx1"/>
              </a:solidFill>
              <a:latin typeface="+mn-lt"/>
              <a:cs typeface="Arial" panose="020B0604020202020204" pitchFamily="34" charset="0"/>
            </a:endParaRPr>
          </a:p>
        </p:txBody>
      </p:sp>
      <p:pic>
        <p:nvPicPr>
          <p:cNvPr id="31" name="Picture 30">
            <a:extLst>
              <a:ext uri="{FF2B5EF4-FFF2-40B4-BE49-F238E27FC236}">
                <a16:creationId xmlns:a16="http://schemas.microsoft.com/office/drawing/2014/main" id="{E7B73ADD-C9A2-4CC9-B9B1-829AB8120F3E}"/>
              </a:ext>
            </a:extLst>
          </p:cNvPr>
          <p:cNvPicPr>
            <a:picLocks noChangeAspect="1"/>
          </p:cNvPicPr>
          <p:nvPr userDrawn="1"/>
        </p:nvPicPr>
        <p:blipFill>
          <a:blip r:embed="rId2"/>
          <a:stretch>
            <a:fillRect/>
          </a:stretch>
        </p:blipFill>
        <p:spPr>
          <a:xfrm>
            <a:off x="3182938" y="3244510"/>
            <a:ext cx="257143" cy="285714"/>
          </a:xfrm>
          <a:prstGeom prst="rect">
            <a:avLst/>
          </a:prstGeom>
        </p:spPr>
      </p:pic>
      <p:pic>
        <p:nvPicPr>
          <p:cNvPr id="32" name="Picture 31">
            <a:extLst>
              <a:ext uri="{FF2B5EF4-FFF2-40B4-BE49-F238E27FC236}">
                <a16:creationId xmlns:a16="http://schemas.microsoft.com/office/drawing/2014/main" id="{94E7EF11-FB06-4FF3-89B6-C9C7B40D4DA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892925" y="2885905"/>
            <a:ext cx="341204" cy="321707"/>
          </a:xfrm>
          <a:prstGeom prst="rect">
            <a:avLst/>
          </a:prstGeom>
        </p:spPr>
      </p:pic>
      <p:pic>
        <p:nvPicPr>
          <p:cNvPr id="33" name="Billede 1">
            <a:extLst>
              <a:ext uri="{FF2B5EF4-FFF2-40B4-BE49-F238E27FC236}">
                <a16:creationId xmlns:a16="http://schemas.microsoft.com/office/drawing/2014/main" id="{58944A03-80A9-4768-89E7-4E910EFFBC28}"/>
              </a:ext>
            </a:extLst>
          </p:cNvPr>
          <p:cNvPicPr>
            <a:picLocks noChangeAspect="1"/>
          </p:cNvPicPr>
          <p:nvPr userDrawn="1"/>
        </p:nvPicPr>
        <p:blipFill>
          <a:blip r:embed="rId4"/>
          <a:stretch>
            <a:fillRect/>
          </a:stretch>
        </p:blipFill>
        <p:spPr>
          <a:xfrm>
            <a:off x="3182938" y="4167692"/>
            <a:ext cx="308589" cy="528030"/>
          </a:xfrm>
          <a:prstGeom prst="rect">
            <a:avLst/>
          </a:prstGeom>
        </p:spPr>
      </p:pic>
      <p:pic>
        <p:nvPicPr>
          <p:cNvPr id="35" name="Billede 4">
            <a:extLst>
              <a:ext uri="{FF2B5EF4-FFF2-40B4-BE49-F238E27FC236}">
                <a16:creationId xmlns:a16="http://schemas.microsoft.com/office/drawing/2014/main" id="{51BFC2D6-78F9-4DE9-9EA2-2262FCDF4EA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946900" y="1917668"/>
            <a:ext cx="496606" cy="172842"/>
          </a:xfrm>
          <a:prstGeom prst="rect">
            <a:avLst/>
          </a:prstGeom>
        </p:spPr>
      </p:pic>
      <p:pic>
        <p:nvPicPr>
          <p:cNvPr id="36" name="Billede 5">
            <a:extLst>
              <a:ext uri="{FF2B5EF4-FFF2-40B4-BE49-F238E27FC236}">
                <a16:creationId xmlns:a16="http://schemas.microsoft.com/office/drawing/2014/main" id="{EBC4A3E5-1D15-4741-BFC6-17ACF4D5CD3D}"/>
              </a:ext>
            </a:extLst>
          </p:cNvPr>
          <p:cNvPicPr>
            <a:picLocks noChangeAspect="1"/>
          </p:cNvPicPr>
          <p:nvPr userDrawn="1"/>
        </p:nvPicPr>
        <p:blipFill>
          <a:blip r:embed="rId6"/>
          <a:stretch>
            <a:fillRect/>
          </a:stretch>
        </p:blipFill>
        <p:spPr>
          <a:xfrm>
            <a:off x="6938963" y="3654049"/>
            <a:ext cx="366043" cy="480431"/>
          </a:xfrm>
          <a:prstGeom prst="rect">
            <a:avLst/>
          </a:prstGeom>
        </p:spPr>
      </p:pic>
      <p:pic>
        <p:nvPicPr>
          <p:cNvPr id="37" name="Picture 36">
            <a:extLst>
              <a:ext uri="{FF2B5EF4-FFF2-40B4-BE49-F238E27FC236}">
                <a16:creationId xmlns:a16="http://schemas.microsoft.com/office/drawing/2014/main" id="{6C19287C-813E-4966-89A1-64D6247DEA84}"/>
              </a:ext>
            </a:extLst>
          </p:cNvPr>
          <p:cNvPicPr>
            <a:picLocks noChangeAspect="1"/>
          </p:cNvPicPr>
          <p:nvPr userDrawn="1"/>
        </p:nvPicPr>
        <p:blipFill>
          <a:blip r:embed="rId7"/>
          <a:stretch>
            <a:fillRect/>
          </a:stretch>
        </p:blipFill>
        <p:spPr>
          <a:xfrm>
            <a:off x="3182938" y="2486469"/>
            <a:ext cx="457143" cy="257143"/>
          </a:xfrm>
          <a:prstGeom prst="rect">
            <a:avLst/>
          </a:prstGeom>
        </p:spPr>
      </p:pic>
      <p:pic>
        <p:nvPicPr>
          <p:cNvPr id="38" name="Picture 37">
            <a:extLst>
              <a:ext uri="{FF2B5EF4-FFF2-40B4-BE49-F238E27FC236}">
                <a16:creationId xmlns:a16="http://schemas.microsoft.com/office/drawing/2014/main" id="{007658DD-99CF-4B02-82C0-E6D1C908CA1A}"/>
              </a:ext>
            </a:extLst>
          </p:cNvPr>
          <p:cNvPicPr>
            <a:picLocks noChangeAspect="1"/>
          </p:cNvPicPr>
          <p:nvPr userDrawn="1"/>
        </p:nvPicPr>
        <p:blipFill>
          <a:blip r:embed="rId8"/>
          <a:stretch>
            <a:fillRect/>
          </a:stretch>
        </p:blipFill>
        <p:spPr>
          <a:xfrm>
            <a:off x="3182938" y="5035960"/>
            <a:ext cx="475428" cy="176762"/>
          </a:xfrm>
          <a:prstGeom prst="rect">
            <a:avLst/>
          </a:prstGeom>
        </p:spPr>
      </p:pic>
      <p:pic>
        <p:nvPicPr>
          <p:cNvPr id="13" name="Billede 12">
            <a:extLst>
              <a:ext uri="{FF2B5EF4-FFF2-40B4-BE49-F238E27FC236}">
                <a16:creationId xmlns:a16="http://schemas.microsoft.com/office/drawing/2014/main" id="{35803521-009F-447D-8D16-21D9EADF441A}"/>
              </a:ext>
            </a:extLst>
          </p:cNvPr>
          <p:cNvPicPr>
            <a:picLocks noChangeAspect="1"/>
          </p:cNvPicPr>
          <p:nvPr userDrawn="1"/>
        </p:nvPicPr>
        <p:blipFill>
          <a:blip r:embed="rId9"/>
          <a:stretch>
            <a:fillRect/>
          </a:stretch>
        </p:blipFill>
        <p:spPr>
          <a:xfrm>
            <a:off x="10966450" y="1881866"/>
            <a:ext cx="440195" cy="543366"/>
          </a:xfrm>
          <a:prstGeom prst="rect">
            <a:avLst/>
          </a:prstGeom>
        </p:spPr>
      </p:pic>
      <p:sp>
        <p:nvSpPr>
          <p:cNvPr id="14" name="Date Placeholder 6" hidden="1">
            <a:extLst>
              <a:ext uri="{FF2B5EF4-FFF2-40B4-BE49-F238E27FC236}">
                <a16:creationId xmlns:a16="http://schemas.microsoft.com/office/drawing/2014/main" id="{E4FD2B6E-39A9-4094-A5FF-CBA180265C06}"/>
              </a:ext>
            </a:extLst>
          </p:cNvPr>
          <p:cNvSpPr>
            <a:spLocks noGrp="1"/>
          </p:cNvSpPr>
          <p:nvPr>
            <p:ph type="dt" sz="half" idx="15"/>
          </p:nvPr>
        </p:nvSpPr>
        <p:spPr>
          <a:xfrm>
            <a:off x="0" y="6858000"/>
            <a:ext cx="0" cy="0"/>
          </a:xfrm>
        </p:spPr>
        <p:txBody>
          <a:bodyPr/>
          <a:lstStyle>
            <a:lvl1pPr>
              <a:defRPr sz="100">
                <a:noFill/>
              </a:defRPr>
            </a:lvl1pPr>
          </a:lstStyle>
          <a:p>
            <a:fld id="{50BDF515-98B1-4790-AB92-AF7BBF1B4FE1}" type="datetime3">
              <a:rPr lang="da-DK" smtClean="0"/>
              <a:t>20.08.2025</a:t>
            </a:fld>
            <a:endParaRPr lang="da-DK"/>
          </a:p>
        </p:txBody>
      </p:sp>
      <p:sp>
        <p:nvSpPr>
          <p:cNvPr id="15" name="Footer Placeholder 8" hidden="1">
            <a:extLst>
              <a:ext uri="{FF2B5EF4-FFF2-40B4-BE49-F238E27FC236}">
                <a16:creationId xmlns:a16="http://schemas.microsoft.com/office/drawing/2014/main" id="{AAFF8183-88DB-4217-8B14-93C3A2F3C637}"/>
              </a:ext>
            </a:extLst>
          </p:cNvPr>
          <p:cNvSpPr>
            <a:spLocks noGrp="1"/>
          </p:cNvSpPr>
          <p:nvPr>
            <p:ph type="ftr" sz="quarter" idx="16"/>
          </p:nvPr>
        </p:nvSpPr>
        <p:spPr>
          <a:xfrm>
            <a:off x="0" y="6858000"/>
            <a:ext cx="0" cy="0"/>
          </a:xfrm>
        </p:spPr>
        <p:txBody>
          <a:bodyPr/>
          <a:lstStyle>
            <a:lvl1pPr>
              <a:defRPr sz="100">
                <a:noFill/>
              </a:defRPr>
            </a:lvl1pPr>
          </a:lstStyle>
          <a:p>
            <a:r>
              <a:rPr lang="da-DK"/>
              <a:t>Hjerteforeningen</a:t>
            </a:r>
          </a:p>
        </p:txBody>
      </p:sp>
      <p:sp>
        <p:nvSpPr>
          <p:cNvPr id="16" name="Slide Number Placeholder 10" hidden="1">
            <a:extLst>
              <a:ext uri="{FF2B5EF4-FFF2-40B4-BE49-F238E27FC236}">
                <a16:creationId xmlns:a16="http://schemas.microsoft.com/office/drawing/2014/main" id="{2ECA3156-EAFA-499A-BDD3-C3FE309B573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4206940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og billede">
    <p:bg>
      <p:bgPr>
        <a:solidFill>
          <a:schemeClr val="accent1"/>
        </a:solid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r>
              <a:rPr lang="da-DK"/>
              <a:t>Hjerteforeningen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a:p>
        </p:txBody>
      </p:sp>
      <p:sp>
        <p:nvSpPr>
          <p:cNvPr id="19" name="Date Placeholder 3" hidden="1">
            <a:extLst>
              <a:ext uri="{FF2B5EF4-FFF2-40B4-BE49-F238E27FC236}">
                <a16:creationId xmlns:a16="http://schemas.microsoft.com/office/drawing/2014/main" id="{9FF44439-E9E2-26D4-6CC2-48F495B87A03}"/>
              </a:ext>
            </a:extLst>
          </p:cNvPr>
          <p:cNvSpPr>
            <a:spLocks noGrp="1" noRot="1" noMove="1" noResize="1" noEditPoints="1" noAdjustHandles="1" noChangeArrowheads="1" noChangeShapeType="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CBA37B79-0996-464D-8509-9F60A55EDEEA}" type="datetime3">
              <a:rPr lang="da-DK" smtClean="0"/>
              <a:t>20.08.2025</a:t>
            </a:fld>
            <a:endParaRPr lang="da-DK"/>
          </a:p>
        </p:txBody>
      </p:sp>
      <p:sp>
        <p:nvSpPr>
          <p:cNvPr id="4" name="Baggrund">
            <a:extLst>
              <a:ext uri="{FF2B5EF4-FFF2-40B4-BE49-F238E27FC236}">
                <a16:creationId xmlns:a16="http://schemas.microsoft.com/office/drawing/2014/main" id="{083BB574-80E4-55D6-CB93-765C09879F9E}"/>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4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7" name="Picture Placeholder 7">
            <a:extLst>
              <a:ext uri="{FF2B5EF4-FFF2-40B4-BE49-F238E27FC236}">
                <a16:creationId xmlns:a16="http://schemas.microsoft.com/office/drawing/2014/main" id="{B487C527-92CB-3576-EF55-7103E438B514}"/>
              </a:ext>
            </a:extLst>
          </p:cNvPr>
          <p:cNvSpPr>
            <a:spLocks noGrp="1"/>
          </p:cNvSpPr>
          <p:nvPr>
            <p:ph type="pic" sz="quarter" idx="13" hasCustomPrompt="1"/>
          </p:nvPr>
        </p:nvSpPr>
        <p:spPr>
          <a:xfrm>
            <a:off x="4678800" y="0"/>
            <a:ext cx="7513200" cy="6858000"/>
          </a:xfrm>
          <a:solidFill>
            <a:schemeClr val="tx1">
              <a:lumMod val="85000"/>
            </a:schemeClr>
          </a:solidFill>
        </p:spPr>
        <p:txBody>
          <a:bodyPr lIns="0" tIns="648000" rIns="0" anchor="ctr" anchorCtr="0"/>
          <a:lstStyle>
            <a:lvl1pPr marL="0" indent="0" algn="ctr">
              <a:lnSpc>
                <a:spcPct val="100000"/>
              </a:lnSpc>
              <a:spcAft>
                <a:spcPts val="0"/>
              </a:spcAft>
              <a:buNone/>
              <a:defRPr sz="1600">
                <a:solidFill>
                  <a:srgbClr val="400000"/>
                </a:solidFill>
              </a:defRPr>
            </a:lvl1pPr>
          </a:lstStyle>
          <a:p>
            <a:r>
              <a:rPr lang="da-DK"/>
              <a:t>Klik på ikonet for at indsætte et billede</a:t>
            </a:r>
          </a:p>
        </p:txBody>
      </p:sp>
      <p:sp>
        <p:nvSpPr>
          <p:cNvPr id="2" name="Title 1"/>
          <p:cNvSpPr>
            <a:spLocks noGrp="1"/>
          </p:cNvSpPr>
          <p:nvPr>
            <p:ph type="ctrTitle" hasCustomPrompt="1"/>
          </p:nvPr>
        </p:nvSpPr>
        <p:spPr>
          <a:xfrm>
            <a:off x="540000" y="5322889"/>
            <a:ext cx="3585600" cy="1229436"/>
          </a:xfrm>
        </p:spPr>
        <p:txBody>
          <a:bodyPr anchor="b"/>
          <a:lstStyle>
            <a:lvl1pPr algn="l">
              <a:lnSpc>
                <a:spcPct val="93000"/>
              </a:lnSpc>
              <a:defRPr sz="6600">
                <a:solidFill>
                  <a:srgbClr val="F74030"/>
                </a:solidFill>
              </a:defRPr>
            </a:lvl1pPr>
          </a:lstStyle>
          <a:p>
            <a:r>
              <a:rPr lang="da-DK"/>
              <a:t>Klik for at tilføje Agenda</a:t>
            </a:r>
          </a:p>
        </p:txBody>
      </p:sp>
      <p:sp>
        <p:nvSpPr>
          <p:cNvPr id="10" name="Content Placeholder 9">
            <a:extLst>
              <a:ext uri="{FF2B5EF4-FFF2-40B4-BE49-F238E27FC236}">
                <a16:creationId xmlns:a16="http://schemas.microsoft.com/office/drawing/2014/main" id="{4F16A395-8E68-E381-05CE-896108256767}"/>
              </a:ext>
            </a:extLst>
          </p:cNvPr>
          <p:cNvSpPr>
            <a:spLocks noGrp="1"/>
          </p:cNvSpPr>
          <p:nvPr>
            <p:ph sz="quarter" idx="18" hasCustomPrompt="1"/>
          </p:nvPr>
        </p:nvSpPr>
        <p:spPr>
          <a:xfrm>
            <a:off x="539750" y="539750"/>
            <a:ext cx="3582988" cy="2978150"/>
          </a:xfrm>
        </p:spPr>
        <p:txBody>
          <a:bodyPr/>
          <a:lstStyle>
            <a:lvl1pPr marL="432000" indent="-432000">
              <a:spcAft>
                <a:spcPts val="1200"/>
              </a:spcAft>
              <a:buFont typeface="+mj-lt"/>
              <a:buAutoNum type="arabicPeriod"/>
              <a:defRPr sz="2000" b="0">
                <a:solidFill>
                  <a:schemeClr val="tx2"/>
                </a:solidFill>
                <a:latin typeface="+mn-lt"/>
              </a:defRPr>
            </a:lvl1pPr>
            <a:lvl2pPr marL="612000">
              <a:spcAft>
                <a:spcPts val="1200"/>
              </a:spcAft>
              <a:defRPr sz="2000" b="0">
                <a:solidFill>
                  <a:schemeClr val="tx2"/>
                </a:solidFill>
                <a:latin typeface="+mn-lt"/>
              </a:defRPr>
            </a:lvl2pPr>
            <a:lvl3pPr marL="0" indent="0">
              <a:spcAft>
                <a:spcPts val="1200"/>
              </a:spcAft>
              <a:buFont typeface="Arial" panose="020B0604020202020204" pitchFamily="34" charset="0"/>
              <a:buChar char="​"/>
              <a:defRPr sz="2000" b="0">
                <a:solidFill>
                  <a:schemeClr val="tx2"/>
                </a:solidFill>
                <a:latin typeface="+mn-lt"/>
              </a:defRPr>
            </a:lvl3pPr>
            <a:lvl4pPr marL="0" indent="0">
              <a:spcAft>
                <a:spcPts val="1200"/>
              </a:spcAft>
              <a:buFont typeface="Arial" panose="020B0604020202020204" pitchFamily="34" charset="0"/>
              <a:buChar char="​"/>
              <a:defRPr sz="2000" b="0">
                <a:solidFill>
                  <a:schemeClr val="tx2"/>
                </a:solidFill>
                <a:latin typeface="+mn-lt"/>
              </a:defRPr>
            </a:lvl4pPr>
            <a:lvl5pPr marL="0" indent="0">
              <a:spcAft>
                <a:spcPts val="1200"/>
              </a:spcAft>
              <a:buFont typeface="Arial" panose="020B0604020202020204" pitchFamily="34" charset="0"/>
              <a:buChar char="​"/>
              <a:defRPr sz="2000" b="0">
                <a:solidFill>
                  <a:schemeClr val="tx2"/>
                </a:solidFill>
                <a:latin typeface="+mn-lt"/>
              </a:defRPr>
            </a:lvl5pPr>
            <a:lvl6pPr marL="0" indent="0">
              <a:spcAft>
                <a:spcPts val="1200"/>
              </a:spcAft>
              <a:buFont typeface="Arial" panose="020B0604020202020204" pitchFamily="34" charset="0"/>
              <a:buChar char="​"/>
              <a:defRPr sz="2000" b="0">
                <a:solidFill>
                  <a:schemeClr val="tx2"/>
                </a:solidFill>
                <a:latin typeface="+mn-lt"/>
              </a:defRPr>
            </a:lvl6pPr>
            <a:lvl7pPr marL="0" indent="0">
              <a:spcAft>
                <a:spcPts val="1200"/>
              </a:spcAft>
              <a:buFont typeface="Arial" panose="020B0604020202020204" pitchFamily="34" charset="0"/>
              <a:buChar char="​"/>
              <a:defRPr sz="2000" b="0">
                <a:solidFill>
                  <a:schemeClr val="tx2"/>
                </a:solidFill>
                <a:latin typeface="+mn-lt"/>
              </a:defRPr>
            </a:lvl7pPr>
            <a:lvl8pPr marL="0" indent="0">
              <a:spcAft>
                <a:spcPts val="1200"/>
              </a:spcAft>
              <a:buFont typeface="Arial" panose="020B0604020202020204" pitchFamily="34" charset="0"/>
              <a:buChar char="​"/>
              <a:defRPr sz="2000" b="0">
                <a:solidFill>
                  <a:schemeClr val="tx2"/>
                </a:solidFill>
                <a:latin typeface="+mn-lt"/>
              </a:defRPr>
            </a:lvl8pPr>
            <a:lvl9pPr marL="0" indent="0">
              <a:lnSpc>
                <a:spcPct val="100000"/>
              </a:lnSpc>
              <a:spcBef>
                <a:spcPts val="0"/>
              </a:spcBef>
              <a:spcAft>
                <a:spcPts val="1200"/>
              </a:spcAft>
              <a:buFont typeface="Arial" panose="020B0604020202020204" pitchFamily="34" charset="0"/>
              <a:buChar char="​"/>
              <a:defRPr sz="2000">
                <a:solidFill>
                  <a:schemeClr val="tx2"/>
                </a:solidFill>
                <a:latin typeface="+mn-lt"/>
              </a:defRPr>
            </a:lvl9pPr>
          </a:lstStyle>
          <a:p>
            <a:pPr lvl="0"/>
            <a:r>
              <a:rPr lang="da-DK" noProof="0"/>
              <a:t>Klik for at tilføje tekst           Klik ENTER og derefter TAB for at se næste tekstformat                        Klik SHIFT+TAB for at se foregående tekstformat</a:t>
            </a:r>
          </a:p>
        </p:txBody>
      </p:sp>
    </p:spTree>
    <p:extLst>
      <p:ext uri="{BB962C8B-B14F-4D97-AF65-F5344CB8AC3E}">
        <p14:creationId xmlns:p14="http://schemas.microsoft.com/office/powerpoint/2010/main" val="1598427453"/>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1">
                <a:solidFill>
                  <a:schemeClr val="bg1"/>
                </a:solidFill>
              </a:rPr>
              <a:t>Hvis du ser andre </a:t>
            </a:r>
            <a:r>
              <a:rPr lang="da-DK" sz="4400" b="1" i="1" noProof="1">
                <a:solidFill>
                  <a:schemeClr val="bg1"/>
                </a:solidFill>
              </a:rPr>
              <a:t>layouts efter dette,</a:t>
            </a:r>
            <a:br>
              <a:rPr lang="da-DK" sz="4400" b="0" i="0" noProof="1">
                <a:solidFill>
                  <a:schemeClr val="bg1"/>
                </a:solidFill>
              </a:rPr>
            </a:br>
            <a:r>
              <a:rPr lang="da-DK" sz="4400" b="0" noProof="1">
                <a:solidFill>
                  <a:schemeClr val="bg1"/>
                </a:solidFill>
              </a:rPr>
              <a:t>brug dem ikke. Disse layouts </a:t>
            </a:r>
            <a:r>
              <a:rPr lang="da-DK" sz="4400" b="1" i="1" u="none" noProof="1">
                <a:solidFill>
                  <a:schemeClr val="bg1"/>
                </a:solidFill>
              </a:rPr>
              <a:t>tilhører ikke </a:t>
            </a:r>
            <a:r>
              <a:rPr lang="da-DK" sz="4400" b="0" i="0" u="none" noProof="1">
                <a:solidFill>
                  <a:schemeClr val="bg1"/>
                </a:solidFill>
              </a:rPr>
              <a:t>vores corporate </a:t>
            </a:r>
            <a:r>
              <a:rPr lang="da-DK" sz="4400" b="0" noProof="1">
                <a:solidFill>
                  <a:schemeClr val="bg1"/>
                </a:solidFill>
              </a:rPr>
              <a:t>skabelon.</a:t>
            </a:r>
            <a:br>
              <a:rPr lang="da-DK" sz="2800" b="0" noProof="1">
                <a:solidFill>
                  <a:schemeClr val="bg1"/>
                </a:solidFill>
              </a:rPr>
            </a:br>
            <a:br>
              <a:rPr lang="da-DK" sz="2800" b="0" noProof="1">
                <a:solidFill>
                  <a:schemeClr val="bg1"/>
                </a:solidFill>
              </a:rPr>
            </a:br>
            <a:endParaRPr lang="da-DK" sz="2800" b="0" noProof="1">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1">
                <a:solidFill>
                  <a:schemeClr val="bg1"/>
                </a:solidFill>
              </a:rPr>
              <a:t>Brug dem ikke </a:t>
            </a:r>
            <a:endParaRPr lang="da-DK" sz="10000" b="1" i="1" noProof="1"/>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07941"/>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1800" b="0" noProof="1">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1800" b="0" noProof="1">
                <a:solidFill>
                  <a:schemeClr val="bg1"/>
                </a:solidFill>
              </a:rPr>
              <a:t>OBS! Layouts efter dette kan indeholde potentiel fortrolig information.</a:t>
            </a:r>
            <a:br>
              <a:rPr lang="da-DK" sz="1800" b="0" noProof="1">
                <a:solidFill>
                  <a:schemeClr val="bg1"/>
                </a:solidFill>
              </a:rPr>
            </a:br>
            <a:endParaRPr lang="da-DK" sz="1800" b="0" noProof="1">
              <a:solidFill>
                <a:schemeClr val="bg1"/>
              </a:solidFill>
            </a:endParaRPr>
          </a:p>
        </p:txBody>
      </p:sp>
      <p:sp>
        <p:nvSpPr>
          <p:cNvPr id="13" name="Date Placeholder 6" hidden="1">
            <a:extLst>
              <a:ext uri="{FF2B5EF4-FFF2-40B4-BE49-F238E27FC236}">
                <a16:creationId xmlns:a16="http://schemas.microsoft.com/office/drawing/2014/main" id="{64CEB7DD-E8FE-47C7-8823-750A10754EB0}"/>
              </a:ext>
            </a:extLst>
          </p:cNvPr>
          <p:cNvSpPr>
            <a:spLocks noGrp="1"/>
          </p:cNvSpPr>
          <p:nvPr>
            <p:ph type="dt" sz="half" idx="15"/>
          </p:nvPr>
        </p:nvSpPr>
        <p:spPr>
          <a:xfrm>
            <a:off x="0" y="6858000"/>
            <a:ext cx="0" cy="0"/>
          </a:xfrm>
        </p:spPr>
        <p:txBody>
          <a:bodyPr/>
          <a:lstStyle>
            <a:lvl1pPr>
              <a:defRPr sz="100">
                <a:noFill/>
              </a:defRPr>
            </a:lvl1pPr>
          </a:lstStyle>
          <a:p>
            <a:fld id="{727492AB-F239-4C36-A0B6-803C4E6AEFC5}" type="datetime3">
              <a:rPr lang="da-DK" smtClean="0"/>
              <a:t>20.08.2025</a:t>
            </a:fld>
            <a:endParaRPr lang="da-DK"/>
          </a:p>
        </p:txBody>
      </p:sp>
      <p:sp>
        <p:nvSpPr>
          <p:cNvPr id="14" name="Footer Placeholder 8" hidden="1">
            <a:extLst>
              <a:ext uri="{FF2B5EF4-FFF2-40B4-BE49-F238E27FC236}">
                <a16:creationId xmlns:a16="http://schemas.microsoft.com/office/drawing/2014/main" id="{06739825-D1B6-4F3A-8216-BA5B32BD19E7}"/>
              </a:ext>
            </a:extLst>
          </p:cNvPr>
          <p:cNvSpPr>
            <a:spLocks noGrp="1"/>
          </p:cNvSpPr>
          <p:nvPr>
            <p:ph type="ftr" sz="quarter" idx="16"/>
          </p:nvPr>
        </p:nvSpPr>
        <p:spPr>
          <a:xfrm>
            <a:off x="0" y="6858000"/>
            <a:ext cx="0" cy="0"/>
          </a:xfrm>
        </p:spPr>
        <p:txBody>
          <a:bodyPr/>
          <a:lstStyle>
            <a:lvl1pPr>
              <a:defRPr sz="100">
                <a:noFill/>
              </a:defRPr>
            </a:lvl1pPr>
          </a:lstStyle>
          <a:p>
            <a:r>
              <a:rPr lang="da-DK"/>
              <a:t>Hjerteforeningen</a:t>
            </a:r>
          </a:p>
        </p:txBody>
      </p:sp>
      <p:sp>
        <p:nvSpPr>
          <p:cNvPr id="15" name="Slide Number Placeholder 10" hidden="1">
            <a:extLst>
              <a:ext uri="{FF2B5EF4-FFF2-40B4-BE49-F238E27FC236}">
                <a16:creationId xmlns:a16="http://schemas.microsoft.com/office/drawing/2014/main" id="{A2244AC4-18E1-41D9-B6D4-4D2415BE8C35}"/>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4886622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128" name="Lysbilled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51015225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og grafik">
    <p:bg>
      <p:bgPr>
        <a:solidFill>
          <a:schemeClr val="accent1"/>
        </a:solid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r>
              <a:rPr lang="da-DK"/>
              <a:t>Hjerteforeningen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a:p>
        </p:txBody>
      </p:sp>
      <p:sp>
        <p:nvSpPr>
          <p:cNvPr id="19" name="Date Placeholder 3" hidden="1">
            <a:extLst>
              <a:ext uri="{FF2B5EF4-FFF2-40B4-BE49-F238E27FC236}">
                <a16:creationId xmlns:a16="http://schemas.microsoft.com/office/drawing/2014/main" id="{9FF44439-E9E2-26D4-6CC2-48F495B87A03}"/>
              </a:ext>
            </a:extLst>
          </p:cNvPr>
          <p:cNvSpPr>
            <a:spLocks noGrp="1" noRot="1" noMove="1" noResize="1" noEditPoints="1" noAdjustHandles="1" noChangeArrowheads="1" noChangeShapeType="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CBA37B79-0996-464D-8509-9F60A55EDEEA}" type="datetime3">
              <a:rPr lang="da-DK" smtClean="0"/>
              <a:t>20.08.2025</a:t>
            </a:fld>
            <a:endParaRPr lang="da-DK"/>
          </a:p>
        </p:txBody>
      </p:sp>
      <p:sp>
        <p:nvSpPr>
          <p:cNvPr id="4" name="Baggrund">
            <a:extLst>
              <a:ext uri="{FF2B5EF4-FFF2-40B4-BE49-F238E27FC236}">
                <a16:creationId xmlns:a16="http://schemas.microsoft.com/office/drawing/2014/main" id="{083BB574-80E4-55D6-CB93-765C09879F9E}"/>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4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pic>
        <p:nvPicPr>
          <p:cNvPr id="3" name="Lilla logo">
            <a:extLst>
              <a:ext uri="{FF2B5EF4-FFF2-40B4-BE49-F238E27FC236}">
                <a16:creationId xmlns:a16="http://schemas.microsoft.com/office/drawing/2014/main" id="{6B3E84F8-838F-3BAC-1D54-2686ED261DFE}"/>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5887825" y="459759"/>
            <a:ext cx="3834253" cy="5890242"/>
          </a:xfrm>
          <a:prstGeom prst="rect">
            <a:avLst/>
          </a:prstGeom>
        </p:spPr>
      </p:pic>
      <p:sp>
        <p:nvSpPr>
          <p:cNvPr id="2" name="Title 1"/>
          <p:cNvSpPr>
            <a:spLocks noGrp="1"/>
          </p:cNvSpPr>
          <p:nvPr>
            <p:ph type="ctrTitle" hasCustomPrompt="1"/>
          </p:nvPr>
        </p:nvSpPr>
        <p:spPr>
          <a:xfrm>
            <a:off x="540000" y="5322889"/>
            <a:ext cx="3585600" cy="1229436"/>
          </a:xfrm>
        </p:spPr>
        <p:txBody>
          <a:bodyPr anchor="b"/>
          <a:lstStyle>
            <a:lvl1pPr algn="l">
              <a:lnSpc>
                <a:spcPct val="93000"/>
              </a:lnSpc>
              <a:defRPr sz="6600">
                <a:solidFill>
                  <a:srgbClr val="CFAAF6"/>
                </a:solidFill>
              </a:defRPr>
            </a:lvl1pPr>
          </a:lstStyle>
          <a:p>
            <a:r>
              <a:rPr lang="da-DK"/>
              <a:t>Klik for at tilføje Agenda</a:t>
            </a:r>
          </a:p>
        </p:txBody>
      </p:sp>
      <p:sp>
        <p:nvSpPr>
          <p:cNvPr id="10" name="Content Placeholder 9">
            <a:extLst>
              <a:ext uri="{FF2B5EF4-FFF2-40B4-BE49-F238E27FC236}">
                <a16:creationId xmlns:a16="http://schemas.microsoft.com/office/drawing/2014/main" id="{4F16A395-8E68-E381-05CE-896108256767}"/>
              </a:ext>
            </a:extLst>
          </p:cNvPr>
          <p:cNvSpPr>
            <a:spLocks noGrp="1"/>
          </p:cNvSpPr>
          <p:nvPr>
            <p:ph sz="quarter" idx="18" hasCustomPrompt="1"/>
          </p:nvPr>
        </p:nvSpPr>
        <p:spPr>
          <a:xfrm>
            <a:off x="539750" y="539750"/>
            <a:ext cx="3582988" cy="2978150"/>
          </a:xfrm>
        </p:spPr>
        <p:txBody>
          <a:bodyPr/>
          <a:lstStyle>
            <a:lvl1pPr marL="432000" indent="-432000">
              <a:spcAft>
                <a:spcPts val="1200"/>
              </a:spcAft>
              <a:buFont typeface="+mj-lt"/>
              <a:buAutoNum type="arabicPeriod"/>
              <a:defRPr sz="2000" b="0">
                <a:solidFill>
                  <a:schemeClr val="tx2"/>
                </a:solidFill>
                <a:latin typeface="+mn-lt"/>
              </a:defRPr>
            </a:lvl1pPr>
            <a:lvl2pPr marL="612000">
              <a:spcAft>
                <a:spcPts val="1200"/>
              </a:spcAft>
              <a:defRPr sz="2000" b="0">
                <a:solidFill>
                  <a:schemeClr val="tx2"/>
                </a:solidFill>
                <a:latin typeface="+mn-lt"/>
              </a:defRPr>
            </a:lvl2pPr>
            <a:lvl3pPr marL="0" indent="0">
              <a:spcAft>
                <a:spcPts val="1200"/>
              </a:spcAft>
              <a:buFont typeface="Arial" panose="020B0604020202020204" pitchFamily="34" charset="0"/>
              <a:buChar char="​"/>
              <a:defRPr sz="2000" b="0">
                <a:solidFill>
                  <a:schemeClr val="tx2"/>
                </a:solidFill>
                <a:latin typeface="+mn-lt"/>
              </a:defRPr>
            </a:lvl3pPr>
            <a:lvl4pPr marL="0" indent="0">
              <a:spcAft>
                <a:spcPts val="1200"/>
              </a:spcAft>
              <a:buFont typeface="Arial" panose="020B0604020202020204" pitchFamily="34" charset="0"/>
              <a:buChar char="​"/>
              <a:defRPr sz="2000" b="0">
                <a:solidFill>
                  <a:schemeClr val="tx2"/>
                </a:solidFill>
                <a:latin typeface="+mn-lt"/>
              </a:defRPr>
            </a:lvl4pPr>
            <a:lvl5pPr marL="0" indent="0">
              <a:spcAft>
                <a:spcPts val="1200"/>
              </a:spcAft>
              <a:buFont typeface="Arial" panose="020B0604020202020204" pitchFamily="34" charset="0"/>
              <a:buChar char="​"/>
              <a:defRPr sz="2000" b="0">
                <a:solidFill>
                  <a:schemeClr val="tx2"/>
                </a:solidFill>
                <a:latin typeface="+mn-lt"/>
              </a:defRPr>
            </a:lvl5pPr>
            <a:lvl6pPr marL="0" indent="0">
              <a:spcAft>
                <a:spcPts val="1200"/>
              </a:spcAft>
              <a:buFont typeface="Arial" panose="020B0604020202020204" pitchFamily="34" charset="0"/>
              <a:buChar char="​"/>
              <a:defRPr sz="2000" b="0">
                <a:solidFill>
                  <a:schemeClr val="tx2"/>
                </a:solidFill>
                <a:latin typeface="+mn-lt"/>
              </a:defRPr>
            </a:lvl6pPr>
            <a:lvl7pPr marL="0" indent="0">
              <a:spcAft>
                <a:spcPts val="1200"/>
              </a:spcAft>
              <a:buFont typeface="Arial" panose="020B0604020202020204" pitchFamily="34" charset="0"/>
              <a:buChar char="​"/>
              <a:defRPr sz="2000" b="0">
                <a:solidFill>
                  <a:schemeClr val="tx2"/>
                </a:solidFill>
                <a:latin typeface="+mn-lt"/>
              </a:defRPr>
            </a:lvl7pPr>
            <a:lvl8pPr marL="0" indent="0">
              <a:spcAft>
                <a:spcPts val="1200"/>
              </a:spcAft>
              <a:buFont typeface="Arial" panose="020B0604020202020204" pitchFamily="34" charset="0"/>
              <a:buChar char="​"/>
              <a:defRPr sz="2000" b="0">
                <a:solidFill>
                  <a:schemeClr val="tx2"/>
                </a:solidFill>
                <a:latin typeface="+mn-lt"/>
              </a:defRPr>
            </a:lvl8pPr>
            <a:lvl9pPr marL="0" indent="0">
              <a:lnSpc>
                <a:spcPct val="100000"/>
              </a:lnSpc>
              <a:spcBef>
                <a:spcPts val="0"/>
              </a:spcBef>
              <a:spcAft>
                <a:spcPts val="1200"/>
              </a:spcAft>
              <a:buFont typeface="Arial" panose="020B0604020202020204" pitchFamily="34" charset="0"/>
              <a:buChar char="​"/>
              <a:defRPr sz="2000">
                <a:solidFill>
                  <a:schemeClr val="tx2"/>
                </a:solidFill>
                <a:latin typeface="+mn-lt"/>
              </a:defRPr>
            </a:lvl9pPr>
          </a:lstStyle>
          <a:p>
            <a:pPr lvl="0"/>
            <a:r>
              <a:rPr lang="da-DK" noProof="0"/>
              <a:t>Klik for at tilføje tekst           Klik ENTER og derefter TAB for at se næste tekstformat                        Klik SHIFT+TAB for at se foregående tekstformat</a:t>
            </a:r>
          </a:p>
        </p:txBody>
      </p:sp>
    </p:spTree>
    <p:extLst>
      <p:ext uri="{BB962C8B-B14F-4D97-AF65-F5344CB8AC3E}">
        <p14:creationId xmlns:p14="http://schemas.microsoft.com/office/powerpoint/2010/main" val="176657358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Breaker">
    <p:bg>
      <p:bgRef idx="1001">
        <a:schemeClr val="bg1"/>
      </p:bgRef>
    </p:bg>
    <p:spTree>
      <p:nvGrpSpPr>
        <p:cNvPr id="1" name=""/>
        <p:cNvGrpSpPr/>
        <p:nvPr/>
      </p:nvGrpSpPr>
      <p:grpSpPr>
        <a:xfrm>
          <a:off x="0" y="0"/>
          <a:ext cx="0" cy="0"/>
          <a:chOff x="0" y="0"/>
          <a:chExt cx="0" cy="0"/>
        </a:xfrm>
      </p:grpSpPr>
      <p:sp>
        <p:nvSpPr>
          <p:cNvPr id="3" name="Subtitle 2" hidden="1"/>
          <p:cNvSpPr>
            <a:spLocks noGrp="1"/>
          </p:cNvSpPr>
          <p:nvPr userDrawn="1">
            <p:ph type="subTitle" idx="1" hasCustomPrompt="1"/>
          </p:nvPr>
        </p:nvSpPr>
        <p:spPr>
          <a:xfrm>
            <a:off x="0" y="6858000"/>
            <a:ext cx="0" cy="0"/>
          </a:xfrm>
        </p:spPr>
        <p:txBody>
          <a:bodyPr/>
          <a:lstStyle>
            <a:lvl1pPr marL="0" indent="0" algn="l">
              <a:lnSpc>
                <a:spcPct val="100000"/>
              </a:lnSpc>
              <a:spcBef>
                <a:spcPts val="0"/>
              </a:spcBef>
              <a:spcAft>
                <a:spcPts val="0"/>
              </a:spcAft>
              <a:buFont typeface="Arial" panose="020B0604020202020204" pitchFamily="34" charset="0"/>
              <a:buNone/>
              <a:defRPr sz="100" b="0">
                <a:solidFill>
                  <a:schemeClr val="tx2"/>
                </a:solidFill>
                <a:latin typeface="+mn-lt"/>
              </a:defRPr>
            </a:lvl1pPr>
            <a:lvl2pPr marL="0" indent="0" algn="l">
              <a:lnSpc>
                <a:spcPct val="100000"/>
              </a:lnSpc>
              <a:spcBef>
                <a:spcPts val="0"/>
              </a:spcBef>
              <a:spcAft>
                <a:spcPts val="0"/>
              </a:spcAft>
              <a:buFont typeface="Arial" panose="020B0604020202020204" pitchFamily="34" charset="0"/>
              <a:buNone/>
              <a:defRPr sz="100" b="0">
                <a:solidFill>
                  <a:schemeClr val="tx2"/>
                </a:solidFill>
                <a:latin typeface="+mn-lt"/>
              </a:defRPr>
            </a:lvl2pPr>
            <a:lvl3pPr marL="0" indent="0" algn="l">
              <a:lnSpc>
                <a:spcPct val="100000"/>
              </a:lnSpc>
              <a:spcBef>
                <a:spcPts val="0"/>
              </a:spcBef>
              <a:spcAft>
                <a:spcPts val="0"/>
              </a:spcAft>
              <a:buFont typeface="Arial" panose="020B0604020202020204" pitchFamily="34" charset="0"/>
              <a:buNone/>
              <a:defRPr sz="100" b="0">
                <a:solidFill>
                  <a:schemeClr val="tx2"/>
                </a:solidFill>
                <a:latin typeface="+mn-lt"/>
              </a:defRPr>
            </a:lvl3pPr>
            <a:lvl4pPr marL="0" indent="0" algn="l">
              <a:lnSpc>
                <a:spcPct val="100000"/>
              </a:lnSpc>
              <a:spcBef>
                <a:spcPts val="0"/>
              </a:spcBef>
              <a:spcAft>
                <a:spcPts val="0"/>
              </a:spcAft>
              <a:buFont typeface="Arial" panose="020B0604020202020204" pitchFamily="34" charset="0"/>
              <a:buNone/>
              <a:defRPr sz="100" b="0">
                <a:solidFill>
                  <a:schemeClr val="tx2"/>
                </a:solidFill>
                <a:latin typeface="+mn-lt"/>
              </a:defRPr>
            </a:lvl4pPr>
            <a:lvl5pPr marL="0" indent="0" algn="l">
              <a:lnSpc>
                <a:spcPct val="100000"/>
              </a:lnSpc>
              <a:spcBef>
                <a:spcPts val="0"/>
              </a:spcBef>
              <a:spcAft>
                <a:spcPts val="0"/>
              </a:spcAft>
              <a:buFont typeface="Arial" panose="020B0604020202020204" pitchFamily="34" charset="0"/>
              <a:buNone/>
              <a:defRPr sz="100" b="0">
                <a:solidFill>
                  <a:schemeClr val="tx2"/>
                </a:solidFill>
                <a:latin typeface="+mn-lt"/>
              </a:defRPr>
            </a:lvl5pPr>
            <a:lvl6pPr marL="0" indent="0" algn="l">
              <a:lnSpc>
                <a:spcPct val="100000"/>
              </a:lnSpc>
              <a:spcBef>
                <a:spcPts val="0"/>
              </a:spcBef>
              <a:spcAft>
                <a:spcPts val="0"/>
              </a:spcAft>
              <a:buFont typeface="Arial" panose="020B0604020202020204" pitchFamily="34" charset="0"/>
              <a:buNone/>
              <a:defRPr sz="100" b="0">
                <a:solidFill>
                  <a:schemeClr val="tx2"/>
                </a:solidFill>
                <a:latin typeface="+mn-lt"/>
              </a:defRPr>
            </a:lvl6pPr>
            <a:lvl7pPr marL="0" indent="0" algn="l">
              <a:lnSpc>
                <a:spcPct val="100000"/>
              </a:lnSpc>
              <a:spcBef>
                <a:spcPts val="0"/>
              </a:spcBef>
              <a:spcAft>
                <a:spcPts val="0"/>
              </a:spcAft>
              <a:buFont typeface="Arial" panose="020B0604020202020204" pitchFamily="34" charset="0"/>
              <a:buNone/>
              <a:defRPr sz="100" b="0">
                <a:solidFill>
                  <a:schemeClr val="tx2"/>
                </a:solidFill>
                <a:latin typeface="+mn-lt"/>
              </a:defRPr>
            </a:lvl7pPr>
            <a:lvl8pPr marL="0" indent="0" algn="l">
              <a:lnSpc>
                <a:spcPct val="100000"/>
              </a:lnSpc>
              <a:spcBef>
                <a:spcPts val="0"/>
              </a:spcBef>
              <a:spcAft>
                <a:spcPts val="0"/>
              </a:spcAft>
              <a:buFont typeface="Arial" panose="020B0604020202020204" pitchFamily="34" charset="0"/>
              <a:buNone/>
              <a:defRPr sz="100" b="0">
                <a:solidFill>
                  <a:schemeClr val="tx2"/>
                </a:solidFill>
                <a:latin typeface="+mn-lt"/>
              </a:defRPr>
            </a:lvl8pPr>
            <a:lvl9pPr marL="0" indent="0" algn="l">
              <a:lnSpc>
                <a:spcPct val="100000"/>
              </a:lnSpc>
              <a:spcBef>
                <a:spcPts val="0"/>
              </a:spcBef>
              <a:spcAft>
                <a:spcPts val="0"/>
              </a:spcAft>
              <a:buFont typeface="Arial" panose="020B0604020202020204" pitchFamily="34" charset="0"/>
              <a:buNone/>
              <a:tabLst/>
              <a:defRPr sz="100" b="0">
                <a:solidFill>
                  <a:schemeClr val="tx2"/>
                </a:solidFill>
                <a:latin typeface="+mn-lt"/>
              </a:defRPr>
            </a:lvl9pPr>
          </a:lstStyle>
          <a:p>
            <a:r>
              <a:rPr lang="da-DK"/>
              <a:t>.</a:t>
            </a:r>
          </a:p>
        </p:txBody>
      </p:sp>
      <p:sp>
        <p:nvSpPr>
          <p:cNvPr id="8" name="Date Placeholder 6" hidden="1">
            <a:extLst>
              <a:ext uri="{FF2B5EF4-FFF2-40B4-BE49-F238E27FC236}">
                <a16:creationId xmlns:a16="http://schemas.microsoft.com/office/drawing/2014/main" id="{EC4984FD-C954-4704-8EAD-D63D90C9952D}"/>
              </a:ext>
            </a:extLst>
          </p:cNvPr>
          <p:cNvSpPr>
            <a:spLocks noGrp="1" noRot="1" noMove="1" noResize="1" noEditPoints="1" noAdjustHandles="1" noChangeArrowheads="1" noChangeShapeType="1"/>
          </p:cNvSpPr>
          <p:nvPr>
            <p:ph type="dt" sz="half" idx="15"/>
          </p:nvPr>
        </p:nvSpPr>
        <p:spPr>
          <a:xfrm>
            <a:off x="0" y="6858000"/>
            <a:ext cx="0" cy="0"/>
          </a:xfrm>
        </p:spPr>
        <p:txBody>
          <a:bodyPr/>
          <a:lstStyle>
            <a:lvl1pPr>
              <a:defRPr sz="100">
                <a:noFill/>
              </a:defRPr>
            </a:lvl1pPr>
          </a:lstStyle>
          <a:p>
            <a:fld id="{A1C77718-A6F1-466E-92D5-003950AA21FA}" type="datetime3">
              <a:rPr lang="da-DK" smtClean="0"/>
              <a:t>20.08.2025</a:t>
            </a:fld>
            <a:endParaRPr lang="da-DK"/>
          </a:p>
        </p:txBody>
      </p:sp>
      <p:sp>
        <p:nvSpPr>
          <p:cNvPr id="9" name="Footer Placeholder 8" hidden="1">
            <a:extLst>
              <a:ext uri="{FF2B5EF4-FFF2-40B4-BE49-F238E27FC236}">
                <a16:creationId xmlns:a16="http://schemas.microsoft.com/office/drawing/2014/main" id="{E9C8E5B9-7CE0-43DA-AD39-74ECF3AC709B}"/>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r>
              <a:rPr lang="da-DK"/>
              <a:t>Hjerteforeningen</a:t>
            </a:r>
          </a:p>
        </p:txBody>
      </p:sp>
      <p:sp>
        <p:nvSpPr>
          <p:cNvPr id="10" name="Slide Number Placeholder 10" hidden="1">
            <a:extLst>
              <a:ext uri="{FF2B5EF4-FFF2-40B4-BE49-F238E27FC236}">
                <a16:creationId xmlns:a16="http://schemas.microsoft.com/office/drawing/2014/main" id="{DA38F4F7-EE53-4B48-8A78-570C0E71009D}"/>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a:p>
        </p:txBody>
      </p:sp>
      <p:sp>
        <p:nvSpPr>
          <p:cNvPr id="7" name="Baggrund"/>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4" name="Grafik streg">
            <a:extLst>
              <a:ext uri="{FF2B5EF4-FFF2-40B4-BE49-F238E27FC236}">
                <a16:creationId xmlns:a16="http://schemas.microsoft.com/office/drawing/2014/main" id="{D852932C-EF7C-FEF8-FBC3-8B013DD21F8C}"/>
              </a:ext>
            </a:extLst>
          </p:cNvPr>
          <p:cNvSpPr>
            <a:spLocks noGrp="1" noRot="1" noMove="1" noResize="1" noEditPoints="1" noAdjustHandles="1" noChangeArrowheads="1" noChangeShapeType="1"/>
          </p:cNvSpPr>
          <p:nvPr userDrawn="1"/>
        </p:nvSpPr>
        <p:spPr>
          <a:xfrm>
            <a:off x="539749" y="6194592"/>
            <a:ext cx="1180345" cy="122071"/>
          </a:xfrm>
          <a:custGeom>
            <a:avLst/>
            <a:gdLst>
              <a:gd name="connsiteX0" fmla="*/ 0 w 360746"/>
              <a:gd name="connsiteY0" fmla="*/ 0 h 45763"/>
              <a:gd name="connsiteX1" fmla="*/ 360746 w 360746"/>
              <a:gd name="connsiteY1" fmla="*/ 0 h 45763"/>
              <a:gd name="connsiteX2" fmla="*/ 360746 w 360746"/>
              <a:gd name="connsiteY2" fmla="*/ 45763 h 45763"/>
              <a:gd name="connsiteX3" fmla="*/ 0 w 360746"/>
              <a:gd name="connsiteY3" fmla="*/ 45763 h 45763"/>
            </a:gdLst>
            <a:ahLst/>
            <a:cxnLst>
              <a:cxn ang="0">
                <a:pos x="connsiteX0" y="connsiteY0"/>
              </a:cxn>
              <a:cxn ang="0">
                <a:pos x="connsiteX1" y="connsiteY1"/>
              </a:cxn>
              <a:cxn ang="0">
                <a:pos x="connsiteX2" y="connsiteY2"/>
              </a:cxn>
              <a:cxn ang="0">
                <a:pos x="connsiteX3" y="connsiteY3"/>
              </a:cxn>
            </a:cxnLst>
            <a:rect l="l" t="t" r="r" b="b"/>
            <a:pathLst>
              <a:path w="360746" h="45763">
                <a:moveTo>
                  <a:pt x="0" y="0"/>
                </a:moveTo>
                <a:lnTo>
                  <a:pt x="360746" y="0"/>
                </a:lnTo>
                <a:lnTo>
                  <a:pt x="360746" y="45763"/>
                </a:lnTo>
                <a:lnTo>
                  <a:pt x="0" y="45763"/>
                </a:lnTo>
                <a:close/>
              </a:path>
            </a:pathLst>
          </a:custGeom>
          <a:solidFill>
            <a:schemeClr val="accent1"/>
          </a:solidFill>
          <a:ln w="0" cap="flat">
            <a:noFill/>
            <a:prstDash val="solid"/>
            <a:miter/>
          </a:ln>
        </p:spPr>
        <p:txBody>
          <a:bodyPr rtlCol="0" anchor="ctr"/>
          <a:lstStyle/>
          <a:p>
            <a:endParaRPr lang="da-DK"/>
          </a:p>
        </p:txBody>
      </p:sp>
      <p:pic>
        <p:nvPicPr>
          <p:cNvPr id="17" name="Logo">
            <a:extLst>
              <a:ext uri="{FF2B5EF4-FFF2-40B4-BE49-F238E27FC236}">
                <a16:creationId xmlns:a16="http://schemas.microsoft.com/office/drawing/2014/main" id="{0A53D6F3-119C-F7DC-40F4-46038EB70B40}"/>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195857" y="5871600"/>
            <a:ext cx="1454400" cy="597670"/>
          </a:xfrm>
          <a:prstGeom prst="rect">
            <a:avLst/>
          </a:prstGeom>
        </p:spPr>
      </p:pic>
      <p:sp>
        <p:nvSpPr>
          <p:cNvPr id="2" name="Title 1"/>
          <p:cNvSpPr>
            <a:spLocks noGrp="1"/>
          </p:cNvSpPr>
          <p:nvPr userDrawn="1">
            <p:ph type="ctrTitle" hasCustomPrompt="1"/>
          </p:nvPr>
        </p:nvSpPr>
        <p:spPr>
          <a:xfrm>
            <a:off x="539748" y="2344737"/>
            <a:ext cx="8288339" cy="3280749"/>
          </a:xfrm>
        </p:spPr>
        <p:txBody>
          <a:bodyPr anchor="b"/>
          <a:lstStyle>
            <a:lvl1pPr algn="l">
              <a:lnSpc>
                <a:spcPct val="93000"/>
              </a:lnSpc>
              <a:defRPr sz="6600">
                <a:solidFill>
                  <a:schemeClr val="accent1"/>
                </a:solidFill>
              </a:defRPr>
            </a:lvl1pPr>
          </a:lstStyle>
          <a:p>
            <a:r>
              <a:rPr lang="da-DK"/>
              <a:t>Klik for at tilføje titel, max. 3 linjer</a:t>
            </a:r>
          </a:p>
        </p:txBody>
      </p:sp>
    </p:spTree>
    <p:extLst>
      <p:ext uri="{BB962C8B-B14F-4D97-AF65-F5344CB8AC3E}">
        <p14:creationId xmlns:p14="http://schemas.microsoft.com/office/powerpoint/2010/main" val="197138226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er og billede">
    <p:bg>
      <p:bgPr>
        <a:solidFill>
          <a:schemeClr val="accent1"/>
        </a:solidFill>
        <a:effectLst/>
      </p:bgPr>
    </p:bg>
    <p:spTree>
      <p:nvGrpSpPr>
        <p:cNvPr id="1" name=""/>
        <p:cNvGrpSpPr/>
        <p:nvPr/>
      </p:nvGrpSpPr>
      <p:grpSpPr>
        <a:xfrm>
          <a:off x="0" y="0"/>
          <a:ext cx="0" cy="0"/>
          <a:chOff x="0" y="0"/>
          <a:chExt cx="0" cy="0"/>
        </a:xfrm>
      </p:grpSpPr>
      <p:sp>
        <p:nvSpPr>
          <p:cNvPr id="19" name="Subtitle 2" hidden="1">
            <a:extLst>
              <a:ext uri="{FF2B5EF4-FFF2-40B4-BE49-F238E27FC236}">
                <a16:creationId xmlns:a16="http://schemas.microsoft.com/office/drawing/2014/main" id="{260C199E-7FCC-DD97-72F9-755563BE2C76}"/>
              </a:ext>
            </a:extLst>
          </p:cNvPr>
          <p:cNvSpPr>
            <a:spLocks noGrp="1"/>
          </p:cNvSpPr>
          <p:nvPr>
            <p:ph type="subTitle" idx="1" hasCustomPrompt="1"/>
          </p:nvPr>
        </p:nvSpPr>
        <p:spPr>
          <a:xfrm>
            <a:off x="0" y="6858000"/>
            <a:ext cx="0" cy="0"/>
          </a:xfrm>
        </p:spPr>
        <p:txBody>
          <a:bodyPr/>
          <a:lstStyle>
            <a:lvl1pPr marL="0" indent="0" algn="l">
              <a:lnSpc>
                <a:spcPct val="100000"/>
              </a:lnSpc>
              <a:spcBef>
                <a:spcPts val="0"/>
              </a:spcBef>
              <a:spcAft>
                <a:spcPts val="0"/>
              </a:spcAft>
              <a:buFont typeface="Arial" panose="020B0604020202020204" pitchFamily="34" charset="0"/>
              <a:buNone/>
              <a:defRPr sz="100" b="0">
                <a:noFill/>
                <a:latin typeface="+mn-lt"/>
              </a:defRPr>
            </a:lvl1pPr>
            <a:lvl2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2pPr>
            <a:lvl3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3pPr>
            <a:lvl4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4pPr>
            <a:lvl5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5pPr>
            <a:lvl6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6pPr>
            <a:lvl7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7pPr>
            <a:lvl8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8pPr>
            <a:lvl9pPr marL="0" indent="0" algn="l">
              <a:lnSpc>
                <a:spcPct val="100000"/>
              </a:lnSpc>
              <a:spcBef>
                <a:spcPts val="0"/>
              </a:spcBef>
              <a:spcAft>
                <a:spcPts val="0"/>
              </a:spcAft>
              <a:buFont typeface="Arial" panose="020B0604020202020204" pitchFamily="34" charset="0"/>
              <a:buNone/>
              <a:tabLst/>
              <a:defRPr sz="100" b="0">
                <a:solidFill>
                  <a:srgbClr val="F9F97A"/>
                </a:solidFill>
                <a:latin typeface="+mn-lt"/>
              </a:defRPr>
            </a:lvl9pPr>
          </a:lstStyle>
          <a:p>
            <a:r>
              <a:rPr lang="da-DK"/>
              <a:t>.</a:t>
            </a:r>
          </a:p>
        </p:txBody>
      </p:sp>
      <p:sp>
        <p:nvSpPr>
          <p:cNvPr id="8" name="Footer Placeholder 8" hidden="1">
            <a:extLst>
              <a:ext uri="{FF2B5EF4-FFF2-40B4-BE49-F238E27FC236}">
                <a16:creationId xmlns:a16="http://schemas.microsoft.com/office/drawing/2014/main" id="{B6981A3E-B3C5-4F78-81B7-270B06EFC912}"/>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r>
              <a:rPr lang="da-DK"/>
              <a:t>Hjerteforeningen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a:p>
        </p:txBody>
      </p:sp>
      <p:sp>
        <p:nvSpPr>
          <p:cNvPr id="20" name="Date Placeholder 6" hidden="1">
            <a:extLst>
              <a:ext uri="{FF2B5EF4-FFF2-40B4-BE49-F238E27FC236}">
                <a16:creationId xmlns:a16="http://schemas.microsoft.com/office/drawing/2014/main" id="{1C41A489-3663-7830-A556-612B9A00B056}"/>
              </a:ext>
            </a:extLst>
          </p:cNvPr>
          <p:cNvSpPr>
            <a:spLocks noGrp="1" noRot="1" noMove="1" noResize="1" noEditPoints="1" noAdjustHandles="1" noChangeArrowheads="1" noChangeShapeType="1"/>
          </p:cNvSpPr>
          <p:nvPr>
            <p:ph type="dt" sz="half" idx="15"/>
          </p:nvPr>
        </p:nvSpPr>
        <p:spPr>
          <a:xfrm>
            <a:off x="0" y="6858000"/>
            <a:ext cx="0" cy="0"/>
          </a:xfrm>
        </p:spPr>
        <p:txBody>
          <a:bodyPr/>
          <a:lstStyle>
            <a:lvl1pPr>
              <a:defRPr sz="100">
                <a:noFill/>
              </a:defRPr>
            </a:lvl1pPr>
          </a:lstStyle>
          <a:p>
            <a:fld id="{B06171DE-28E8-4D57-8D53-DBE26FECEAAD}" type="datetime3">
              <a:rPr lang="da-DK" smtClean="0"/>
              <a:t>20.08.2025</a:t>
            </a:fld>
            <a:endParaRPr lang="da-DK"/>
          </a:p>
        </p:txBody>
      </p:sp>
      <p:sp>
        <p:nvSpPr>
          <p:cNvPr id="4" name="Baggrund">
            <a:extLst>
              <a:ext uri="{FF2B5EF4-FFF2-40B4-BE49-F238E27FC236}">
                <a16:creationId xmlns:a16="http://schemas.microsoft.com/office/drawing/2014/main" id="{083BB574-80E4-55D6-CB93-765C09879F9E}"/>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4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pic>
        <p:nvPicPr>
          <p:cNvPr id="2" name="Logo">
            <a:extLst>
              <a:ext uri="{FF2B5EF4-FFF2-40B4-BE49-F238E27FC236}">
                <a16:creationId xmlns:a16="http://schemas.microsoft.com/office/drawing/2014/main" id="{E959E4B1-0EC4-B9AF-3226-EEE250F476B3}"/>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0195857" y="5871600"/>
            <a:ext cx="1454400" cy="597671"/>
          </a:xfrm>
          <a:prstGeom prst="rect">
            <a:avLst/>
          </a:prstGeom>
        </p:spPr>
      </p:pic>
      <p:sp>
        <p:nvSpPr>
          <p:cNvPr id="5" name="Grafik streg">
            <a:extLst>
              <a:ext uri="{FF2B5EF4-FFF2-40B4-BE49-F238E27FC236}">
                <a16:creationId xmlns:a16="http://schemas.microsoft.com/office/drawing/2014/main" id="{816BB6E5-0AD7-5310-4762-75F88B6DC536}"/>
              </a:ext>
            </a:extLst>
          </p:cNvPr>
          <p:cNvSpPr/>
          <p:nvPr userDrawn="1"/>
        </p:nvSpPr>
        <p:spPr>
          <a:xfrm>
            <a:off x="539749" y="6194592"/>
            <a:ext cx="1180345" cy="122071"/>
          </a:xfrm>
          <a:custGeom>
            <a:avLst/>
            <a:gdLst>
              <a:gd name="connsiteX0" fmla="*/ 0 w 360746"/>
              <a:gd name="connsiteY0" fmla="*/ 0 h 45763"/>
              <a:gd name="connsiteX1" fmla="*/ 360746 w 360746"/>
              <a:gd name="connsiteY1" fmla="*/ 0 h 45763"/>
              <a:gd name="connsiteX2" fmla="*/ 360746 w 360746"/>
              <a:gd name="connsiteY2" fmla="*/ 45763 h 45763"/>
              <a:gd name="connsiteX3" fmla="*/ 0 w 360746"/>
              <a:gd name="connsiteY3" fmla="*/ 45763 h 45763"/>
            </a:gdLst>
            <a:ahLst/>
            <a:cxnLst>
              <a:cxn ang="0">
                <a:pos x="connsiteX0" y="connsiteY0"/>
              </a:cxn>
              <a:cxn ang="0">
                <a:pos x="connsiteX1" y="connsiteY1"/>
              </a:cxn>
              <a:cxn ang="0">
                <a:pos x="connsiteX2" y="connsiteY2"/>
              </a:cxn>
              <a:cxn ang="0">
                <a:pos x="connsiteX3" y="connsiteY3"/>
              </a:cxn>
            </a:cxnLst>
            <a:rect l="l" t="t" r="r" b="b"/>
            <a:pathLst>
              <a:path w="360746" h="45763">
                <a:moveTo>
                  <a:pt x="0" y="0"/>
                </a:moveTo>
                <a:lnTo>
                  <a:pt x="360746" y="0"/>
                </a:lnTo>
                <a:lnTo>
                  <a:pt x="360746" y="45763"/>
                </a:lnTo>
                <a:lnTo>
                  <a:pt x="0" y="45763"/>
                </a:lnTo>
                <a:close/>
              </a:path>
            </a:pathLst>
          </a:custGeom>
          <a:solidFill>
            <a:srgbClr val="CFAAF6"/>
          </a:solidFill>
          <a:ln w="0" cap="flat">
            <a:noFill/>
            <a:prstDash val="solid"/>
            <a:miter/>
          </a:ln>
        </p:spPr>
        <p:txBody>
          <a:bodyPr rtlCol="0" anchor="ctr"/>
          <a:lstStyle/>
          <a:p>
            <a:endParaRPr lang="da-DK"/>
          </a:p>
        </p:txBody>
      </p:sp>
      <p:sp>
        <p:nvSpPr>
          <p:cNvPr id="7" name="Picture Placeholder 7">
            <a:extLst>
              <a:ext uri="{FF2B5EF4-FFF2-40B4-BE49-F238E27FC236}">
                <a16:creationId xmlns:a16="http://schemas.microsoft.com/office/drawing/2014/main" id="{B487C527-92CB-3576-EF55-7103E438B514}"/>
              </a:ext>
            </a:extLst>
          </p:cNvPr>
          <p:cNvSpPr>
            <a:spLocks noGrp="1"/>
          </p:cNvSpPr>
          <p:nvPr>
            <p:ph type="pic" sz="quarter" idx="13" hasCustomPrompt="1"/>
          </p:nvPr>
        </p:nvSpPr>
        <p:spPr>
          <a:xfrm>
            <a:off x="4122738" y="-1"/>
            <a:ext cx="8070462" cy="5120641"/>
          </a:xfrm>
          <a:solidFill>
            <a:schemeClr val="tx1">
              <a:lumMod val="85000"/>
            </a:schemeClr>
          </a:solidFill>
        </p:spPr>
        <p:txBody>
          <a:bodyPr lIns="0" tIns="0" rIns="0" bIns="612000" anchor="ctr" anchorCtr="0"/>
          <a:lstStyle>
            <a:lvl1pPr marL="0" indent="0" algn="ctr">
              <a:lnSpc>
                <a:spcPct val="100000"/>
              </a:lnSpc>
              <a:spcAft>
                <a:spcPts val="0"/>
              </a:spcAft>
              <a:buNone/>
              <a:defRPr sz="1600">
                <a:solidFill>
                  <a:srgbClr val="400000"/>
                </a:solidFill>
              </a:defRPr>
            </a:lvl1pPr>
          </a:lstStyle>
          <a:p>
            <a:r>
              <a:rPr lang="da-DK"/>
              <a:t>Klik på ikonet for at indsætte et billede</a:t>
            </a:r>
          </a:p>
        </p:txBody>
      </p:sp>
      <p:sp>
        <p:nvSpPr>
          <p:cNvPr id="18" name="Title 1">
            <a:extLst>
              <a:ext uri="{FF2B5EF4-FFF2-40B4-BE49-F238E27FC236}">
                <a16:creationId xmlns:a16="http://schemas.microsoft.com/office/drawing/2014/main" id="{C217B01A-1201-3270-0F39-A7353764200E}"/>
              </a:ext>
            </a:extLst>
          </p:cNvPr>
          <p:cNvSpPr>
            <a:spLocks noGrp="1"/>
          </p:cNvSpPr>
          <p:nvPr>
            <p:ph type="ctrTitle" hasCustomPrompt="1"/>
          </p:nvPr>
        </p:nvSpPr>
        <p:spPr>
          <a:xfrm>
            <a:off x="539750" y="2986643"/>
            <a:ext cx="7357750" cy="2642675"/>
          </a:xfrm>
        </p:spPr>
        <p:txBody>
          <a:bodyPr anchor="b"/>
          <a:lstStyle>
            <a:lvl1pPr algn="l">
              <a:lnSpc>
                <a:spcPct val="93000"/>
              </a:lnSpc>
              <a:defRPr sz="6600">
                <a:solidFill>
                  <a:srgbClr val="CFAAF6"/>
                </a:solidFill>
              </a:defRPr>
            </a:lvl1pPr>
          </a:lstStyle>
          <a:p>
            <a:r>
              <a:rPr lang="da-DK"/>
              <a:t>Klik for at tilføje titel, max. 3 linjer</a:t>
            </a:r>
          </a:p>
        </p:txBody>
      </p:sp>
    </p:spTree>
    <p:extLst>
      <p:ext uri="{BB962C8B-B14F-4D97-AF65-F5344CB8AC3E}">
        <p14:creationId xmlns:p14="http://schemas.microsoft.com/office/powerpoint/2010/main" val="260080283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er og fuld side billede">
    <p:bg>
      <p:bgPr>
        <a:solidFill>
          <a:schemeClr val="accent1"/>
        </a:solidFill>
        <a:effectLst/>
      </p:bgPr>
    </p:bg>
    <p:spTree>
      <p:nvGrpSpPr>
        <p:cNvPr id="1" name=""/>
        <p:cNvGrpSpPr/>
        <p:nvPr/>
      </p:nvGrpSpPr>
      <p:grpSpPr>
        <a:xfrm>
          <a:off x="0" y="0"/>
          <a:ext cx="0" cy="0"/>
          <a:chOff x="0" y="0"/>
          <a:chExt cx="0" cy="0"/>
        </a:xfrm>
      </p:grpSpPr>
      <p:sp>
        <p:nvSpPr>
          <p:cNvPr id="4" name="Baggrund">
            <a:extLst>
              <a:ext uri="{FF2B5EF4-FFF2-40B4-BE49-F238E27FC236}">
                <a16:creationId xmlns:a16="http://schemas.microsoft.com/office/drawing/2014/main" id="{083BB574-80E4-55D6-CB93-765C09879F9E}"/>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Grafik streg">
            <a:extLst>
              <a:ext uri="{FF2B5EF4-FFF2-40B4-BE49-F238E27FC236}">
                <a16:creationId xmlns:a16="http://schemas.microsoft.com/office/drawing/2014/main" id="{6F1AAFC8-50A6-F058-9271-A222EF88C59C}"/>
              </a:ext>
            </a:extLst>
          </p:cNvPr>
          <p:cNvSpPr/>
          <p:nvPr userDrawn="1"/>
        </p:nvSpPr>
        <p:spPr>
          <a:xfrm>
            <a:off x="383177" y="5974080"/>
            <a:ext cx="1489317" cy="494983"/>
          </a:xfrm>
          <a:custGeom>
            <a:avLst/>
            <a:gdLst>
              <a:gd name="connsiteX0" fmla="*/ 0 w 360746"/>
              <a:gd name="connsiteY0" fmla="*/ 0 h 45763"/>
              <a:gd name="connsiteX1" fmla="*/ 360746 w 360746"/>
              <a:gd name="connsiteY1" fmla="*/ 0 h 45763"/>
              <a:gd name="connsiteX2" fmla="*/ 360746 w 360746"/>
              <a:gd name="connsiteY2" fmla="*/ 45763 h 45763"/>
              <a:gd name="connsiteX3" fmla="*/ 0 w 360746"/>
              <a:gd name="connsiteY3" fmla="*/ 45763 h 45763"/>
            </a:gdLst>
            <a:ahLst/>
            <a:cxnLst>
              <a:cxn ang="0">
                <a:pos x="connsiteX0" y="connsiteY0"/>
              </a:cxn>
              <a:cxn ang="0">
                <a:pos x="connsiteX1" y="connsiteY1"/>
              </a:cxn>
              <a:cxn ang="0">
                <a:pos x="connsiteX2" y="connsiteY2"/>
              </a:cxn>
              <a:cxn ang="0">
                <a:pos x="connsiteX3" y="connsiteY3"/>
              </a:cxn>
            </a:cxnLst>
            <a:rect l="l" t="t" r="r" b="b"/>
            <a:pathLst>
              <a:path w="360746" h="45763">
                <a:moveTo>
                  <a:pt x="0" y="0"/>
                </a:moveTo>
                <a:lnTo>
                  <a:pt x="360746" y="0"/>
                </a:lnTo>
                <a:lnTo>
                  <a:pt x="360746" y="45763"/>
                </a:lnTo>
                <a:lnTo>
                  <a:pt x="0" y="45763"/>
                </a:lnTo>
                <a:close/>
              </a:path>
            </a:pathLst>
          </a:custGeom>
          <a:solidFill>
            <a:srgbClr val="EFE6DD"/>
          </a:solidFill>
          <a:ln w="0" cap="flat">
            <a:noFill/>
            <a:prstDash val="solid"/>
            <a:miter/>
          </a:ln>
        </p:spPr>
        <p:txBody>
          <a:bodyPr rtlCol="0" anchor="ctr"/>
          <a:lstStyle/>
          <a:p>
            <a:endParaRPr lang="da-DK"/>
          </a:p>
        </p:txBody>
      </p:sp>
      <p:sp>
        <p:nvSpPr>
          <p:cNvPr id="3" name="Billedpladsholder">
            <a:extLst>
              <a:ext uri="{FF2B5EF4-FFF2-40B4-BE49-F238E27FC236}">
                <a16:creationId xmlns:a16="http://schemas.microsoft.com/office/drawing/2014/main" id="{AD575E3C-27BD-1DF6-CA27-B295C5A02509}"/>
              </a:ext>
            </a:extLst>
          </p:cNvPr>
          <p:cNvSpPr>
            <a:spLocks noGrp="1"/>
          </p:cNvSpPr>
          <p:nvPr>
            <p:ph type="pic" sz="quarter" idx="13" hasCustomPrompt="1"/>
          </p:nvPr>
        </p:nvSpPr>
        <p:spPr>
          <a:xfrm>
            <a:off x="0" y="-2"/>
            <a:ext cx="12193200" cy="6858000"/>
          </a:xfrm>
          <a:custGeom>
            <a:avLst/>
            <a:gdLst>
              <a:gd name="connsiteX0" fmla="*/ 539749 w 12193200"/>
              <a:gd name="connsiteY0" fmla="*/ 6194594 h 6858000"/>
              <a:gd name="connsiteX1" fmla="*/ 539749 w 12193200"/>
              <a:gd name="connsiteY1" fmla="*/ 6316665 h 6858000"/>
              <a:gd name="connsiteX2" fmla="*/ 1720094 w 12193200"/>
              <a:gd name="connsiteY2" fmla="*/ 6316665 h 6858000"/>
              <a:gd name="connsiteX3" fmla="*/ 1720094 w 12193200"/>
              <a:gd name="connsiteY3" fmla="*/ 6194594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539749" y="6194594"/>
                </a:moveTo>
                <a:lnTo>
                  <a:pt x="539749" y="6316665"/>
                </a:lnTo>
                <a:lnTo>
                  <a:pt x="1720094" y="6316665"/>
                </a:lnTo>
                <a:lnTo>
                  <a:pt x="1720094" y="6194594"/>
                </a:lnTo>
                <a:close/>
                <a:moveTo>
                  <a:pt x="0" y="0"/>
                </a:moveTo>
                <a:lnTo>
                  <a:pt x="12193200" y="0"/>
                </a:lnTo>
                <a:lnTo>
                  <a:pt x="12193200" y="6858000"/>
                </a:lnTo>
                <a:lnTo>
                  <a:pt x="0" y="6858000"/>
                </a:lnTo>
                <a:close/>
              </a:path>
            </a:pathLst>
          </a:custGeom>
          <a:solidFill>
            <a:schemeClr val="tx1">
              <a:lumMod val="85000"/>
            </a:schemeClr>
          </a:solidFill>
        </p:spPr>
        <p:txBody>
          <a:bodyPr wrap="square" lIns="0" tIns="72000" rIns="0" bIns="0" anchor="t" anchorCtr="0">
            <a:noAutofit/>
          </a:bodyPr>
          <a:lstStyle>
            <a:lvl1pPr marL="0" indent="0" algn="ctr">
              <a:lnSpc>
                <a:spcPct val="100000"/>
              </a:lnSpc>
              <a:spcAft>
                <a:spcPts val="0"/>
              </a:spcAft>
              <a:buNone/>
              <a:defRPr sz="1600">
                <a:solidFill>
                  <a:srgbClr val="400000"/>
                </a:solidFill>
              </a:defRPr>
            </a:lvl1pPr>
          </a:lstStyle>
          <a:p>
            <a:r>
              <a:rPr lang="da-DK"/>
              <a:t>Klik på rammen for at indsætte et billede</a:t>
            </a:r>
          </a:p>
        </p:txBody>
      </p:sp>
      <p:sp>
        <p:nvSpPr>
          <p:cNvPr id="19" name="Subtitle 2" hidden="1">
            <a:extLst>
              <a:ext uri="{FF2B5EF4-FFF2-40B4-BE49-F238E27FC236}">
                <a16:creationId xmlns:a16="http://schemas.microsoft.com/office/drawing/2014/main" id="{260C199E-7FCC-DD97-72F9-755563BE2C76}"/>
              </a:ext>
            </a:extLst>
          </p:cNvPr>
          <p:cNvSpPr>
            <a:spLocks noGrp="1"/>
          </p:cNvSpPr>
          <p:nvPr>
            <p:ph type="subTitle" idx="1" hasCustomPrompt="1"/>
          </p:nvPr>
        </p:nvSpPr>
        <p:spPr>
          <a:xfrm>
            <a:off x="0" y="6858000"/>
            <a:ext cx="0" cy="0"/>
          </a:xfrm>
        </p:spPr>
        <p:txBody>
          <a:bodyPr/>
          <a:lstStyle>
            <a:lvl1pPr marL="0" indent="0" algn="l">
              <a:lnSpc>
                <a:spcPct val="100000"/>
              </a:lnSpc>
              <a:spcBef>
                <a:spcPts val="0"/>
              </a:spcBef>
              <a:spcAft>
                <a:spcPts val="0"/>
              </a:spcAft>
              <a:buFont typeface="Arial" panose="020B0604020202020204" pitchFamily="34" charset="0"/>
              <a:buNone/>
              <a:defRPr sz="100" b="0">
                <a:noFill/>
                <a:latin typeface="+mn-lt"/>
              </a:defRPr>
            </a:lvl1pPr>
            <a:lvl2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2pPr>
            <a:lvl3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3pPr>
            <a:lvl4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4pPr>
            <a:lvl5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5pPr>
            <a:lvl6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6pPr>
            <a:lvl7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7pPr>
            <a:lvl8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8pPr>
            <a:lvl9pPr marL="0" indent="0" algn="l">
              <a:lnSpc>
                <a:spcPct val="100000"/>
              </a:lnSpc>
              <a:spcBef>
                <a:spcPts val="0"/>
              </a:spcBef>
              <a:spcAft>
                <a:spcPts val="0"/>
              </a:spcAft>
              <a:buFont typeface="Arial" panose="020B0604020202020204" pitchFamily="34" charset="0"/>
              <a:buNone/>
              <a:tabLst/>
              <a:defRPr sz="100" b="0">
                <a:solidFill>
                  <a:srgbClr val="F9F97A"/>
                </a:solidFill>
                <a:latin typeface="+mn-lt"/>
              </a:defRPr>
            </a:lvl9pPr>
          </a:lstStyle>
          <a:p>
            <a:r>
              <a:rPr lang="da-DK"/>
              <a:t>.</a:t>
            </a:r>
          </a:p>
        </p:txBody>
      </p:sp>
      <p:sp>
        <p:nvSpPr>
          <p:cNvPr id="8" name="Footer Placeholder 8" hidden="1">
            <a:extLst>
              <a:ext uri="{FF2B5EF4-FFF2-40B4-BE49-F238E27FC236}">
                <a16:creationId xmlns:a16="http://schemas.microsoft.com/office/drawing/2014/main" id="{B6981A3E-B3C5-4F78-81B7-270B06EFC912}"/>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r>
              <a:rPr lang="da-DK"/>
              <a:t>Hjerteforeningen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a:p>
        </p:txBody>
      </p:sp>
      <p:sp>
        <p:nvSpPr>
          <p:cNvPr id="20" name="Date Placeholder 6" hidden="1">
            <a:extLst>
              <a:ext uri="{FF2B5EF4-FFF2-40B4-BE49-F238E27FC236}">
                <a16:creationId xmlns:a16="http://schemas.microsoft.com/office/drawing/2014/main" id="{1C41A489-3663-7830-A556-612B9A00B056}"/>
              </a:ext>
            </a:extLst>
          </p:cNvPr>
          <p:cNvSpPr>
            <a:spLocks noGrp="1" noRot="1" noMove="1" noResize="1" noEditPoints="1" noAdjustHandles="1" noChangeArrowheads="1" noChangeShapeType="1"/>
          </p:cNvSpPr>
          <p:nvPr>
            <p:ph type="dt" sz="half" idx="15"/>
          </p:nvPr>
        </p:nvSpPr>
        <p:spPr>
          <a:xfrm>
            <a:off x="0" y="6858000"/>
            <a:ext cx="0" cy="0"/>
          </a:xfrm>
        </p:spPr>
        <p:txBody>
          <a:bodyPr/>
          <a:lstStyle>
            <a:lvl1pPr>
              <a:defRPr sz="100">
                <a:noFill/>
              </a:defRPr>
            </a:lvl1pPr>
          </a:lstStyle>
          <a:p>
            <a:fld id="{B06171DE-28E8-4D57-8D53-DBE26FECEAAD}" type="datetime3">
              <a:rPr lang="da-DK" smtClean="0"/>
              <a:t>20.08.2025</a:t>
            </a:fld>
            <a:endParaRPr lang="da-DK"/>
          </a:p>
        </p:txBody>
      </p:sp>
      <p:sp>
        <p:nvSpPr>
          <p:cNvPr id="18" name="Title 1">
            <a:extLst>
              <a:ext uri="{FF2B5EF4-FFF2-40B4-BE49-F238E27FC236}">
                <a16:creationId xmlns:a16="http://schemas.microsoft.com/office/drawing/2014/main" id="{C217B01A-1201-3270-0F39-A7353764200E}"/>
              </a:ext>
            </a:extLst>
          </p:cNvPr>
          <p:cNvSpPr>
            <a:spLocks noGrp="1"/>
          </p:cNvSpPr>
          <p:nvPr>
            <p:ph type="ctrTitle" hasCustomPrompt="1"/>
          </p:nvPr>
        </p:nvSpPr>
        <p:spPr>
          <a:xfrm>
            <a:off x="539750" y="540000"/>
            <a:ext cx="10170000" cy="5144400"/>
          </a:xfrm>
        </p:spPr>
        <p:txBody>
          <a:bodyPr anchor="b"/>
          <a:lstStyle>
            <a:lvl1pPr algn="l">
              <a:lnSpc>
                <a:spcPct val="93000"/>
              </a:lnSpc>
              <a:defRPr sz="6600">
                <a:solidFill>
                  <a:srgbClr val="EFE6DD"/>
                </a:solidFill>
              </a:defRPr>
            </a:lvl1pPr>
          </a:lstStyle>
          <a:p>
            <a:r>
              <a:rPr lang="da-DK"/>
              <a:t>Klik for at tilføje titel, max. 3 linjer</a:t>
            </a:r>
          </a:p>
        </p:txBody>
      </p:sp>
    </p:spTree>
    <p:extLst>
      <p:ext uri="{BB962C8B-B14F-4D97-AF65-F5344CB8AC3E}">
        <p14:creationId xmlns:p14="http://schemas.microsoft.com/office/powerpoint/2010/main" val="4007031112"/>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dsagn med billede A">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7F1F6F2D-E30B-5A12-7157-E0212ADB98BF}"/>
              </a:ext>
            </a:extLst>
          </p:cNvPr>
          <p:cNvSpPr>
            <a:spLocks noGrp="1"/>
          </p:cNvSpPr>
          <p:nvPr>
            <p:ph type="dt" sz="half" idx="15"/>
          </p:nvPr>
        </p:nvSpPr>
        <p:spPr>
          <a:xfrm>
            <a:off x="0" y="6858000"/>
            <a:ext cx="0" cy="0"/>
          </a:xfrm>
        </p:spPr>
        <p:txBody>
          <a:bodyPr/>
          <a:lstStyle>
            <a:lvl1pPr>
              <a:defRPr sz="100">
                <a:noFill/>
              </a:defRPr>
            </a:lvl1pPr>
          </a:lstStyle>
          <a:p>
            <a:fld id="{A1C77718-A6F1-466E-92D5-003950AA21FA}" type="datetime3">
              <a:rPr lang="da-DK" smtClean="0"/>
              <a:t>20.08.2025</a:t>
            </a:fld>
            <a:endParaRPr lang="da-DK"/>
          </a:p>
        </p:txBody>
      </p:sp>
      <p:sp>
        <p:nvSpPr>
          <p:cNvPr id="14" name="Footer Placeholder 8" hidden="1">
            <a:extLst>
              <a:ext uri="{FF2B5EF4-FFF2-40B4-BE49-F238E27FC236}">
                <a16:creationId xmlns:a16="http://schemas.microsoft.com/office/drawing/2014/main" id="{57FE5786-84F9-DB17-CB5B-C68EEDB90366}"/>
              </a:ext>
            </a:extLst>
          </p:cNvPr>
          <p:cNvSpPr>
            <a:spLocks noGrp="1"/>
          </p:cNvSpPr>
          <p:nvPr>
            <p:ph type="ftr" sz="quarter" idx="16"/>
          </p:nvPr>
        </p:nvSpPr>
        <p:spPr>
          <a:xfrm>
            <a:off x="0" y="6858000"/>
            <a:ext cx="0" cy="0"/>
          </a:xfrm>
        </p:spPr>
        <p:txBody>
          <a:bodyPr/>
          <a:lstStyle>
            <a:lvl1pPr>
              <a:defRPr sz="100">
                <a:noFill/>
              </a:defRPr>
            </a:lvl1pPr>
          </a:lstStyle>
          <a:p>
            <a:r>
              <a:rPr lang="da-DK"/>
              <a:t>Hjerteforeningen</a:t>
            </a:r>
          </a:p>
        </p:txBody>
      </p:sp>
      <p:sp>
        <p:nvSpPr>
          <p:cNvPr id="15" name="Slide Number Placeholder 10" hidden="1">
            <a:extLst>
              <a:ext uri="{FF2B5EF4-FFF2-40B4-BE49-F238E27FC236}">
                <a16:creationId xmlns:a16="http://schemas.microsoft.com/office/drawing/2014/main" id="{0F16255A-72EB-29F8-89C0-A08CED4A86F8}"/>
              </a:ext>
            </a:extLst>
          </p:cNvPr>
          <p:cNvSpPr>
            <a:spLocks noGrp="1"/>
          </p:cNvSpPr>
          <p:nvPr>
            <p:ph type="sldNum" sz="quarter" idx="20"/>
          </p:nvPr>
        </p:nvSpPr>
        <p:spPr>
          <a:xfrm>
            <a:off x="0" y="6858000"/>
            <a:ext cx="0" cy="0"/>
          </a:xfrm>
        </p:spPr>
        <p:txBody>
          <a:bodyPr/>
          <a:lstStyle>
            <a:lvl1pPr>
              <a:defRPr sz="100">
                <a:noFill/>
              </a:defRPr>
            </a:lvl1pPr>
          </a:lstStyle>
          <a:p>
            <a:fld id="{24C8C45C-947F-4981-8B3F-4F32E973C901}" type="slidenum">
              <a:rPr lang="da-DK" smtClean="0"/>
              <a:pPr/>
              <a:t>‹nr.›</a:t>
            </a:fld>
            <a:endParaRPr lang="da-DK"/>
          </a:p>
        </p:txBody>
      </p:sp>
      <p:sp>
        <p:nvSpPr>
          <p:cNvPr id="12" name="Baggrund">
            <a:extLst>
              <a:ext uri="{FF2B5EF4-FFF2-40B4-BE49-F238E27FC236}">
                <a16:creationId xmlns:a16="http://schemas.microsoft.com/office/drawing/2014/main" id="{F138DF6E-E247-DE82-4B57-145A7445C0D9}"/>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F74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Picture Placeholder 7">
            <a:extLst>
              <a:ext uri="{FF2B5EF4-FFF2-40B4-BE49-F238E27FC236}">
                <a16:creationId xmlns:a16="http://schemas.microsoft.com/office/drawing/2014/main" id="{28823C53-6C02-B58F-AA40-0B90EBE8E23C}"/>
              </a:ext>
            </a:extLst>
          </p:cNvPr>
          <p:cNvSpPr>
            <a:spLocks noGrp="1"/>
          </p:cNvSpPr>
          <p:nvPr>
            <p:ph type="pic" sz="quarter" idx="18" hasCustomPrompt="1"/>
          </p:nvPr>
        </p:nvSpPr>
        <p:spPr>
          <a:xfrm>
            <a:off x="6097200" y="-1"/>
            <a:ext cx="6094800" cy="6858000"/>
          </a:xfrm>
          <a:solidFill>
            <a:schemeClr val="bg1">
              <a:lumMod val="85000"/>
            </a:schemeClr>
          </a:solidFill>
        </p:spPr>
        <p:txBody>
          <a:bodyPr lIns="0" tIns="0" rIns="0" bIns="612000" anchor="ctr" anchorCtr="0"/>
          <a:lstStyle>
            <a:lvl1pPr marL="0" indent="0" algn="ctr">
              <a:lnSpc>
                <a:spcPct val="100000"/>
              </a:lnSpc>
              <a:spcAft>
                <a:spcPts val="0"/>
              </a:spcAft>
              <a:buNone/>
              <a:defRPr sz="1600">
                <a:solidFill>
                  <a:srgbClr val="400000"/>
                </a:solidFill>
              </a:defRPr>
            </a:lvl1pPr>
          </a:lstStyle>
          <a:p>
            <a:r>
              <a:rPr lang="da-DK"/>
              <a:t>Klik på ikonet for at indsætte et billede</a:t>
            </a:r>
          </a:p>
        </p:txBody>
      </p:sp>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a:xfrm>
            <a:off x="541150" y="1191600"/>
            <a:ext cx="5014900" cy="2326300"/>
          </a:xfrm>
        </p:spPr>
        <p:txBody>
          <a:bodyPr/>
          <a:lstStyle>
            <a:lvl1pPr>
              <a:defRPr>
                <a:solidFill>
                  <a:srgbClr val="EFE6DD"/>
                </a:solidFill>
              </a:defRPr>
            </a:lvl1pPr>
          </a:lstStyle>
          <a:p>
            <a:r>
              <a:rPr lang="da-DK"/>
              <a:t>Klik for at tilføje titel</a:t>
            </a:r>
          </a:p>
        </p:txBody>
      </p:sp>
      <p:sp>
        <p:nvSpPr>
          <p:cNvPr id="7" name="Text Placeholder 10">
            <a:extLst>
              <a:ext uri="{FF2B5EF4-FFF2-40B4-BE49-F238E27FC236}">
                <a16:creationId xmlns:a16="http://schemas.microsoft.com/office/drawing/2014/main" id="{DC066B2F-BD17-CEA8-1A17-1EC2220B8549}"/>
              </a:ext>
            </a:extLst>
          </p:cNvPr>
          <p:cNvSpPr>
            <a:spLocks noGrp="1"/>
          </p:cNvSpPr>
          <p:nvPr>
            <p:ph type="body" sz="quarter" idx="19" hasCustomPrompt="1"/>
          </p:nvPr>
        </p:nvSpPr>
        <p:spPr>
          <a:xfrm>
            <a:off x="541150" y="3909600"/>
            <a:ext cx="5014900" cy="1940400"/>
          </a:xfrm>
          <a:noFill/>
        </p:spPr>
        <p:txBody>
          <a:bodyPr lIns="0" tIns="0" rIns="0" bIns="0"/>
          <a:lstStyle>
            <a:lvl1pPr marL="0" indent="0">
              <a:lnSpc>
                <a:spcPct val="100000"/>
              </a:lnSpc>
              <a:spcBef>
                <a:spcPts val="0"/>
              </a:spcBef>
              <a:spcAft>
                <a:spcPts val="0"/>
              </a:spcAft>
              <a:buNone/>
              <a:defRPr sz="1800" b="0">
                <a:solidFill>
                  <a:srgbClr val="EFE6DD"/>
                </a:solidFill>
                <a:latin typeface="+mn-lt"/>
              </a:defRPr>
            </a:lvl1pPr>
            <a:lvl2pPr marL="0" indent="0">
              <a:lnSpc>
                <a:spcPct val="100000"/>
              </a:lnSpc>
              <a:spcBef>
                <a:spcPts val="0"/>
              </a:spcBef>
              <a:spcAft>
                <a:spcPts val="0"/>
              </a:spcAft>
              <a:buNone/>
              <a:defRPr sz="1800" b="0">
                <a:solidFill>
                  <a:srgbClr val="EFE6DD"/>
                </a:solidFill>
                <a:latin typeface="+mn-lt"/>
              </a:defRPr>
            </a:lvl2pPr>
            <a:lvl3pPr marL="0" indent="0">
              <a:lnSpc>
                <a:spcPct val="100000"/>
              </a:lnSpc>
              <a:spcBef>
                <a:spcPts val="0"/>
              </a:spcBef>
              <a:spcAft>
                <a:spcPts val="0"/>
              </a:spcAft>
              <a:buNone/>
              <a:defRPr sz="1800" b="0">
                <a:solidFill>
                  <a:srgbClr val="EFE6DD"/>
                </a:solidFill>
                <a:latin typeface="+mn-lt"/>
              </a:defRPr>
            </a:lvl3pPr>
            <a:lvl4pPr marL="0">
              <a:lnSpc>
                <a:spcPct val="100000"/>
              </a:lnSpc>
              <a:spcBef>
                <a:spcPts val="0"/>
              </a:spcBef>
              <a:spcAft>
                <a:spcPts val="0"/>
              </a:spcAft>
              <a:buNone/>
              <a:defRPr sz="1800" b="0">
                <a:solidFill>
                  <a:srgbClr val="EFE6DD"/>
                </a:solidFill>
                <a:latin typeface="+mn-lt"/>
              </a:defRPr>
            </a:lvl4pPr>
            <a:lvl5pPr marL="0">
              <a:lnSpc>
                <a:spcPct val="100000"/>
              </a:lnSpc>
              <a:spcBef>
                <a:spcPts val="0"/>
              </a:spcBef>
              <a:spcAft>
                <a:spcPts val="0"/>
              </a:spcAft>
              <a:buNone/>
              <a:defRPr sz="1800" b="0">
                <a:solidFill>
                  <a:srgbClr val="EFE6DD"/>
                </a:solidFill>
                <a:latin typeface="+mn-lt"/>
              </a:defRPr>
            </a:lvl5pPr>
            <a:lvl6pPr marL="0" indent="0">
              <a:lnSpc>
                <a:spcPct val="100000"/>
              </a:lnSpc>
              <a:spcBef>
                <a:spcPts val="0"/>
              </a:spcBef>
              <a:spcAft>
                <a:spcPts val="0"/>
              </a:spcAft>
              <a:buNone/>
              <a:defRPr sz="1800" b="0">
                <a:solidFill>
                  <a:srgbClr val="EFE6DD"/>
                </a:solidFill>
                <a:latin typeface="+mn-lt"/>
              </a:defRPr>
            </a:lvl6pPr>
            <a:lvl7pPr marL="0">
              <a:lnSpc>
                <a:spcPct val="100000"/>
              </a:lnSpc>
              <a:spcBef>
                <a:spcPts val="0"/>
              </a:spcBef>
              <a:spcAft>
                <a:spcPts val="0"/>
              </a:spcAft>
              <a:buNone/>
              <a:defRPr sz="1800" b="0">
                <a:solidFill>
                  <a:srgbClr val="EFE6DD"/>
                </a:solidFill>
                <a:latin typeface="+mn-lt"/>
              </a:defRPr>
            </a:lvl7pPr>
            <a:lvl8pPr marL="0">
              <a:lnSpc>
                <a:spcPct val="100000"/>
              </a:lnSpc>
              <a:spcBef>
                <a:spcPts val="0"/>
              </a:spcBef>
              <a:spcAft>
                <a:spcPts val="0"/>
              </a:spcAft>
              <a:buNone/>
              <a:defRPr sz="1800" b="0">
                <a:solidFill>
                  <a:srgbClr val="EFE6DD"/>
                </a:solidFill>
                <a:latin typeface="+mn-lt"/>
              </a:defRPr>
            </a:lvl8pPr>
            <a:lvl9pPr marL="0">
              <a:lnSpc>
                <a:spcPct val="100000"/>
              </a:lnSpc>
              <a:spcBef>
                <a:spcPts val="0"/>
              </a:spcBef>
              <a:spcAft>
                <a:spcPts val="0"/>
              </a:spcAft>
              <a:buNone/>
              <a:defRPr sz="1800" b="0">
                <a:solidFill>
                  <a:srgbClr val="EFE6DD"/>
                </a:solidFill>
                <a:latin typeface="+mn-lt"/>
              </a:defRPr>
            </a:lvl9pPr>
          </a:lstStyle>
          <a:p>
            <a:pPr lvl="0"/>
            <a:r>
              <a:rPr lang="da-DK" noProof="0"/>
              <a:t>Klik for at tilføje tekst</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1149" y="468000"/>
            <a:ext cx="5014900" cy="374400"/>
          </a:xfrm>
        </p:spPr>
        <p:txBody>
          <a:bodyPr/>
          <a:lstStyle>
            <a:lvl1pPr marL="0" indent="0" algn="l">
              <a:lnSpc>
                <a:spcPct val="95000"/>
              </a:lnSpc>
              <a:spcBef>
                <a:spcPts val="0"/>
              </a:spcBef>
              <a:spcAft>
                <a:spcPts val="0"/>
              </a:spcAft>
              <a:buFont typeface="Arial" panose="020B0604020202020204" pitchFamily="34" charset="0"/>
              <a:buChar char="​"/>
              <a:defRPr sz="2000" i="1">
                <a:solidFill>
                  <a:srgbClr val="EFE6DD"/>
                </a:solidFill>
              </a:defRPr>
            </a:lvl1pPr>
            <a:lvl2pPr marL="0" indent="0" algn="l">
              <a:lnSpc>
                <a:spcPct val="95000"/>
              </a:lnSpc>
              <a:spcBef>
                <a:spcPts val="0"/>
              </a:spcBef>
              <a:spcAft>
                <a:spcPts val="0"/>
              </a:spcAft>
              <a:buFont typeface="Arial" panose="020B0604020202020204" pitchFamily="34" charset="0"/>
              <a:buNone/>
              <a:defRPr sz="2000" b="0" i="1">
                <a:solidFill>
                  <a:srgbClr val="EFE6DD"/>
                </a:solidFill>
                <a:latin typeface="+mn-lt"/>
              </a:defRPr>
            </a:lvl2pPr>
            <a:lvl3pPr marL="0" indent="0" algn="l">
              <a:lnSpc>
                <a:spcPct val="95000"/>
              </a:lnSpc>
              <a:spcBef>
                <a:spcPts val="0"/>
              </a:spcBef>
              <a:spcAft>
                <a:spcPts val="0"/>
              </a:spcAft>
              <a:buFont typeface="Arial" panose="020B0604020202020204" pitchFamily="34" charset="0"/>
              <a:buNone/>
              <a:defRPr sz="2000" b="0" i="1">
                <a:solidFill>
                  <a:srgbClr val="EFE6DD"/>
                </a:solidFill>
                <a:latin typeface="+mn-lt"/>
              </a:defRPr>
            </a:lvl3pPr>
            <a:lvl4pPr marL="0" indent="0" algn="l">
              <a:lnSpc>
                <a:spcPct val="95000"/>
              </a:lnSpc>
              <a:spcBef>
                <a:spcPts val="0"/>
              </a:spcBef>
              <a:spcAft>
                <a:spcPts val="0"/>
              </a:spcAft>
              <a:buFont typeface="Arial" panose="020B0604020202020204" pitchFamily="34" charset="0"/>
              <a:buNone/>
              <a:defRPr sz="2000" b="0" i="1">
                <a:solidFill>
                  <a:srgbClr val="EFE6DD"/>
                </a:solidFill>
                <a:latin typeface="+mn-lt"/>
              </a:defRPr>
            </a:lvl4pPr>
            <a:lvl5pPr marL="0" indent="0" algn="l">
              <a:lnSpc>
                <a:spcPct val="95000"/>
              </a:lnSpc>
              <a:spcBef>
                <a:spcPts val="0"/>
              </a:spcBef>
              <a:spcAft>
                <a:spcPts val="0"/>
              </a:spcAft>
              <a:buFont typeface="Arial" panose="020B0604020202020204" pitchFamily="34" charset="0"/>
              <a:buNone/>
              <a:defRPr sz="2000" b="0" i="1">
                <a:solidFill>
                  <a:srgbClr val="EFE6DD"/>
                </a:solidFill>
                <a:latin typeface="+mn-lt"/>
              </a:defRPr>
            </a:lvl5pPr>
            <a:lvl6pPr marL="0" indent="0" algn="l">
              <a:lnSpc>
                <a:spcPct val="95000"/>
              </a:lnSpc>
              <a:spcBef>
                <a:spcPts val="0"/>
              </a:spcBef>
              <a:spcAft>
                <a:spcPts val="0"/>
              </a:spcAft>
              <a:buFont typeface="Arial" panose="020B0604020202020204" pitchFamily="34" charset="0"/>
              <a:buNone/>
              <a:defRPr sz="2000" b="0" i="1">
                <a:solidFill>
                  <a:srgbClr val="EFE6DD"/>
                </a:solidFill>
                <a:latin typeface="+mn-lt"/>
              </a:defRPr>
            </a:lvl6pPr>
            <a:lvl7pPr marL="0" indent="0" algn="l">
              <a:lnSpc>
                <a:spcPct val="95000"/>
              </a:lnSpc>
              <a:spcBef>
                <a:spcPts val="0"/>
              </a:spcBef>
              <a:spcAft>
                <a:spcPts val="0"/>
              </a:spcAft>
              <a:buFont typeface="Arial" panose="020B0604020202020204" pitchFamily="34" charset="0"/>
              <a:buNone/>
              <a:defRPr sz="2000" b="0" i="1">
                <a:solidFill>
                  <a:srgbClr val="EFE6DD"/>
                </a:solidFill>
                <a:latin typeface="+mn-lt"/>
              </a:defRPr>
            </a:lvl7pPr>
            <a:lvl8pPr marL="0" indent="0" algn="l">
              <a:lnSpc>
                <a:spcPct val="95000"/>
              </a:lnSpc>
              <a:spcBef>
                <a:spcPts val="0"/>
              </a:spcBef>
              <a:spcAft>
                <a:spcPts val="0"/>
              </a:spcAft>
              <a:buFont typeface="Arial" panose="020B0604020202020204" pitchFamily="34" charset="0"/>
              <a:buNone/>
              <a:defRPr sz="2000" b="0" i="1">
                <a:solidFill>
                  <a:srgbClr val="EFE6DD"/>
                </a:solidFill>
                <a:latin typeface="+mn-lt"/>
              </a:defRPr>
            </a:lvl8pPr>
            <a:lvl9pPr marL="0" indent="0" algn="l">
              <a:lnSpc>
                <a:spcPct val="95000"/>
              </a:lnSpc>
              <a:spcBef>
                <a:spcPts val="0"/>
              </a:spcBef>
              <a:spcAft>
                <a:spcPts val="0"/>
              </a:spcAft>
              <a:buFont typeface="Arial" panose="020B0604020202020204" pitchFamily="34" charset="0"/>
              <a:buNone/>
              <a:defRPr sz="2000" b="0" i="1">
                <a:solidFill>
                  <a:srgbClr val="EFE6DD"/>
                </a:solidFill>
                <a:latin typeface="+mn-lt"/>
              </a:defRPr>
            </a:lvl9pPr>
          </a:lstStyle>
          <a:p>
            <a:r>
              <a:rPr lang="da-DK"/>
              <a:t>Klik for at tilføje tekst</a:t>
            </a:r>
          </a:p>
        </p:txBody>
      </p:sp>
    </p:spTree>
    <p:extLst>
      <p:ext uri="{BB962C8B-B14F-4D97-AF65-F5344CB8AC3E}">
        <p14:creationId xmlns:p14="http://schemas.microsoft.com/office/powerpoint/2010/main" val="239252667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dsagn med billede B">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7F1F6F2D-E30B-5A12-7157-E0212ADB98BF}"/>
              </a:ext>
            </a:extLst>
          </p:cNvPr>
          <p:cNvSpPr>
            <a:spLocks noGrp="1"/>
          </p:cNvSpPr>
          <p:nvPr>
            <p:ph type="dt" sz="half" idx="15"/>
          </p:nvPr>
        </p:nvSpPr>
        <p:spPr>
          <a:xfrm>
            <a:off x="0" y="6858000"/>
            <a:ext cx="0" cy="0"/>
          </a:xfrm>
        </p:spPr>
        <p:txBody>
          <a:bodyPr/>
          <a:lstStyle>
            <a:lvl1pPr>
              <a:defRPr sz="100">
                <a:noFill/>
              </a:defRPr>
            </a:lvl1pPr>
          </a:lstStyle>
          <a:p>
            <a:fld id="{A1C77718-A6F1-466E-92D5-003950AA21FA}" type="datetime3">
              <a:rPr lang="da-DK" smtClean="0"/>
              <a:t>20.08.2025</a:t>
            </a:fld>
            <a:endParaRPr lang="da-DK"/>
          </a:p>
        </p:txBody>
      </p:sp>
      <p:sp>
        <p:nvSpPr>
          <p:cNvPr id="14" name="Footer Placeholder 8" hidden="1">
            <a:extLst>
              <a:ext uri="{FF2B5EF4-FFF2-40B4-BE49-F238E27FC236}">
                <a16:creationId xmlns:a16="http://schemas.microsoft.com/office/drawing/2014/main" id="{57FE5786-84F9-DB17-CB5B-C68EEDB90366}"/>
              </a:ext>
            </a:extLst>
          </p:cNvPr>
          <p:cNvSpPr>
            <a:spLocks noGrp="1"/>
          </p:cNvSpPr>
          <p:nvPr>
            <p:ph type="ftr" sz="quarter" idx="16"/>
          </p:nvPr>
        </p:nvSpPr>
        <p:spPr>
          <a:xfrm>
            <a:off x="0" y="6858000"/>
            <a:ext cx="0" cy="0"/>
          </a:xfrm>
        </p:spPr>
        <p:txBody>
          <a:bodyPr/>
          <a:lstStyle>
            <a:lvl1pPr>
              <a:defRPr sz="100">
                <a:noFill/>
              </a:defRPr>
            </a:lvl1pPr>
          </a:lstStyle>
          <a:p>
            <a:r>
              <a:rPr lang="da-DK"/>
              <a:t>Hjerteforeningen</a:t>
            </a:r>
          </a:p>
        </p:txBody>
      </p:sp>
      <p:sp>
        <p:nvSpPr>
          <p:cNvPr id="15" name="Slide Number Placeholder 10" hidden="1">
            <a:extLst>
              <a:ext uri="{FF2B5EF4-FFF2-40B4-BE49-F238E27FC236}">
                <a16:creationId xmlns:a16="http://schemas.microsoft.com/office/drawing/2014/main" id="{0F16255A-72EB-29F8-89C0-A08CED4A86F8}"/>
              </a:ext>
            </a:extLst>
          </p:cNvPr>
          <p:cNvSpPr>
            <a:spLocks noGrp="1"/>
          </p:cNvSpPr>
          <p:nvPr>
            <p:ph type="sldNum" sz="quarter" idx="20"/>
          </p:nvPr>
        </p:nvSpPr>
        <p:spPr>
          <a:xfrm>
            <a:off x="0" y="6858000"/>
            <a:ext cx="0" cy="0"/>
          </a:xfrm>
        </p:spPr>
        <p:txBody>
          <a:bodyPr/>
          <a:lstStyle>
            <a:lvl1pPr>
              <a:defRPr sz="100">
                <a:noFill/>
              </a:defRPr>
            </a:lvl1pPr>
          </a:lstStyle>
          <a:p>
            <a:fld id="{24C8C45C-947F-4981-8B3F-4F32E973C901}" type="slidenum">
              <a:rPr lang="da-DK" smtClean="0"/>
              <a:pPr/>
              <a:t>‹nr.›</a:t>
            </a:fld>
            <a:endParaRPr lang="da-DK"/>
          </a:p>
        </p:txBody>
      </p:sp>
      <p:sp>
        <p:nvSpPr>
          <p:cNvPr id="12" name="Baggrund">
            <a:extLst>
              <a:ext uri="{FF2B5EF4-FFF2-40B4-BE49-F238E27FC236}">
                <a16:creationId xmlns:a16="http://schemas.microsoft.com/office/drawing/2014/main" id="{F138DF6E-E247-DE82-4B57-145A7445C0D9}"/>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Picture Placeholder 7">
            <a:extLst>
              <a:ext uri="{FF2B5EF4-FFF2-40B4-BE49-F238E27FC236}">
                <a16:creationId xmlns:a16="http://schemas.microsoft.com/office/drawing/2014/main" id="{28823C53-6C02-B58F-AA40-0B90EBE8E23C}"/>
              </a:ext>
            </a:extLst>
          </p:cNvPr>
          <p:cNvSpPr>
            <a:spLocks noGrp="1"/>
          </p:cNvSpPr>
          <p:nvPr>
            <p:ph type="pic" sz="quarter" idx="18" hasCustomPrompt="1"/>
          </p:nvPr>
        </p:nvSpPr>
        <p:spPr>
          <a:xfrm>
            <a:off x="-1" y="-1"/>
            <a:ext cx="6094800" cy="6858000"/>
          </a:xfrm>
          <a:solidFill>
            <a:schemeClr val="bg1">
              <a:lumMod val="85000"/>
            </a:schemeClr>
          </a:solidFill>
        </p:spPr>
        <p:txBody>
          <a:bodyPr lIns="0" tIns="0" rIns="0" bIns="612000" anchor="ctr" anchorCtr="0"/>
          <a:lstStyle>
            <a:lvl1pPr marL="0" indent="0" algn="ctr">
              <a:lnSpc>
                <a:spcPct val="100000"/>
              </a:lnSpc>
              <a:spcAft>
                <a:spcPts val="0"/>
              </a:spcAft>
              <a:buNone/>
              <a:defRPr sz="1600">
                <a:solidFill>
                  <a:srgbClr val="400000"/>
                </a:solidFill>
              </a:defRPr>
            </a:lvl1pPr>
          </a:lstStyle>
          <a:p>
            <a:r>
              <a:rPr lang="da-DK"/>
              <a:t>Klik på ikonet for at indsætte et billede</a:t>
            </a:r>
          </a:p>
        </p:txBody>
      </p:sp>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a:xfrm>
            <a:off x="6634800" y="543599"/>
            <a:ext cx="5014900" cy="2796501"/>
          </a:xfrm>
        </p:spPr>
        <p:txBody>
          <a:bodyPr/>
          <a:lstStyle>
            <a:lvl1pPr>
              <a:defRPr>
                <a:solidFill>
                  <a:srgbClr val="F74030"/>
                </a:solidFill>
              </a:defRPr>
            </a:lvl1pPr>
          </a:lstStyle>
          <a:p>
            <a:r>
              <a:rPr lang="da-DK"/>
              <a:t>Klik for at tilføje titel</a:t>
            </a:r>
          </a:p>
        </p:txBody>
      </p:sp>
      <p:sp>
        <p:nvSpPr>
          <p:cNvPr id="7" name="Text Placeholder 10">
            <a:extLst>
              <a:ext uri="{FF2B5EF4-FFF2-40B4-BE49-F238E27FC236}">
                <a16:creationId xmlns:a16="http://schemas.microsoft.com/office/drawing/2014/main" id="{DC066B2F-BD17-CEA8-1A17-1EC2220B8549}"/>
              </a:ext>
            </a:extLst>
          </p:cNvPr>
          <p:cNvSpPr>
            <a:spLocks noGrp="1"/>
          </p:cNvSpPr>
          <p:nvPr>
            <p:ph type="body" sz="quarter" idx="19" hasCustomPrompt="1"/>
          </p:nvPr>
        </p:nvSpPr>
        <p:spPr>
          <a:xfrm>
            <a:off x="6634800" y="4010400"/>
            <a:ext cx="5014900" cy="1908000"/>
          </a:xfrm>
          <a:noFill/>
        </p:spPr>
        <p:txBody>
          <a:bodyPr lIns="0" tIns="0" rIns="0" bIns="0"/>
          <a:lstStyle>
            <a:lvl1pPr marL="0" indent="0">
              <a:lnSpc>
                <a:spcPct val="100000"/>
              </a:lnSpc>
              <a:spcBef>
                <a:spcPts val="0"/>
              </a:spcBef>
              <a:spcAft>
                <a:spcPts val="0"/>
              </a:spcAft>
              <a:buNone/>
              <a:defRPr sz="1800" b="0">
                <a:solidFill>
                  <a:srgbClr val="F74030"/>
                </a:solidFill>
                <a:latin typeface="+mn-lt"/>
              </a:defRPr>
            </a:lvl1pPr>
            <a:lvl2pPr marL="0" indent="0">
              <a:lnSpc>
                <a:spcPct val="100000"/>
              </a:lnSpc>
              <a:spcBef>
                <a:spcPts val="0"/>
              </a:spcBef>
              <a:spcAft>
                <a:spcPts val="0"/>
              </a:spcAft>
              <a:buNone/>
              <a:defRPr sz="1800" b="0">
                <a:solidFill>
                  <a:srgbClr val="F74030"/>
                </a:solidFill>
                <a:latin typeface="+mn-lt"/>
              </a:defRPr>
            </a:lvl2pPr>
            <a:lvl3pPr marL="0" indent="0">
              <a:lnSpc>
                <a:spcPct val="100000"/>
              </a:lnSpc>
              <a:spcBef>
                <a:spcPts val="0"/>
              </a:spcBef>
              <a:spcAft>
                <a:spcPts val="0"/>
              </a:spcAft>
              <a:buNone/>
              <a:defRPr sz="1800" b="0">
                <a:solidFill>
                  <a:srgbClr val="F74030"/>
                </a:solidFill>
                <a:latin typeface="+mn-lt"/>
              </a:defRPr>
            </a:lvl3pPr>
            <a:lvl4pPr marL="0">
              <a:lnSpc>
                <a:spcPct val="100000"/>
              </a:lnSpc>
              <a:spcBef>
                <a:spcPts val="0"/>
              </a:spcBef>
              <a:spcAft>
                <a:spcPts val="0"/>
              </a:spcAft>
              <a:buNone/>
              <a:defRPr sz="1800" b="0">
                <a:solidFill>
                  <a:srgbClr val="F74030"/>
                </a:solidFill>
                <a:latin typeface="+mn-lt"/>
              </a:defRPr>
            </a:lvl4pPr>
            <a:lvl5pPr marL="0">
              <a:lnSpc>
                <a:spcPct val="100000"/>
              </a:lnSpc>
              <a:spcBef>
                <a:spcPts val="0"/>
              </a:spcBef>
              <a:spcAft>
                <a:spcPts val="0"/>
              </a:spcAft>
              <a:buNone/>
              <a:defRPr sz="1800" b="0">
                <a:solidFill>
                  <a:srgbClr val="F74030"/>
                </a:solidFill>
                <a:latin typeface="+mn-lt"/>
              </a:defRPr>
            </a:lvl5pPr>
            <a:lvl6pPr marL="0" indent="0">
              <a:lnSpc>
                <a:spcPct val="100000"/>
              </a:lnSpc>
              <a:spcBef>
                <a:spcPts val="0"/>
              </a:spcBef>
              <a:spcAft>
                <a:spcPts val="0"/>
              </a:spcAft>
              <a:buNone/>
              <a:defRPr sz="1800" b="0">
                <a:solidFill>
                  <a:srgbClr val="F74030"/>
                </a:solidFill>
                <a:latin typeface="+mn-lt"/>
              </a:defRPr>
            </a:lvl6pPr>
            <a:lvl7pPr marL="0">
              <a:lnSpc>
                <a:spcPct val="100000"/>
              </a:lnSpc>
              <a:spcBef>
                <a:spcPts val="0"/>
              </a:spcBef>
              <a:spcAft>
                <a:spcPts val="0"/>
              </a:spcAft>
              <a:buNone/>
              <a:defRPr sz="1800" b="0">
                <a:solidFill>
                  <a:srgbClr val="F74030"/>
                </a:solidFill>
                <a:latin typeface="+mn-lt"/>
              </a:defRPr>
            </a:lvl7pPr>
            <a:lvl8pPr marL="0">
              <a:lnSpc>
                <a:spcPct val="100000"/>
              </a:lnSpc>
              <a:spcBef>
                <a:spcPts val="0"/>
              </a:spcBef>
              <a:spcAft>
                <a:spcPts val="0"/>
              </a:spcAft>
              <a:buNone/>
              <a:defRPr sz="1800" b="0">
                <a:solidFill>
                  <a:srgbClr val="F74030"/>
                </a:solidFill>
                <a:latin typeface="+mn-lt"/>
              </a:defRPr>
            </a:lvl8pPr>
            <a:lvl9pPr marL="0">
              <a:lnSpc>
                <a:spcPct val="100000"/>
              </a:lnSpc>
              <a:spcBef>
                <a:spcPts val="0"/>
              </a:spcBef>
              <a:spcAft>
                <a:spcPts val="0"/>
              </a:spcAft>
              <a:buNone/>
              <a:defRPr sz="1800" b="0">
                <a:solidFill>
                  <a:srgbClr val="F74030"/>
                </a:solidFill>
                <a:latin typeface="+mn-lt"/>
              </a:defRPr>
            </a:lvl9pPr>
          </a:lstStyle>
          <a:p>
            <a:pPr lvl="0"/>
            <a:r>
              <a:rPr lang="da-DK" noProof="0"/>
              <a:t>Klik for at tilføje tekst</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6634801" y="6146974"/>
            <a:ext cx="5015862" cy="324000"/>
          </a:xfrm>
        </p:spPr>
        <p:txBody>
          <a:bodyPr anchor="b" anchorCtr="0"/>
          <a:lstStyle>
            <a:lvl1pPr marL="0" indent="0" algn="r">
              <a:lnSpc>
                <a:spcPct val="100000"/>
              </a:lnSpc>
              <a:spcBef>
                <a:spcPts val="0"/>
              </a:spcBef>
              <a:spcAft>
                <a:spcPts val="600"/>
              </a:spcAft>
              <a:buFont typeface="Arial" panose="020B0604020202020204" pitchFamily="34" charset="0"/>
              <a:buChar char="​"/>
              <a:defRPr sz="1000" i="1">
                <a:solidFill>
                  <a:srgbClr val="F74030"/>
                </a:solidFill>
              </a:defRPr>
            </a:lvl1pPr>
            <a:lvl2pPr marL="0" indent="0" algn="r">
              <a:lnSpc>
                <a:spcPct val="100000"/>
              </a:lnSpc>
              <a:spcBef>
                <a:spcPts val="0"/>
              </a:spcBef>
              <a:spcAft>
                <a:spcPts val="600"/>
              </a:spcAft>
              <a:buFont typeface="Arial" panose="020B0604020202020204" pitchFamily="34" charset="0"/>
              <a:buNone/>
              <a:defRPr sz="1000" b="0" i="1">
                <a:solidFill>
                  <a:srgbClr val="F74030"/>
                </a:solidFill>
                <a:latin typeface="+mn-lt"/>
              </a:defRPr>
            </a:lvl2pPr>
            <a:lvl3pPr marL="0" indent="0" algn="r">
              <a:lnSpc>
                <a:spcPct val="100000"/>
              </a:lnSpc>
              <a:spcBef>
                <a:spcPts val="0"/>
              </a:spcBef>
              <a:spcAft>
                <a:spcPts val="600"/>
              </a:spcAft>
              <a:buFont typeface="Arial" panose="020B0604020202020204" pitchFamily="34" charset="0"/>
              <a:buNone/>
              <a:defRPr sz="1000" b="0" i="1">
                <a:solidFill>
                  <a:srgbClr val="F74030"/>
                </a:solidFill>
                <a:latin typeface="+mn-lt"/>
              </a:defRPr>
            </a:lvl3pPr>
            <a:lvl4pPr marL="0" indent="0" algn="r">
              <a:lnSpc>
                <a:spcPct val="100000"/>
              </a:lnSpc>
              <a:spcBef>
                <a:spcPts val="0"/>
              </a:spcBef>
              <a:spcAft>
                <a:spcPts val="600"/>
              </a:spcAft>
              <a:buFont typeface="Arial" panose="020B0604020202020204" pitchFamily="34" charset="0"/>
              <a:buNone/>
              <a:defRPr sz="1000" b="0" i="1">
                <a:solidFill>
                  <a:srgbClr val="F74030"/>
                </a:solidFill>
                <a:latin typeface="+mn-lt"/>
              </a:defRPr>
            </a:lvl4pPr>
            <a:lvl5pPr marL="0" indent="0" algn="r">
              <a:lnSpc>
                <a:spcPct val="100000"/>
              </a:lnSpc>
              <a:spcBef>
                <a:spcPts val="0"/>
              </a:spcBef>
              <a:spcAft>
                <a:spcPts val="600"/>
              </a:spcAft>
              <a:buFont typeface="Arial" panose="020B0604020202020204" pitchFamily="34" charset="0"/>
              <a:buNone/>
              <a:defRPr sz="1000" b="0" i="1">
                <a:solidFill>
                  <a:srgbClr val="F74030"/>
                </a:solidFill>
                <a:latin typeface="+mn-lt"/>
              </a:defRPr>
            </a:lvl5pPr>
            <a:lvl6pPr marL="0" indent="0" algn="r">
              <a:lnSpc>
                <a:spcPct val="100000"/>
              </a:lnSpc>
              <a:spcBef>
                <a:spcPts val="0"/>
              </a:spcBef>
              <a:spcAft>
                <a:spcPts val="600"/>
              </a:spcAft>
              <a:buFont typeface="Arial" panose="020B0604020202020204" pitchFamily="34" charset="0"/>
              <a:buNone/>
              <a:defRPr sz="1000" b="0" i="1">
                <a:solidFill>
                  <a:srgbClr val="F74030"/>
                </a:solidFill>
                <a:latin typeface="+mn-lt"/>
              </a:defRPr>
            </a:lvl6pPr>
            <a:lvl7pPr marL="0" indent="0" algn="r">
              <a:lnSpc>
                <a:spcPct val="100000"/>
              </a:lnSpc>
              <a:spcBef>
                <a:spcPts val="0"/>
              </a:spcBef>
              <a:spcAft>
                <a:spcPts val="600"/>
              </a:spcAft>
              <a:buFont typeface="Arial" panose="020B0604020202020204" pitchFamily="34" charset="0"/>
              <a:buNone/>
              <a:defRPr sz="1000" b="0" i="1">
                <a:solidFill>
                  <a:srgbClr val="F74030"/>
                </a:solidFill>
                <a:latin typeface="+mn-lt"/>
              </a:defRPr>
            </a:lvl7pPr>
            <a:lvl8pPr marL="0" indent="0" algn="r">
              <a:lnSpc>
                <a:spcPct val="100000"/>
              </a:lnSpc>
              <a:spcBef>
                <a:spcPts val="0"/>
              </a:spcBef>
              <a:spcAft>
                <a:spcPts val="600"/>
              </a:spcAft>
              <a:buFont typeface="Arial" panose="020B0604020202020204" pitchFamily="34" charset="0"/>
              <a:buNone/>
              <a:defRPr sz="1000" b="0" i="1">
                <a:solidFill>
                  <a:srgbClr val="F74030"/>
                </a:solidFill>
                <a:latin typeface="+mn-lt"/>
              </a:defRPr>
            </a:lvl8pPr>
            <a:lvl9pPr marL="0" indent="0" algn="r">
              <a:lnSpc>
                <a:spcPct val="100000"/>
              </a:lnSpc>
              <a:spcBef>
                <a:spcPts val="0"/>
              </a:spcBef>
              <a:spcAft>
                <a:spcPts val="600"/>
              </a:spcAft>
              <a:buFont typeface="Arial" panose="020B0604020202020204" pitchFamily="34" charset="0"/>
              <a:buNone/>
              <a:defRPr sz="1000" b="0" i="1">
                <a:solidFill>
                  <a:srgbClr val="F74030"/>
                </a:solidFill>
                <a:latin typeface="+mn-lt"/>
              </a:defRPr>
            </a:lvl9pPr>
          </a:lstStyle>
          <a:p>
            <a:r>
              <a:rPr lang="da-DK"/>
              <a:t>Klik for at tilføje tekst</a:t>
            </a:r>
          </a:p>
        </p:txBody>
      </p:sp>
    </p:spTree>
    <p:extLst>
      <p:ext uri="{BB962C8B-B14F-4D97-AF65-F5344CB8AC3E}">
        <p14:creationId xmlns:p14="http://schemas.microsoft.com/office/powerpoint/2010/main" val="335771879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uppe grid" hidden="1">
            <a:extLst>
              <a:ext uri="{FF2B5EF4-FFF2-40B4-BE49-F238E27FC236}">
                <a16:creationId xmlns:a16="http://schemas.microsoft.com/office/drawing/2014/main" id="{05F1CA13-1DB2-62D4-8E9F-D9C242A10F00}"/>
              </a:ext>
            </a:extLst>
          </p:cNvPr>
          <p:cNvGrpSpPr>
            <a:grpSpLocks noGrp="1" noUngrp="1" noRot="1" noMove="1" noResize="1"/>
          </p:cNvGrpSpPr>
          <p:nvPr userDrawn="1"/>
        </p:nvGrpSpPr>
        <p:grpSpPr>
          <a:xfrm>
            <a:off x="539750" y="539750"/>
            <a:ext cx="11112250" cy="5778250"/>
            <a:chOff x="539750" y="539750"/>
            <a:chExt cx="11112250" cy="5778250"/>
          </a:xfrm>
        </p:grpSpPr>
        <p:sp>
          <p:nvSpPr>
            <p:cNvPr id="5" name="C1">
              <a:extLst>
                <a:ext uri="{FF2B5EF4-FFF2-40B4-BE49-F238E27FC236}">
                  <a16:creationId xmlns:a16="http://schemas.microsoft.com/office/drawing/2014/main" id="{591D09D8-C670-5194-41C2-232708590FCA}"/>
                </a:ext>
              </a:extLst>
            </p:cNvPr>
            <p:cNvSpPr>
              <a:spLocks noGrp="1" noRot="1" noMove="1" noResize="1" noEditPoints="1" noAdjustHandles="1" noChangeArrowheads="1" noChangeShapeType="1"/>
            </p:cNvSpPr>
            <p:nvPr/>
          </p:nvSpPr>
          <p:spPr>
            <a:xfrm>
              <a:off x="540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9" name="S1">
              <a:extLst>
                <a:ext uri="{FF2B5EF4-FFF2-40B4-BE49-F238E27FC236}">
                  <a16:creationId xmlns:a16="http://schemas.microsoft.com/office/drawing/2014/main" id="{44DC7D4A-7E6E-B917-405E-745EBED913F2}"/>
                </a:ext>
              </a:extLst>
            </p:cNvPr>
            <p:cNvSpPr>
              <a:spLocks noGrp="1" noRot="1" noMove="1" noResize="1" noEditPoints="1" noAdjustHandles="1" noChangeArrowheads="1" noChangeShapeType="1"/>
            </p:cNvSpPr>
            <p:nvPr/>
          </p:nvSpPr>
          <p:spPr>
            <a:xfrm>
              <a:off x="1301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0" name="C2">
              <a:extLst>
                <a:ext uri="{FF2B5EF4-FFF2-40B4-BE49-F238E27FC236}">
                  <a16:creationId xmlns:a16="http://schemas.microsoft.com/office/drawing/2014/main" id="{A960492C-C5A3-1656-36AB-127985F8EF83}"/>
                </a:ext>
              </a:extLst>
            </p:cNvPr>
            <p:cNvSpPr>
              <a:spLocks noGrp="1" noRot="1" noMove="1" noResize="1" noEditPoints="1" noAdjustHandles="1" noChangeArrowheads="1" noChangeShapeType="1"/>
            </p:cNvSpPr>
            <p:nvPr/>
          </p:nvSpPr>
          <p:spPr>
            <a:xfrm>
              <a:off x="1481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1" name="S2">
              <a:extLst>
                <a:ext uri="{FF2B5EF4-FFF2-40B4-BE49-F238E27FC236}">
                  <a16:creationId xmlns:a16="http://schemas.microsoft.com/office/drawing/2014/main" id="{991A3DE0-5B76-0ED9-BC48-E3F17FB6B715}"/>
                </a:ext>
              </a:extLst>
            </p:cNvPr>
            <p:cNvSpPr>
              <a:spLocks noGrp="1" noRot="1" noMove="1" noResize="1" noEditPoints="1" noAdjustHandles="1" noChangeArrowheads="1" noChangeShapeType="1"/>
            </p:cNvSpPr>
            <p:nvPr/>
          </p:nvSpPr>
          <p:spPr>
            <a:xfrm>
              <a:off x="2242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2" name="C3">
              <a:extLst>
                <a:ext uri="{FF2B5EF4-FFF2-40B4-BE49-F238E27FC236}">
                  <a16:creationId xmlns:a16="http://schemas.microsoft.com/office/drawing/2014/main" id="{F0E51543-FD0F-CE3F-E1FC-3540B7B80974}"/>
                </a:ext>
              </a:extLst>
            </p:cNvPr>
            <p:cNvSpPr>
              <a:spLocks noGrp="1" noRot="1" noMove="1" noResize="1" noEditPoints="1" noAdjustHandles="1" noChangeArrowheads="1" noChangeShapeType="1"/>
            </p:cNvSpPr>
            <p:nvPr/>
          </p:nvSpPr>
          <p:spPr>
            <a:xfrm>
              <a:off x="2422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3" name="S3">
              <a:extLst>
                <a:ext uri="{FF2B5EF4-FFF2-40B4-BE49-F238E27FC236}">
                  <a16:creationId xmlns:a16="http://schemas.microsoft.com/office/drawing/2014/main" id="{0424A297-1431-16C3-17C7-00FC7B330E23}"/>
                </a:ext>
              </a:extLst>
            </p:cNvPr>
            <p:cNvSpPr>
              <a:spLocks noGrp="1" noRot="1" noMove="1" noResize="1" noEditPoints="1" noAdjustHandles="1" noChangeArrowheads="1" noChangeShapeType="1"/>
            </p:cNvSpPr>
            <p:nvPr/>
          </p:nvSpPr>
          <p:spPr>
            <a:xfrm>
              <a:off x="3183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4" name="C4">
              <a:extLst>
                <a:ext uri="{FF2B5EF4-FFF2-40B4-BE49-F238E27FC236}">
                  <a16:creationId xmlns:a16="http://schemas.microsoft.com/office/drawing/2014/main" id="{28CACF2C-8899-C338-EEA1-2C9BCAD0C870}"/>
                </a:ext>
              </a:extLst>
            </p:cNvPr>
            <p:cNvSpPr>
              <a:spLocks noGrp="1" noRot="1" noMove="1" noResize="1" noEditPoints="1" noAdjustHandles="1" noChangeArrowheads="1" noChangeShapeType="1"/>
            </p:cNvSpPr>
            <p:nvPr/>
          </p:nvSpPr>
          <p:spPr>
            <a:xfrm>
              <a:off x="3363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5" name="S4">
              <a:extLst>
                <a:ext uri="{FF2B5EF4-FFF2-40B4-BE49-F238E27FC236}">
                  <a16:creationId xmlns:a16="http://schemas.microsoft.com/office/drawing/2014/main" id="{39FD278C-C5A0-BE07-0195-170723F4EE79}"/>
                </a:ext>
              </a:extLst>
            </p:cNvPr>
            <p:cNvSpPr>
              <a:spLocks noGrp="1" noRot="1" noMove="1" noResize="1" noEditPoints="1" noAdjustHandles="1" noChangeArrowheads="1" noChangeShapeType="1"/>
            </p:cNvSpPr>
            <p:nvPr/>
          </p:nvSpPr>
          <p:spPr>
            <a:xfrm>
              <a:off x="4124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6" name="C5">
              <a:extLst>
                <a:ext uri="{FF2B5EF4-FFF2-40B4-BE49-F238E27FC236}">
                  <a16:creationId xmlns:a16="http://schemas.microsoft.com/office/drawing/2014/main" id="{B74F7314-056B-FEFD-E35F-EED817277A1A}"/>
                </a:ext>
              </a:extLst>
            </p:cNvPr>
            <p:cNvSpPr>
              <a:spLocks noGrp="1" noRot="1" noMove="1" noResize="1" noEditPoints="1" noAdjustHandles="1" noChangeArrowheads="1" noChangeShapeType="1"/>
            </p:cNvSpPr>
            <p:nvPr/>
          </p:nvSpPr>
          <p:spPr>
            <a:xfrm>
              <a:off x="4304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7" name="S5">
              <a:extLst>
                <a:ext uri="{FF2B5EF4-FFF2-40B4-BE49-F238E27FC236}">
                  <a16:creationId xmlns:a16="http://schemas.microsoft.com/office/drawing/2014/main" id="{1F5429EF-B46C-8BC8-FC6D-586EEBB31361}"/>
                </a:ext>
              </a:extLst>
            </p:cNvPr>
            <p:cNvSpPr>
              <a:spLocks noGrp="1" noRot="1" noMove="1" noResize="1" noEditPoints="1" noAdjustHandles="1" noChangeArrowheads="1" noChangeShapeType="1"/>
            </p:cNvSpPr>
            <p:nvPr/>
          </p:nvSpPr>
          <p:spPr>
            <a:xfrm>
              <a:off x="5065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8" name="C6">
              <a:extLst>
                <a:ext uri="{FF2B5EF4-FFF2-40B4-BE49-F238E27FC236}">
                  <a16:creationId xmlns:a16="http://schemas.microsoft.com/office/drawing/2014/main" id="{298E009B-6FAC-6315-59B5-BBE89EC3B635}"/>
                </a:ext>
              </a:extLst>
            </p:cNvPr>
            <p:cNvSpPr>
              <a:spLocks noGrp="1" noRot="1" noMove="1" noResize="1" noEditPoints="1" noAdjustHandles="1" noChangeArrowheads="1" noChangeShapeType="1"/>
            </p:cNvSpPr>
            <p:nvPr/>
          </p:nvSpPr>
          <p:spPr>
            <a:xfrm>
              <a:off x="5245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9" name="S6">
              <a:extLst>
                <a:ext uri="{FF2B5EF4-FFF2-40B4-BE49-F238E27FC236}">
                  <a16:creationId xmlns:a16="http://schemas.microsoft.com/office/drawing/2014/main" id="{FE9A4B5D-7F2D-243F-3B27-7A0D1B0C750A}"/>
                </a:ext>
              </a:extLst>
            </p:cNvPr>
            <p:cNvSpPr>
              <a:spLocks noGrp="1" noRot="1" noMove="1" noResize="1" noEditPoints="1" noAdjustHandles="1" noChangeArrowheads="1" noChangeShapeType="1"/>
            </p:cNvSpPr>
            <p:nvPr/>
          </p:nvSpPr>
          <p:spPr>
            <a:xfrm>
              <a:off x="6006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0" name="C7">
              <a:extLst>
                <a:ext uri="{FF2B5EF4-FFF2-40B4-BE49-F238E27FC236}">
                  <a16:creationId xmlns:a16="http://schemas.microsoft.com/office/drawing/2014/main" id="{28B31A10-9679-DD31-A6F8-A4C77D3FE290}"/>
                </a:ext>
              </a:extLst>
            </p:cNvPr>
            <p:cNvSpPr>
              <a:spLocks noGrp="1" noRot="1" noMove="1" noResize="1" noEditPoints="1" noAdjustHandles="1" noChangeArrowheads="1" noChangeShapeType="1"/>
            </p:cNvSpPr>
            <p:nvPr/>
          </p:nvSpPr>
          <p:spPr>
            <a:xfrm>
              <a:off x="6186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1" name="S7">
              <a:extLst>
                <a:ext uri="{FF2B5EF4-FFF2-40B4-BE49-F238E27FC236}">
                  <a16:creationId xmlns:a16="http://schemas.microsoft.com/office/drawing/2014/main" id="{1D5F2292-2EA1-23C3-B302-2FEF21F443C8}"/>
                </a:ext>
              </a:extLst>
            </p:cNvPr>
            <p:cNvSpPr>
              <a:spLocks noGrp="1" noRot="1" noMove="1" noResize="1" noEditPoints="1" noAdjustHandles="1" noChangeArrowheads="1" noChangeShapeType="1"/>
            </p:cNvSpPr>
            <p:nvPr/>
          </p:nvSpPr>
          <p:spPr>
            <a:xfrm>
              <a:off x="6947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2" name="C8">
              <a:extLst>
                <a:ext uri="{FF2B5EF4-FFF2-40B4-BE49-F238E27FC236}">
                  <a16:creationId xmlns:a16="http://schemas.microsoft.com/office/drawing/2014/main" id="{FC8CE1A3-47DB-E648-0A1A-839601E09C8D}"/>
                </a:ext>
              </a:extLst>
            </p:cNvPr>
            <p:cNvSpPr>
              <a:spLocks noGrp="1" noRot="1" noMove="1" noResize="1" noEditPoints="1" noAdjustHandles="1" noChangeArrowheads="1" noChangeShapeType="1"/>
            </p:cNvSpPr>
            <p:nvPr/>
          </p:nvSpPr>
          <p:spPr>
            <a:xfrm>
              <a:off x="7127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3" name="S8">
              <a:extLst>
                <a:ext uri="{FF2B5EF4-FFF2-40B4-BE49-F238E27FC236}">
                  <a16:creationId xmlns:a16="http://schemas.microsoft.com/office/drawing/2014/main" id="{CC6C9D40-7DE0-07B5-0A04-D35CEE600802}"/>
                </a:ext>
              </a:extLst>
            </p:cNvPr>
            <p:cNvSpPr>
              <a:spLocks noGrp="1" noRot="1" noMove="1" noResize="1" noEditPoints="1" noAdjustHandles="1" noChangeArrowheads="1" noChangeShapeType="1"/>
            </p:cNvSpPr>
            <p:nvPr/>
          </p:nvSpPr>
          <p:spPr>
            <a:xfrm>
              <a:off x="7888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4" name="C9">
              <a:extLst>
                <a:ext uri="{FF2B5EF4-FFF2-40B4-BE49-F238E27FC236}">
                  <a16:creationId xmlns:a16="http://schemas.microsoft.com/office/drawing/2014/main" id="{DE52262F-3B8C-532A-0A78-30D82BBC6A7A}"/>
                </a:ext>
              </a:extLst>
            </p:cNvPr>
            <p:cNvSpPr>
              <a:spLocks noGrp="1" noRot="1" noMove="1" noResize="1" noEditPoints="1" noAdjustHandles="1" noChangeArrowheads="1" noChangeShapeType="1"/>
            </p:cNvSpPr>
            <p:nvPr/>
          </p:nvSpPr>
          <p:spPr>
            <a:xfrm>
              <a:off x="8068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5" name="S9">
              <a:extLst>
                <a:ext uri="{FF2B5EF4-FFF2-40B4-BE49-F238E27FC236}">
                  <a16:creationId xmlns:a16="http://schemas.microsoft.com/office/drawing/2014/main" id="{4F664433-6B73-B435-1DFA-FBDA7DAC2EAD}"/>
                </a:ext>
              </a:extLst>
            </p:cNvPr>
            <p:cNvSpPr>
              <a:spLocks noGrp="1" noRot="1" noMove="1" noResize="1" noEditPoints="1" noAdjustHandles="1" noChangeArrowheads="1" noChangeShapeType="1"/>
            </p:cNvSpPr>
            <p:nvPr/>
          </p:nvSpPr>
          <p:spPr>
            <a:xfrm>
              <a:off x="8829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6" name="C10">
              <a:extLst>
                <a:ext uri="{FF2B5EF4-FFF2-40B4-BE49-F238E27FC236}">
                  <a16:creationId xmlns:a16="http://schemas.microsoft.com/office/drawing/2014/main" id="{2E2D32BC-C57F-734B-ED9A-4A459BDF7A6F}"/>
                </a:ext>
              </a:extLst>
            </p:cNvPr>
            <p:cNvSpPr>
              <a:spLocks noGrp="1" noRot="1" noMove="1" noResize="1" noEditPoints="1" noAdjustHandles="1" noChangeArrowheads="1" noChangeShapeType="1"/>
            </p:cNvSpPr>
            <p:nvPr/>
          </p:nvSpPr>
          <p:spPr>
            <a:xfrm>
              <a:off x="9009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7" name="S10">
              <a:extLst>
                <a:ext uri="{FF2B5EF4-FFF2-40B4-BE49-F238E27FC236}">
                  <a16:creationId xmlns:a16="http://schemas.microsoft.com/office/drawing/2014/main" id="{4CFD1A3A-10B7-82E7-0F43-C8FE6595E58F}"/>
                </a:ext>
              </a:extLst>
            </p:cNvPr>
            <p:cNvSpPr>
              <a:spLocks noGrp="1" noRot="1" noMove="1" noResize="1" noEditPoints="1" noAdjustHandles="1" noChangeArrowheads="1" noChangeShapeType="1"/>
            </p:cNvSpPr>
            <p:nvPr/>
          </p:nvSpPr>
          <p:spPr>
            <a:xfrm>
              <a:off x="9770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8" name="C11">
              <a:extLst>
                <a:ext uri="{FF2B5EF4-FFF2-40B4-BE49-F238E27FC236}">
                  <a16:creationId xmlns:a16="http://schemas.microsoft.com/office/drawing/2014/main" id="{56AA9C74-B7B0-7237-9F6F-6BFAA4BDEA48}"/>
                </a:ext>
              </a:extLst>
            </p:cNvPr>
            <p:cNvSpPr>
              <a:spLocks noGrp="1" noRot="1" noMove="1" noResize="1" noEditPoints="1" noAdjustHandles="1" noChangeArrowheads="1" noChangeShapeType="1"/>
            </p:cNvSpPr>
            <p:nvPr/>
          </p:nvSpPr>
          <p:spPr>
            <a:xfrm>
              <a:off x="9950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9" name="S11">
              <a:extLst>
                <a:ext uri="{FF2B5EF4-FFF2-40B4-BE49-F238E27FC236}">
                  <a16:creationId xmlns:a16="http://schemas.microsoft.com/office/drawing/2014/main" id="{9B8A80C9-ED8A-D0E1-FF89-011FEC43A324}"/>
                </a:ext>
              </a:extLst>
            </p:cNvPr>
            <p:cNvSpPr>
              <a:spLocks noGrp="1" noRot="1" noMove="1" noResize="1" noEditPoints="1" noAdjustHandles="1" noChangeArrowheads="1" noChangeShapeType="1"/>
            </p:cNvSpPr>
            <p:nvPr/>
          </p:nvSpPr>
          <p:spPr>
            <a:xfrm>
              <a:off x="10711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0" name="C12">
              <a:extLst>
                <a:ext uri="{FF2B5EF4-FFF2-40B4-BE49-F238E27FC236}">
                  <a16:creationId xmlns:a16="http://schemas.microsoft.com/office/drawing/2014/main" id="{65440046-2828-2FCC-F1E1-A0EA09F564FC}"/>
                </a:ext>
              </a:extLst>
            </p:cNvPr>
            <p:cNvSpPr>
              <a:spLocks noGrp="1" noRot="1" noMove="1" noResize="1" noEditPoints="1" noAdjustHandles="1" noChangeArrowheads="1" noChangeShapeType="1"/>
            </p:cNvSpPr>
            <p:nvPr/>
          </p:nvSpPr>
          <p:spPr>
            <a:xfrm>
              <a:off x="10891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1" name="Rektangel 30">
              <a:extLst>
                <a:ext uri="{FF2B5EF4-FFF2-40B4-BE49-F238E27FC236}">
                  <a16:creationId xmlns:a16="http://schemas.microsoft.com/office/drawing/2014/main" id="{10C014DE-4647-53C2-C991-25252ADCE10F}"/>
                </a:ext>
              </a:extLst>
            </p:cNvPr>
            <p:cNvSpPr>
              <a:spLocks noGrp="1" noRot="1" noMove="1" noResize="1" noEditPoints="1" noAdjustHandles="1" noChangeArrowheads="1" noChangeShapeType="1"/>
            </p:cNvSpPr>
            <p:nvPr/>
          </p:nvSpPr>
          <p:spPr>
            <a:xfrm>
              <a:off x="539750" y="539750"/>
              <a:ext cx="760413" cy="81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2" name="Rektangel 31">
              <a:extLst>
                <a:ext uri="{FF2B5EF4-FFF2-40B4-BE49-F238E27FC236}">
                  <a16:creationId xmlns:a16="http://schemas.microsoft.com/office/drawing/2014/main" id="{8E7B314B-A619-F20A-F5F5-D71B5653D2FC}"/>
                </a:ext>
              </a:extLst>
            </p:cNvPr>
            <p:cNvSpPr>
              <a:spLocks noGrp="1" noRot="1" noMove="1" noResize="1" noEditPoints="1" noAdjustHandles="1" noChangeArrowheads="1" noChangeShapeType="1"/>
            </p:cNvSpPr>
            <p:nvPr/>
          </p:nvSpPr>
          <p:spPr>
            <a:xfrm>
              <a:off x="539750" y="1532573"/>
              <a:ext cx="760413" cy="81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3" name="Rektangel 32">
              <a:extLst>
                <a:ext uri="{FF2B5EF4-FFF2-40B4-BE49-F238E27FC236}">
                  <a16:creationId xmlns:a16="http://schemas.microsoft.com/office/drawing/2014/main" id="{C263374C-3678-E3ED-D78B-F2438C672167}"/>
                </a:ext>
              </a:extLst>
            </p:cNvPr>
            <p:cNvSpPr>
              <a:spLocks noGrp="1" noRot="1" noMove="1" noResize="1" noEditPoints="1" noAdjustHandles="1" noChangeArrowheads="1" noChangeShapeType="1"/>
            </p:cNvSpPr>
            <p:nvPr/>
          </p:nvSpPr>
          <p:spPr>
            <a:xfrm>
              <a:off x="539750" y="2525396"/>
              <a:ext cx="760413" cy="81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4" name="Rektangel 33">
              <a:extLst>
                <a:ext uri="{FF2B5EF4-FFF2-40B4-BE49-F238E27FC236}">
                  <a16:creationId xmlns:a16="http://schemas.microsoft.com/office/drawing/2014/main" id="{506AF9E0-3D29-8CB7-AC80-39C3E658851E}"/>
                </a:ext>
              </a:extLst>
            </p:cNvPr>
            <p:cNvSpPr>
              <a:spLocks noGrp="1" noRot="1" noMove="1" noResize="1" noEditPoints="1" noAdjustHandles="1" noChangeArrowheads="1" noChangeShapeType="1"/>
            </p:cNvSpPr>
            <p:nvPr/>
          </p:nvSpPr>
          <p:spPr>
            <a:xfrm>
              <a:off x="539750" y="3518219"/>
              <a:ext cx="760413" cy="81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5" name="Rektangel 34">
              <a:extLst>
                <a:ext uri="{FF2B5EF4-FFF2-40B4-BE49-F238E27FC236}">
                  <a16:creationId xmlns:a16="http://schemas.microsoft.com/office/drawing/2014/main" id="{484BD8D4-BD43-5B96-732D-68C48A6C9A50}"/>
                </a:ext>
              </a:extLst>
            </p:cNvPr>
            <p:cNvSpPr>
              <a:spLocks noGrp="1" noRot="1" noMove="1" noResize="1" noEditPoints="1" noAdjustHandles="1" noChangeArrowheads="1" noChangeShapeType="1"/>
            </p:cNvSpPr>
            <p:nvPr/>
          </p:nvSpPr>
          <p:spPr>
            <a:xfrm>
              <a:off x="539750" y="4511042"/>
              <a:ext cx="760413" cy="81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6" name="Rektangel 35">
              <a:extLst>
                <a:ext uri="{FF2B5EF4-FFF2-40B4-BE49-F238E27FC236}">
                  <a16:creationId xmlns:a16="http://schemas.microsoft.com/office/drawing/2014/main" id="{5A1A6253-59F3-BEFA-7FCF-B6B43CA283FA}"/>
                </a:ext>
              </a:extLst>
            </p:cNvPr>
            <p:cNvSpPr>
              <a:spLocks noGrp="1" noRot="1" noMove="1" noResize="1" noEditPoints="1" noAdjustHandles="1" noChangeArrowheads="1" noChangeShapeType="1"/>
            </p:cNvSpPr>
            <p:nvPr/>
          </p:nvSpPr>
          <p:spPr>
            <a:xfrm>
              <a:off x="539750" y="5503863"/>
              <a:ext cx="760413" cy="81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gr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40000" y="466344"/>
            <a:ext cx="5446800" cy="1171656"/>
          </a:xfrm>
          <a:prstGeom prst="rect">
            <a:avLst/>
          </a:prstGeom>
        </p:spPr>
        <p:txBody>
          <a:bodyPr vert="horz" lIns="0" tIns="0" rIns="0" bIns="0" rtlCol="0" anchor="t" anchorCtr="0">
            <a:noAutofit/>
          </a:bodyPr>
          <a:lstStyle/>
          <a:p>
            <a:r>
              <a:rPr lang="da-DK"/>
              <a:t>Klik for at tilføje titel</a:t>
            </a:r>
          </a:p>
        </p:txBody>
      </p:sp>
      <p:sp>
        <p:nvSpPr>
          <p:cNvPr id="3" name="Text Placeholder 2"/>
          <p:cNvSpPr>
            <a:spLocks noGrp="1"/>
          </p:cNvSpPr>
          <p:nvPr>
            <p:ph type="body" idx="1"/>
          </p:nvPr>
        </p:nvSpPr>
        <p:spPr>
          <a:xfrm>
            <a:off x="540000" y="2524124"/>
            <a:ext cx="11110913" cy="3792539"/>
          </a:xfrm>
          <a:prstGeom prst="rect">
            <a:avLst/>
          </a:prstGeom>
        </p:spPr>
        <p:txBody>
          <a:bodyPr vert="horz" lIns="0" tIns="0" rIns="0" bIns="0" rtlCol="0">
            <a:noAutofit/>
          </a:bodyPr>
          <a:lstStyle/>
          <a:p>
            <a:pPr lvl="0"/>
            <a:r>
              <a:rPr lang="da-DK" noProof="0"/>
              <a:t>Niveau 1                                                                                                                                                                                      Klik ENTER og derefter TAB for at se næste tekstformat                                                                                                  Klik SHIFT+TAB for at se foregående tekstformat</a:t>
            </a:r>
          </a:p>
          <a:p>
            <a:pPr lvl="1"/>
            <a:r>
              <a:rPr lang="da-DK" noProof="0"/>
              <a:t>Niveau 2</a:t>
            </a:r>
          </a:p>
          <a:p>
            <a:pPr lvl="2"/>
            <a:r>
              <a:rPr lang="da-DK" noProof="0"/>
              <a:t>Niveau 3</a:t>
            </a:r>
          </a:p>
          <a:p>
            <a:pPr lvl="3"/>
            <a:r>
              <a:rPr lang="da-DK" noProof="0"/>
              <a:t>Niveau 4, Overskrift</a:t>
            </a:r>
          </a:p>
          <a:p>
            <a:pPr lvl="4"/>
            <a:r>
              <a:rPr lang="da-DK" noProof="0"/>
              <a:t>Niveau 5, Brødtekst</a:t>
            </a:r>
          </a:p>
          <a:p>
            <a:pPr lvl="5"/>
            <a:r>
              <a:rPr lang="da-DK" noProof="0"/>
              <a:t>Niveau 6</a:t>
            </a:r>
          </a:p>
          <a:p>
            <a:pPr lvl="6"/>
            <a:r>
              <a:rPr lang="da-DK" noProof="0"/>
              <a:t>Niveau 7, lille overskrift</a:t>
            </a:r>
          </a:p>
          <a:p>
            <a:pPr lvl="7"/>
            <a:r>
              <a:rPr lang="da-DK" noProof="0"/>
              <a:t>Niveau 8, lille brødtekst</a:t>
            </a:r>
          </a:p>
          <a:p>
            <a:pPr lvl="8"/>
            <a:r>
              <a:rPr lang="da-DK" noProof="0"/>
              <a:t>Niveau 9, Infografik</a:t>
            </a:r>
          </a:p>
        </p:txBody>
      </p:sp>
      <p:sp>
        <p:nvSpPr>
          <p:cNvPr id="2" name="Date Placeholder 1">
            <a:extLst>
              <a:ext uri="{FF2B5EF4-FFF2-40B4-BE49-F238E27FC236}">
                <a16:creationId xmlns:a16="http://schemas.microsoft.com/office/drawing/2014/main" id="{6DAF2562-DFA4-49A4-9C2A-FBAD02376BBC}"/>
              </a:ext>
            </a:extLst>
          </p:cNvPr>
          <p:cNvSpPr>
            <a:spLocks noGrp="1"/>
          </p:cNvSpPr>
          <p:nvPr>
            <p:ph type="dt" sz="half" idx="2"/>
          </p:nvPr>
        </p:nvSpPr>
        <p:spPr>
          <a:xfrm>
            <a:off x="9951401" y="6498000"/>
            <a:ext cx="1701799" cy="180000"/>
          </a:xfrm>
          <a:prstGeom prst="rect">
            <a:avLst/>
          </a:prstGeom>
        </p:spPr>
        <p:txBody>
          <a:bodyPr vert="horz" lIns="0" tIns="0" rIns="0" bIns="0" rtlCol="0" anchor="ctr" anchorCtr="0"/>
          <a:lstStyle>
            <a:lvl1pPr algn="r">
              <a:defRPr sz="700">
                <a:solidFill>
                  <a:srgbClr val="400000"/>
                </a:solidFill>
              </a:defRPr>
            </a:lvl1pPr>
          </a:lstStyle>
          <a:p>
            <a:fld id="{7C7EDF5C-7FDB-4E1F-B9E5-81932782DD6D}" type="datetime3">
              <a:rPr lang="da-DK" smtClean="0"/>
              <a:pPr/>
              <a:t>20.08.2025</a:t>
            </a:fld>
            <a:endParaRPr lang="da-DK"/>
          </a:p>
        </p:txBody>
      </p:sp>
      <p:sp>
        <p:nvSpPr>
          <p:cNvPr id="8" name="Footer Placeholder 7">
            <a:extLst>
              <a:ext uri="{FF2B5EF4-FFF2-40B4-BE49-F238E27FC236}">
                <a16:creationId xmlns:a16="http://schemas.microsoft.com/office/drawing/2014/main" id="{3D397FDF-4480-4092-8EF3-23AF214F4831}"/>
              </a:ext>
            </a:extLst>
          </p:cNvPr>
          <p:cNvSpPr>
            <a:spLocks noGrp="1"/>
          </p:cNvSpPr>
          <p:nvPr>
            <p:ph type="ftr" sz="quarter" idx="3"/>
          </p:nvPr>
        </p:nvSpPr>
        <p:spPr>
          <a:xfrm>
            <a:off x="6188400" y="180000"/>
            <a:ext cx="5083200" cy="180000"/>
          </a:xfrm>
          <a:prstGeom prst="rect">
            <a:avLst/>
          </a:prstGeom>
        </p:spPr>
        <p:txBody>
          <a:bodyPr vert="horz" lIns="0" tIns="0" rIns="0" bIns="0" rtlCol="0" anchor="ctr" anchorCtr="0"/>
          <a:lstStyle>
            <a:lvl1pPr algn="r">
              <a:defRPr sz="700">
                <a:solidFill>
                  <a:srgbClr val="400000"/>
                </a:solidFill>
              </a:defRPr>
            </a:lvl1pPr>
          </a:lstStyle>
          <a:p>
            <a:r>
              <a:rPr lang="da-DK"/>
              <a:t>Hjerteforeningen</a:t>
            </a:r>
          </a:p>
        </p:txBody>
      </p:sp>
      <p:sp>
        <p:nvSpPr>
          <p:cNvPr id="6" name="Slide Number Placeholder 5"/>
          <p:cNvSpPr>
            <a:spLocks noGrp="1"/>
          </p:cNvSpPr>
          <p:nvPr>
            <p:ph type="sldNum" sz="quarter" idx="4"/>
          </p:nvPr>
        </p:nvSpPr>
        <p:spPr>
          <a:xfrm>
            <a:off x="11293200" y="180000"/>
            <a:ext cx="360000" cy="180000"/>
          </a:xfrm>
          <a:prstGeom prst="rect">
            <a:avLst/>
          </a:prstGeom>
        </p:spPr>
        <p:txBody>
          <a:bodyPr vert="horz" lIns="0" tIns="0" rIns="0" bIns="0" rtlCol="0" anchor="ctr" anchorCtr="0"/>
          <a:lstStyle>
            <a:lvl1pPr algn="r">
              <a:defRPr sz="700">
                <a:solidFill>
                  <a:srgbClr val="400000"/>
                </a:solid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94" r:id="rId1"/>
    <p:sldLayoutId id="2147483793" r:id="rId2"/>
    <p:sldLayoutId id="2147483795" r:id="rId3"/>
    <p:sldLayoutId id="2147483815" r:id="rId4"/>
    <p:sldLayoutId id="2147483731" r:id="rId5"/>
    <p:sldLayoutId id="2147483796" r:id="rId6"/>
    <p:sldLayoutId id="2147483814" r:id="rId7"/>
    <p:sldLayoutId id="2147483817" r:id="rId8"/>
    <p:sldLayoutId id="2147483816" r:id="rId9"/>
    <p:sldLayoutId id="2147483810" r:id="rId10"/>
    <p:sldLayoutId id="2147483737" r:id="rId11"/>
    <p:sldLayoutId id="2147483756" r:id="rId12"/>
    <p:sldLayoutId id="2147483755" r:id="rId13"/>
    <p:sldLayoutId id="2147483799" r:id="rId14"/>
    <p:sldLayoutId id="2147483804" r:id="rId15"/>
    <p:sldLayoutId id="2147483798" r:id="rId16"/>
    <p:sldLayoutId id="2147483805" r:id="rId17"/>
    <p:sldLayoutId id="2147483813" r:id="rId18"/>
    <p:sldLayoutId id="2147483800" r:id="rId19"/>
    <p:sldLayoutId id="2147483812" r:id="rId20"/>
    <p:sldLayoutId id="2147483801" r:id="rId21"/>
    <p:sldLayoutId id="2147483811" r:id="rId22"/>
    <p:sldLayoutId id="2147483802" r:id="rId23"/>
    <p:sldLayoutId id="2147483803" r:id="rId24"/>
    <p:sldLayoutId id="2147483743" r:id="rId25"/>
    <p:sldLayoutId id="2147483744" r:id="rId26"/>
    <p:sldLayoutId id="2147483809" r:id="rId27"/>
    <p:sldLayoutId id="2147483808" r:id="rId28"/>
    <p:sldLayoutId id="2147483769" r:id="rId29"/>
    <p:sldLayoutId id="2147483753" r:id="rId30"/>
    <p:sldLayoutId id="2147483818" r:id="rId31"/>
  </p:sldLayoutIdLst>
  <p:hf hdr="0" dt="0"/>
  <p:txStyles>
    <p:titleStyle>
      <a:lvl1pPr algn="l" defTabSz="914400" rtl="0" eaLnBrk="1" latinLnBrk="0" hangingPunct="1">
        <a:lnSpc>
          <a:spcPct val="95000"/>
        </a:lnSpc>
        <a:spcBef>
          <a:spcPct val="0"/>
        </a:spcBef>
        <a:buNone/>
        <a:defRPr sz="4000" kern="1200">
          <a:solidFill>
            <a:srgbClr val="400000"/>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rgbClr val="400000"/>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rgbClr val="400000"/>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rgbClr val="400000"/>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baseline="0">
          <a:solidFill>
            <a:srgbClr val="400000"/>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baseline="0">
          <a:solidFill>
            <a:srgbClr val="400000"/>
          </a:solidFill>
          <a:latin typeface="+mn-lt"/>
          <a:ea typeface="+mn-ea"/>
          <a:cs typeface="+mn-cs"/>
        </a:defRPr>
      </a:lvl5pPr>
      <a:lvl6pPr marL="108000" indent="-108000" algn="l" defTabSz="914400" rtl="0" eaLnBrk="1" latinLnBrk="0" hangingPunct="1">
        <a:lnSpc>
          <a:spcPct val="100000"/>
        </a:lnSpc>
        <a:spcBef>
          <a:spcPts val="0"/>
        </a:spcBef>
        <a:spcAft>
          <a:spcPts val="300"/>
        </a:spcAft>
        <a:buFont typeface="Arial" panose="020B0604020202020204" pitchFamily="34" charset="0"/>
        <a:buChar char="•"/>
        <a:defRPr sz="1000" kern="1200" baseline="0">
          <a:solidFill>
            <a:srgbClr val="400000"/>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1000" b="1" kern="1200" baseline="0">
          <a:solidFill>
            <a:srgbClr val="400000"/>
          </a:solidFill>
          <a:latin typeface="+mj-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000" kern="1200" baseline="0">
          <a:solidFill>
            <a:srgbClr val="400000"/>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600" kern="1200" baseline="0">
          <a:solidFill>
            <a:srgbClr val="400000"/>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A4A4A4"/>
          </p15:clr>
        </p15:guide>
        <p15:guide id="2" pos="819" userDrawn="1">
          <p15:clr>
            <a:srgbClr val="A4A4A4"/>
          </p15:clr>
        </p15:guide>
        <p15:guide id="3" orient="horz" pos="340" userDrawn="1">
          <p15:clr>
            <a:srgbClr val="A4A4A4"/>
          </p15:clr>
        </p15:guide>
        <p15:guide id="4" orient="horz" pos="3979" userDrawn="1">
          <p15:clr>
            <a:srgbClr val="A4A4A4"/>
          </p15:clr>
        </p15:guide>
        <p15:guide id="5" pos="932" userDrawn="1">
          <p15:clr>
            <a:srgbClr val="A4A4A4"/>
          </p15:clr>
        </p15:guide>
        <p15:guide id="6" pos="1412" userDrawn="1">
          <p15:clr>
            <a:srgbClr val="A4A4A4"/>
          </p15:clr>
        </p15:guide>
        <p15:guide id="7" pos="1525" userDrawn="1">
          <p15:clr>
            <a:srgbClr val="A4A4A4"/>
          </p15:clr>
        </p15:guide>
        <p15:guide id="8" pos="2005" userDrawn="1">
          <p15:clr>
            <a:srgbClr val="A4A4A4"/>
          </p15:clr>
        </p15:guide>
        <p15:guide id="9" pos="2118" userDrawn="1">
          <p15:clr>
            <a:srgbClr val="A4A4A4"/>
          </p15:clr>
        </p15:guide>
        <p15:guide id="10" pos="2597" userDrawn="1">
          <p15:clr>
            <a:srgbClr val="A4A4A4"/>
          </p15:clr>
        </p15:guide>
        <p15:guide id="11" pos="2711" userDrawn="1">
          <p15:clr>
            <a:srgbClr val="A4A4A4"/>
          </p15:clr>
        </p15:guide>
        <p15:guide id="12" pos="3190" userDrawn="1">
          <p15:clr>
            <a:srgbClr val="A4A4A4"/>
          </p15:clr>
        </p15:guide>
        <p15:guide id="13" pos="3303" userDrawn="1">
          <p15:clr>
            <a:srgbClr val="A4A4A4"/>
          </p15:clr>
        </p15:guide>
        <p15:guide id="14" pos="3783" userDrawn="1">
          <p15:clr>
            <a:srgbClr val="A4A4A4"/>
          </p15:clr>
        </p15:guide>
        <p15:guide id="15" pos="3896" userDrawn="1">
          <p15:clr>
            <a:srgbClr val="A4A4A4"/>
          </p15:clr>
        </p15:guide>
        <p15:guide id="16" pos="4376" userDrawn="1">
          <p15:clr>
            <a:srgbClr val="A4A4A4"/>
          </p15:clr>
        </p15:guide>
        <p15:guide id="17" pos="4489" userDrawn="1">
          <p15:clr>
            <a:srgbClr val="A4A4A4"/>
          </p15:clr>
        </p15:guide>
        <p15:guide id="18" pos="4968" userDrawn="1">
          <p15:clr>
            <a:srgbClr val="A4A4A4"/>
          </p15:clr>
        </p15:guide>
        <p15:guide id="19" pos="5082" userDrawn="1">
          <p15:clr>
            <a:srgbClr val="A4A4A4"/>
          </p15:clr>
        </p15:guide>
        <p15:guide id="20" pos="5561" userDrawn="1">
          <p15:clr>
            <a:srgbClr val="A4A4A4"/>
          </p15:clr>
        </p15:guide>
        <p15:guide id="21" pos="5674" userDrawn="1">
          <p15:clr>
            <a:srgbClr val="A4A4A4"/>
          </p15:clr>
        </p15:guide>
        <p15:guide id="22" pos="6154" userDrawn="1">
          <p15:clr>
            <a:srgbClr val="A4A4A4"/>
          </p15:clr>
        </p15:guide>
        <p15:guide id="23" pos="6267" userDrawn="1">
          <p15:clr>
            <a:srgbClr val="A4A4A4"/>
          </p15:clr>
        </p15:guide>
        <p15:guide id="24" pos="6747" userDrawn="1">
          <p15:clr>
            <a:srgbClr val="A4A4A4"/>
          </p15:clr>
        </p15:guide>
        <p15:guide id="25" pos="6860" userDrawn="1">
          <p15:clr>
            <a:srgbClr val="A4A4A4"/>
          </p15:clr>
        </p15:guide>
        <p15:guide id="26" pos="7339" userDrawn="1">
          <p15:clr>
            <a:srgbClr val="A4A4A4"/>
          </p15:clr>
        </p15:guide>
        <p15:guide id="27" orient="horz" pos="852" userDrawn="1">
          <p15:clr>
            <a:srgbClr val="A4A4A4"/>
          </p15:clr>
        </p15:guide>
        <p15:guide id="28" orient="horz" pos="965" userDrawn="1">
          <p15:clr>
            <a:srgbClr val="A4A4A4"/>
          </p15:clr>
        </p15:guide>
        <p15:guide id="29" orient="horz" pos="1477" userDrawn="1">
          <p15:clr>
            <a:srgbClr val="A4A4A4"/>
          </p15:clr>
        </p15:guide>
        <p15:guide id="30" orient="horz" pos="1590" userDrawn="1">
          <p15:clr>
            <a:srgbClr val="A4A4A4"/>
          </p15:clr>
        </p15:guide>
        <p15:guide id="31" orient="horz" pos="2102" userDrawn="1">
          <p15:clr>
            <a:srgbClr val="A4A4A4"/>
          </p15:clr>
        </p15:guide>
        <p15:guide id="32" orient="horz" pos="2216" userDrawn="1">
          <p15:clr>
            <a:srgbClr val="A4A4A4"/>
          </p15:clr>
        </p15:guide>
        <p15:guide id="33" orient="horz" pos="2728" userDrawn="1">
          <p15:clr>
            <a:srgbClr val="A4A4A4"/>
          </p15:clr>
        </p15:guide>
        <p15:guide id="34" orient="horz" pos="2841" userDrawn="1">
          <p15:clr>
            <a:srgbClr val="A4A4A4"/>
          </p15:clr>
        </p15:guide>
        <p15:guide id="35" orient="horz" pos="3353" userDrawn="1">
          <p15:clr>
            <a:srgbClr val="A4A4A4"/>
          </p15:clr>
        </p15:guide>
        <p15:guide id="36" orient="horz" pos="3467" userDrawn="1">
          <p15:clr>
            <a:srgbClr val="A4A4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1.sv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32.png"/><Relationship Id="rId4" Type="http://schemas.openxmlformats.org/officeDocument/2006/relationships/customXml" Target="../ink/ink4.xml"/></Relationships>
</file>

<file path=ppt/slides/_rels/slide13.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13.xml"/><Relationship Id="rId1" Type="http://schemas.openxmlformats.org/officeDocument/2006/relationships/slideLayout" Target="../slideLayouts/slideLayout26.xml"/><Relationship Id="rId6" Type="http://schemas.openxmlformats.org/officeDocument/2006/relationships/image" Target="../media/image32.jpeg"/><Relationship Id="rId5" Type="http://schemas.openxmlformats.org/officeDocument/2006/relationships/hyperlink" Target="https://vimeo.com/1079278951/b8059e6bc5" TargetMode="Externa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5.sv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19.xml"/><Relationship Id="rId5" Type="http://schemas.openxmlformats.org/officeDocument/2006/relationships/image" Target="../media/image31.sv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7.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17.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19.xml"/><Relationship Id="rId5" Type="http://schemas.openxmlformats.org/officeDocument/2006/relationships/image" Target="../media/image31.sv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notesSlide" Target="../notesSlides/notesSlide19.xml"/><Relationship Id="rId1" Type="http://schemas.openxmlformats.org/officeDocument/2006/relationships/slideLayout" Target="../slideLayouts/slideLayout27.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0.xml"/><Relationship Id="rId1" Type="http://schemas.openxmlformats.org/officeDocument/2006/relationships/slideLayout" Target="../slideLayouts/slideLayout19.xml"/><Relationship Id="rId5" Type="http://schemas.openxmlformats.org/officeDocument/2006/relationships/image" Target="../media/image31.sv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1.xml"/><Relationship Id="rId1" Type="http://schemas.openxmlformats.org/officeDocument/2006/relationships/slideLayout" Target="../slideLayouts/slideLayout19.xml"/><Relationship Id="rId5" Type="http://schemas.openxmlformats.org/officeDocument/2006/relationships/image" Target="../media/image55.jpeg"/><Relationship Id="rId4" Type="http://schemas.openxmlformats.org/officeDocument/2006/relationships/image" Target="../media/image54.jpeg"/></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2.xml"/><Relationship Id="rId1" Type="http://schemas.openxmlformats.org/officeDocument/2006/relationships/slideLayout" Target="../slideLayouts/slideLayout19.xml"/><Relationship Id="rId5" Type="http://schemas.openxmlformats.org/officeDocument/2006/relationships/image" Target="../media/image31.sv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notesSlide" Target="../notesSlides/notesSlide23.xml"/><Relationship Id="rId1" Type="http://schemas.openxmlformats.org/officeDocument/2006/relationships/slideLayout" Target="../slideLayouts/slideLayout31.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jpeg"/></Relationships>
</file>

<file path=ppt/slides/_rels/slide2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4.xml"/><Relationship Id="rId1" Type="http://schemas.openxmlformats.org/officeDocument/2006/relationships/slideLayout" Target="../slideLayouts/slideLayout19.xml"/><Relationship Id="rId5" Type="http://schemas.openxmlformats.org/officeDocument/2006/relationships/image" Target="../media/image31.sv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notesSlide" Target="../notesSlides/notesSlide25.xml"/><Relationship Id="rId1" Type="http://schemas.openxmlformats.org/officeDocument/2006/relationships/slideLayout" Target="../slideLayouts/slideLayout31.xml"/><Relationship Id="rId6" Type="http://schemas.openxmlformats.org/officeDocument/2006/relationships/image" Target="../media/image67.jpeg"/><Relationship Id="rId5" Type="http://schemas.openxmlformats.org/officeDocument/2006/relationships/image" Target="../media/image66.jpeg"/><Relationship Id="rId10" Type="http://schemas.openxmlformats.org/officeDocument/2006/relationships/image" Target="../media/image69.jpeg"/><Relationship Id="rId4" Type="http://schemas.openxmlformats.org/officeDocument/2006/relationships/image" Target="../media/image65.jpeg"/><Relationship Id="rId9" Type="http://schemas.openxmlformats.org/officeDocument/2006/relationships/image" Target="../media/image60.svg"/></Relationships>
</file>

<file path=ppt/slides/_rels/slide26.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2" Type="http://schemas.openxmlformats.org/officeDocument/2006/relationships/notesSlide" Target="../notesSlides/notesSlide26.xml"/><Relationship Id="rId1" Type="http://schemas.openxmlformats.org/officeDocument/2006/relationships/slideLayout" Target="../slideLayouts/slideLayout27.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7.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8" Type="http://schemas.openxmlformats.org/officeDocument/2006/relationships/image" Target="../media/image88.jpeg"/><Relationship Id="rId3" Type="http://schemas.openxmlformats.org/officeDocument/2006/relationships/image" Target="../media/image83.jpeg"/><Relationship Id="rId7" Type="http://schemas.openxmlformats.org/officeDocument/2006/relationships/image" Target="../media/image87.jpeg"/><Relationship Id="rId2" Type="http://schemas.openxmlformats.org/officeDocument/2006/relationships/notesSlide" Target="../notesSlides/notesSlide29.xml"/><Relationship Id="rId1" Type="http://schemas.openxmlformats.org/officeDocument/2006/relationships/slideLayout" Target="../slideLayouts/slideLayout28.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9.png"/><Relationship Id="rId18" Type="http://schemas.openxmlformats.org/officeDocument/2006/relationships/image" Target="../media/image104.png"/><Relationship Id="rId26" Type="http://schemas.openxmlformats.org/officeDocument/2006/relationships/image" Target="../media/image112.png"/><Relationship Id="rId3" Type="http://schemas.openxmlformats.org/officeDocument/2006/relationships/image" Target="../media/image89.png"/><Relationship Id="rId21" Type="http://schemas.openxmlformats.org/officeDocument/2006/relationships/image" Target="../media/image107.png"/><Relationship Id="rId7" Type="http://schemas.openxmlformats.org/officeDocument/2006/relationships/image" Target="../media/image93.png"/><Relationship Id="rId12" Type="http://schemas.openxmlformats.org/officeDocument/2006/relationships/image" Target="../media/image98.png"/><Relationship Id="rId17" Type="http://schemas.openxmlformats.org/officeDocument/2006/relationships/image" Target="../media/image103.svg"/><Relationship Id="rId25" Type="http://schemas.openxmlformats.org/officeDocument/2006/relationships/image" Target="../media/image111.svg"/><Relationship Id="rId2" Type="http://schemas.openxmlformats.org/officeDocument/2006/relationships/notesSlide" Target="../notesSlides/notesSlide30.xml"/><Relationship Id="rId16" Type="http://schemas.openxmlformats.org/officeDocument/2006/relationships/image" Target="../media/image102.png"/><Relationship Id="rId20" Type="http://schemas.openxmlformats.org/officeDocument/2006/relationships/image" Target="../media/image106.png"/><Relationship Id="rId1" Type="http://schemas.openxmlformats.org/officeDocument/2006/relationships/slideLayout" Target="../slideLayouts/slideLayout28.xml"/><Relationship Id="rId6" Type="http://schemas.openxmlformats.org/officeDocument/2006/relationships/image" Target="../media/image92.svg"/><Relationship Id="rId11" Type="http://schemas.openxmlformats.org/officeDocument/2006/relationships/image" Target="../media/image97.svg"/><Relationship Id="rId24" Type="http://schemas.openxmlformats.org/officeDocument/2006/relationships/image" Target="../media/image110.png"/><Relationship Id="rId5" Type="http://schemas.openxmlformats.org/officeDocument/2006/relationships/image" Target="../media/image91.png"/><Relationship Id="rId15" Type="http://schemas.openxmlformats.org/officeDocument/2006/relationships/image" Target="../media/image101.svg"/><Relationship Id="rId23" Type="http://schemas.openxmlformats.org/officeDocument/2006/relationships/image" Target="../media/image109.png"/><Relationship Id="rId28" Type="http://schemas.openxmlformats.org/officeDocument/2006/relationships/image" Target="../media/image114.png"/><Relationship Id="rId10" Type="http://schemas.openxmlformats.org/officeDocument/2006/relationships/image" Target="../media/image96.png"/><Relationship Id="rId19" Type="http://schemas.openxmlformats.org/officeDocument/2006/relationships/image" Target="../media/image105.svg"/><Relationship Id="rId4" Type="http://schemas.openxmlformats.org/officeDocument/2006/relationships/image" Target="../media/image90.png"/><Relationship Id="rId9" Type="http://schemas.openxmlformats.org/officeDocument/2006/relationships/image" Target="../media/image95.png"/><Relationship Id="rId14" Type="http://schemas.openxmlformats.org/officeDocument/2006/relationships/image" Target="../media/image100.png"/><Relationship Id="rId22" Type="http://schemas.openxmlformats.org/officeDocument/2006/relationships/image" Target="../media/image108.png"/><Relationship Id="rId27" Type="http://schemas.openxmlformats.org/officeDocument/2006/relationships/image" Target="../media/image113.svg"/></Relationships>
</file>

<file path=ppt/slides/_rels/slide31.xml.rels><?xml version="1.0" encoding="UTF-8" standalone="yes"?>
<Relationships xmlns="http://schemas.openxmlformats.org/package/2006/relationships"><Relationship Id="rId3" Type="http://schemas.openxmlformats.org/officeDocument/2006/relationships/hyperlink" Target="https://hjerteforeningen.sharepoint.com/strategi/_layouts/15/stream.aspx?id=%2Fstrategi%2FDocuments%2FHjertesundhed%20for%20alle%20%2D%20strategi%202025%20%2D%202030%2FStrategi%20og%20logo%20%2D%20lanceringspakke%2FOliOli%2FOliOli%2Emp4&amp;referrer=StreamWebApp%2EWeb&amp;referrerScenario=AddressBarCopied%2Eview%2E507ccf1e%2D603c%2D4c49%2Db727%2D56da1204f39b" TargetMode="External"/><Relationship Id="rId2" Type="http://schemas.openxmlformats.org/officeDocument/2006/relationships/notesSlide" Target="../notesSlides/notesSlide31.xml"/><Relationship Id="rId1" Type="http://schemas.openxmlformats.org/officeDocument/2006/relationships/slideLayout" Target="../slideLayouts/slideLayout11.xml"/><Relationship Id="rId5" Type="http://schemas.openxmlformats.org/officeDocument/2006/relationships/image" Target="../media/image116.png"/><Relationship Id="rId4" Type="http://schemas.openxmlformats.org/officeDocument/2006/relationships/image" Target="../media/image115.jpeg"/></Relationships>
</file>

<file path=ppt/slides/_rels/slide32.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8" Type="http://schemas.openxmlformats.org/officeDocument/2006/relationships/image" Target="../media/image121.jpeg"/><Relationship Id="rId3" Type="http://schemas.openxmlformats.org/officeDocument/2006/relationships/image" Target="../media/image117.jpeg"/><Relationship Id="rId7" Type="http://schemas.openxmlformats.org/officeDocument/2006/relationships/image" Target="../media/image120.jpeg"/><Relationship Id="rId2" Type="http://schemas.openxmlformats.org/officeDocument/2006/relationships/notesSlide" Target="../notesSlides/notesSlide33.xml"/><Relationship Id="rId1" Type="http://schemas.openxmlformats.org/officeDocument/2006/relationships/slideLayout" Target="../slideLayouts/slideLayout31.xml"/><Relationship Id="rId6" Type="http://schemas.openxmlformats.org/officeDocument/2006/relationships/image" Target="../media/image119.png"/><Relationship Id="rId5" Type="http://schemas.openxmlformats.org/officeDocument/2006/relationships/image" Target="../media/image118.svg"/><Relationship Id="rId4" Type="http://schemas.openxmlformats.org/officeDocument/2006/relationships/image" Target="../media/image59.png"/><Relationship Id="rId9" Type="http://schemas.openxmlformats.org/officeDocument/2006/relationships/image" Target="../media/image122.jpeg"/></Relationships>
</file>

<file path=ppt/slides/_rels/slide34.xml.rels><?xml version="1.0" encoding="UTF-8" standalone="yes"?>
<Relationships xmlns="http://schemas.openxmlformats.org/package/2006/relationships"><Relationship Id="rId3" Type="http://schemas.openxmlformats.org/officeDocument/2006/relationships/image" Target="../media/image123.jpeg"/><Relationship Id="rId7" Type="http://schemas.openxmlformats.org/officeDocument/2006/relationships/image" Target="../media/image35.svg"/><Relationship Id="rId2" Type="http://schemas.openxmlformats.org/officeDocument/2006/relationships/notesSlide" Target="../notesSlides/notesSlide34.xml"/><Relationship Id="rId1" Type="http://schemas.openxmlformats.org/officeDocument/2006/relationships/slideLayout" Target="../slideLayouts/slideLayout16.xml"/><Relationship Id="rId6" Type="http://schemas.openxmlformats.org/officeDocument/2006/relationships/image" Target="../media/image34.png"/><Relationship Id="rId5" Type="http://schemas.openxmlformats.org/officeDocument/2006/relationships/image" Target="../media/image31.sv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hyperlink" Target="https://hjerteforeningen.dk/" TargetMode="External"/><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36.xml"/><Relationship Id="rId1" Type="http://schemas.openxmlformats.org/officeDocument/2006/relationships/slideLayout" Target="../slideLayouts/slideLayout27.xml"/><Relationship Id="rId4" Type="http://schemas.openxmlformats.org/officeDocument/2006/relationships/image" Target="../media/image125.svg"/></Relationships>
</file>

<file path=ppt/slides/_rels/slide37.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37.xml"/><Relationship Id="rId1" Type="http://schemas.openxmlformats.org/officeDocument/2006/relationships/slideLayout" Target="../slideLayouts/slideLayout28.xml"/><Relationship Id="rId4" Type="http://schemas.openxmlformats.org/officeDocument/2006/relationships/image" Target="../media/image127.sv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6983E769-6FF0-A610-6A3C-EDBABAC7E138}"/>
              </a:ext>
            </a:extLst>
          </p:cNvPr>
          <p:cNvSpPr>
            <a:spLocks noGrp="1"/>
          </p:cNvSpPr>
          <p:nvPr>
            <p:ph type="ftr" sz="quarter" idx="16"/>
          </p:nvPr>
        </p:nvSpPr>
        <p:spPr/>
        <p:txBody>
          <a:bodyPr/>
          <a:lstStyle/>
          <a:p>
            <a:r>
              <a:rPr lang="da-DK"/>
              <a:t>Hjerteforeningen</a:t>
            </a:r>
          </a:p>
        </p:txBody>
      </p:sp>
      <p:sp>
        <p:nvSpPr>
          <p:cNvPr id="4" name="Pladsholder til slidenummer 3">
            <a:extLst>
              <a:ext uri="{FF2B5EF4-FFF2-40B4-BE49-F238E27FC236}">
                <a16:creationId xmlns:a16="http://schemas.microsoft.com/office/drawing/2014/main" id="{8C8753FA-01CA-C1AF-5554-BE1F2079101E}"/>
              </a:ext>
            </a:extLst>
          </p:cNvPr>
          <p:cNvSpPr>
            <a:spLocks noGrp="1"/>
          </p:cNvSpPr>
          <p:nvPr>
            <p:ph type="sldNum" sz="quarter" idx="17"/>
          </p:nvPr>
        </p:nvSpPr>
        <p:spPr/>
        <p:txBody>
          <a:bodyPr/>
          <a:lstStyle/>
          <a:p>
            <a:fld id="{24C8C45C-947F-4981-8B3F-4F32E973C901}" type="slidenum">
              <a:rPr lang="da-DK" smtClean="0"/>
              <a:pPr/>
              <a:t>1</a:t>
            </a:fld>
            <a:endParaRPr lang="da-DK"/>
          </a:p>
        </p:txBody>
      </p:sp>
      <p:pic>
        <p:nvPicPr>
          <p:cNvPr id="8" name="Pladsholder til billede 7" descr="Et billede, der indeholder person, Ansigt, tøj, smil&#10;&#10;AI-genereret indhold kan være ukorrekt.">
            <a:extLst>
              <a:ext uri="{FF2B5EF4-FFF2-40B4-BE49-F238E27FC236}">
                <a16:creationId xmlns:a16="http://schemas.microsoft.com/office/drawing/2014/main" id="{B91568D4-3F10-5A3C-54E7-2D6AA5F9CB47}"/>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p:pic>
      <p:sp>
        <p:nvSpPr>
          <p:cNvPr id="12" name="Title 11">
            <a:extLst>
              <a:ext uri="{FF2B5EF4-FFF2-40B4-BE49-F238E27FC236}">
                <a16:creationId xmlns:a16="http://schemas.microsoft.com/office/drawing/2014/main" id="{41A8BA03-BBC9-B6A6-1B2D-4F15DE1EA0B9}"/>
              </a:ext>
            </a:extLst>
          </p:cNvPr>
          <p:cNvSpPr>
            <a:spLocks noGrp="1"/>
          </p:cNvSpPr>
          <p:nvPr>
            <p:ph type="ctrTitle"/>
          </p:nvPr>
        </p:nvSpPr>
        <p:spPr/>
        <p:txBody>
          <a:bodyPr/>
          <a:lstStyle/>
          <a:p>
            <a:r>
              <a:rPr lang="da-DK"/>
              <a:t>Med hjertet</a:t>
            </a:r>
            <a:br>
              <a:rPr lang="da-DK"/>
            </a:br>
            <a:r>
              <a:rPr lang="da-DK"/>
              <a:t>i centrum</a:t>
            </a:r>
          </a:p>
        </p:txBody>
      </p:sp>
      <p:sp>
        <p:nvSpPr>
          <p:cNvPr id="2" name="Undertitel 1">
            <a:extLst>
              <a:ext uri="{FF2B5EF4-FFF2-40B4-BE49-F238E27FC236}">
                <a16:creationId xmlns:a16="http://schemas.microsoft.com/office/drawing/2014/main" id="{DA5B3D0E-3D24-DB53-7C02-2D63434E4BC6}"/>
              </a:ext>
            </a:extLst>
          </p:cNvPr>
          <p:cNvSpPr>
            <a:spLocks noGrp="1"/>
          </p:cNvSpPr>
          <p:nvPr>
            <p:ph type="subTitle" idx="1"/>
          </p:nvPr>
        </p:nvSpPr>
        <p:spPr/>
        <p:txBody>
          <a:bodyPr/>
          <a:lstStyle/>
          <a:p>
            <a:endParaRPr lang="da-DK"/>
          </a:p>
        </p:txBody>
      </p:sp>
      <p:sp>
        <p:nvSpPr>
          <p:cNvPr id="26" name="Pladsholder til dato 25">
            <a:extLst>
              <a:ext uri="{FF2B5EF4-FFF2-40B4-BE49-F238E27FC236}">
                <a16:creationId xmlns:a16="http://schemas.microsoft.com/office/drawing/2014/main" id="{A4151D93-76EC-7469-AC15-CFDCC579C109}"/>
              </a:ext>
            </a:extLst>
          </p:cNvPr>
          <p:cNvSpPr>
            <a:spLocks noGrp="1"/>
          </p:cNvSpPr>
          <p:nvPr>
            <p:ph type="dt" sz="half" idx="18"/>
          </p:nvPr>
        </p:nvSpPr>
        <p:spPr/>
        <p:txBody>
          <a:bodyPr/>
          <a:lstStyle/>
          <a:p>
            <a:fld id="{F7CC0FE1-72DC-4184-846C-DBC9C003B1C2}" type="datetime3">
              <a:rPr lang="da-DK" smtClean="0">
                <a:solidFill>
                  <a:srgbClr val="EFE6DD"/>
                </a:solidFill>
              </a:rPr>
              <a:pPr/>
              <a:t>20.08.2025</a:t>
            </a:fld>
            <a:endParaRPr lang="da-DK">
              <a:solidFill>
                <a:srgbClr val="EFE6DD"/>
              </a:solidFill>
            </a:endParaRPr>
          </a:p>
        </p:txBody>
      </p:sp>
    </p:spTree>
    <p:extLst>
      <p:ext uri="{BB962C8B-B14F-4D97-AF65-F5344CB8AC3E}">
        <p14:creationId xmlns:p14="http://schemas.microsoft.com/office/powerpoint/2010/main" val="412006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a:extLst>
              <a:ext uri="{FF2B5EF4-FFF2-40B4-BE49-F238E27FC236}">
                <a16:creationId xmlns:a16="http://schemas.microsoft.com/office/drawing/2014/main" id="{2C6B1DCD-3DF4-3D92-E4A3-39A3DE237897}"/>
              </a:ext>
            </a:extLst>
          </p:cNvPr>
          <p:cNvSpPr>
            <a:spLocks noGrp="1"/>
          </p:cNvSpPr>
          <p:nvPr>
            <p:ph type="ftr" sz="quarter" idx="16"/>
          </p:nvPr>
        </p:nvSpPr>
        <p:spPr/>
        <p:txBody>
          <a:bodyPr/>
          <a:lstStyle/>
          <a:p>
            <a:r>
              <a:rPr lang="da-DK"/>
              <a:t>Hjerteforeningen</a:t>
            </a:r>
          </a:p>
        </p:txBody>
      </p:sp>
      <p:sp>
        <p:nvSpPr>
          <p:cNvPr id="3" name="Pladsholder til slidenummer 2">
            <a:extLst>
              <a:ext uri="{FF2B5EF4-FFF2-40B4-BE49-F238E27FC236}">
                <a16:creationId xmlns:a16="http://schemas.microsoft.com/office/drawing/2014/main" id="{4C827294-231A-C994-6043-F0F6D80C6C59}"/>
              </a:ext>
            </a:extLst>
          </p:cNvPr>
          <p:cNvSpPr>
            <a:spLocks noGrp="1"/>
          </p:cNvSpPr>
          <p:nvPr>
            <p:ph type="sldNum" sz="quarter" idx="17"/>
          </p:nvPr>
        </p:nvSpPr>
        <p:spPr/>
        <p:txBody>
          <a:bodyPr/>
          <a:lstStyle/>
          <a:p>
            <a:fld id="{24C8C45C-947F-4981-8B3F-4F32E973C901}" type="slidenum">
              <a:rPr lang="da-DK" smtClean="0"/>
              <a:pPr/>
              <a:t>10</a:t>
            </a:fld>
            <a:endParaRPr lang="da-DK"/>
          </a:p>
        </p:txBody>
      </p:sp>
      <p:sp>
        <p:nvSpPr>
          <p:cNvPr id="4" name="Titel 3">
            <a:extLst>
              <a:ext uri="{FF2B5EF4-FFF2-40B4-BE49-F238E27FC236}">
                <a16:creationId xmlns:a16="http://schemas.microsoft.com/office/drawing/2014/main" id="{0B767640-D029-E890-E03F-5A1ADD2D04C4}"/>
              </a:ext>
            </a:extLst>
          </p:cNvPr>
          <p:cNvSpPr>
            <a:spLocks noGrp="1"/>
          </p:cNvSpPr>
          <p:nvPr>
            <p:ph type="ctrTitle"/>
          </p:nvPr>
        </p:nvSpPr>
        <p:spPr/>
        <p:txBody>
          <a:bodyPr/>
          <a:lstStyle/>
          <a:p>
            <a:r>
              <a:rPr lang="da-DK">
                <a:solidFill>
                  <a:srgbClr val="EFE6DD"/>
                </a:solidFill>
              </a:rPr>
              <a:t>Vi kan forebygge </a:t>
            </a:r>
            <a:r>
              <a:rPr lang="da-DK">
                <a:solidFill>
                  <a:srgbClr val="400000"/>
                </a:solidFill>
              </a:rPr>
              <a:t>over 50 % </a:t>
            </a:r>
            <a:r>
              <a:rPr lang="da-DK">
                <a:solidFill>
                  <a:srgbClr val="EFE6DD"/>
                </a:solidFill>
              </a:rPr>
              <a:t>af alle hjertesygdomme</a:t>
            </a:r>
          </a:p>
        </p:txBody>
      </p:sp>
      <p:sp>
        <p:nvSpPr>
          <p:cNvPr id="5" name="Rektangel 4">
            <a:extLst>
              <a:ext uri="{FF2B5EF4-FFF2-40B4-BE49-F238E27FC236}">
                <a16:creationId xmlns:a16="http://schemas.microsoft.com/office/drawing/2014/main" id="{071DC055-1C65-757E-FD79-E9A74ED901E0}"/>
              </a:ext>
            </a:extLst>
          </p:cNvPr>
          <p:cNvSpPr/>
          <p:nvPr/>
        </p:nvSpPr>
        <p:spPr>
          <a:xfrm>
            <a:off x="539748" y="6180881"/>
            <a:ext cx="1196455" cy="138896"/>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Tree>
    <p:extLst>
      <p:ext uri="{BB962C8B-B14F-4D97-AF65-F5344CB8AC3E}">
        <p14:creationId xmlns:p14="http://schemas.microsoft.com/office/powerpoint/2010/main" val="4660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0617B-2CFB-3424-D1BF-F845AB8409A0}"/>
            </a:ext>
          </a:extLst>
        </p:cNvPr>
        <p:cNvGrpSpPr/>
        <p:nvPr/>
      </p:nvGrpSpPr>
      <p:grpSpPr>
        <a:xfrm>
          <a:off x="0" y="0"/>
          <a:ext cx="0" cy="0"/>
          <a:chOff x="0" y="0"/>
          <a:chExt cx="0" cy="0"/>
        </a:xfrm>
      </p:grpSpPr>
      <p:sp>
        <p:nvSpPr>
          <p:cNvPr id="2" name="Undertitel 1">
            <a:extLst>
              <a:ext uri="{FF2B5EF4-FFF2-40B4-BE49-F238E27FC236}">
                <a16:creationId xmlns:a16="http://schemas.microsoft.com/office/drawing/2014/main" id="{181887A2-C057-1438-C808-A72E7A3607C8}"/>
              </a:ext>
            </a:extLst>
          </p:cNvPr>
          <p:cNvSpPr>
            <a:spLocks noGrp="1"/>
          </p:cNvSpPr>
          <p:nvPr>
            <p:ph type="subTitle" idx="1"/>
          </p:nvPr>
        </p:nvSpPr>
        <p:spPr/>
        <p:txBody>
          <a:bodyPr/>
          <a:lstStyle/>
          <a:p>
            <a:endParaRPr lang="da-DK"/>
          </a:p>
        </p:txBody>
      </p:sp>
      <p:sp>
        <p:nvSpPr>
          <p:cNvPr id="3" name="Pladsholder til sidefod 2">
            <a:extLst>
              <a:ext uri="{FF2B5EF4-FFF2-40B4-BE49-F238E27FC236}">
                <a16:creationId xmlns:a16="http://schemas.microsoft.com/office/drawing/2014/main" id="{99D7B80F-D4E1-26C3-CE05-262C16DF1F12}"/>
              </a:ext>
            </a:extLst>
          </p:cNvPr>
          <p:cNvSpPr>
            <a:spLocks noGrp="1"/>
          </p:cNvSpPr>
          <p:nvPr>
            <p:ph type="ftr" sz="quarter" idx="16"/>
          </p:nvPr>
        </p:nvSpPr>
        <p:spPr/>
        <p:txBody>
          <a:bodyPr/>
          <a:lstStyle/>
          <a:p>
            <a:r>
              <a:rPr lang="da-DK"/>
              <a:t>Hjerteforeningen</a:t>
            </a:r>
          </a:p>
        </p:txBody>
      </p:sp>
      <p:sp>
        <p:nvSpPr>
          <p:cNvPr id="4" name="Pladsholder til slidenummer 3">
            <a:extLst>
              <a:ext uri="{FF2B5EF4-FFF2-40B4-BE49-F238E27FC236}">
                <a16:creationId xmlns:a16="http://schemas.microsoft.com/office/drawing/2014/main" id="{C01DE058-F75D-8FD5-15FA-D6252C5F0FBD}"/>
              </a:ext>
            </a:extLst>
          </p:cNvPr>
          <p:cNvSpPr>
            <a:spLocks noGrp="1"/>
          </p:cNvSpPr>
          <p:nvPr>
            <p:ph type="sldNum" sz="quarter" idx="17"/>
          </p:nvPr>
        </p:nvSpPr>
        <p:spPr/>
        <p:txBody>
          <a:bodyPr/>
          <a:lstStyle/>
          <a:p>
            <a:fld id="{24C8C45C-947F-4981-8B3F-4F32E973C901}" type="slidenum">
              <a:rPr lang="da-DK" smtClean="0"/>
              <a:pPr/>
              <a:t>11</a:t>
            </a:fld>
            <a:endParaRPr lang="da-DK"/>
          </a:p>
        </p:txBody>
      </p:sp>
      <p:sp>
        <p:nvSpPr>
          <p:cNvPr id="5" name="Titel 4">
            <a:extLst>
              <a:ext uri="{FF2B5EF4-FFF2-40B4-BE49-F238E27FC236}">
                <a16:creationId xmlns:a16="http://schemas.microsoft.com/office/drawing/2014/main" id="{C9F85816-A2A7-DB4A-618E-FF5185C02B90}"/>
              </a:ext>
            </a:extLst>
          </p:cNvPr>
          <p:cNvSpPr>
            <a:spLocks noGrp="1"/>
          </p:cNvSpPr>
          <p:nvPr>
            <p:ph type="ctrTitle"/>
          </p:nvPr>
        </p:nvSpPr>
        <p:spPr>
          <a:xfrm>
            <a:off x="539748" y="2344737"/>
            <a:ext cx="9093350" cy="3280749"/>
          </a:xfrm>
        </p:spPr>
        <p:txBody>
          <a:bodyPr/>
          <a:lstStyle/>
          <a:p>
            <a:r>
              <a:rPr lang="da-DK">
                <a:latin typeface="Poppins Light" pitchFamily="2" charset="77"/>
                <a:cs typeface="Poppins Light" pitchFamily="2" charset="77"/>
              </a:rPr>
              <a:t>03</a:t>
            </a:r>
            <a:br>
              <a:rPr lang="da-DK"/>
            </a:br>
            <a:r>
              <a:rPr lang="da-DK"/>
              <a:t>Vores vision</a:t>
            </a:r>
          </a:p>
        </p:txBody>
      </p:sp>
      <mc:AlternateContent xmlns:mc="http://schemas.openxmlformats.org/markup-compatibility/2006" xmlns:p14="http://schemas.microsoft.com/office/powerpoint/2010/main">
        <mc:Choice Requires="p14">
          <p:contentPart p14:bwMode="auto" r:id="rId3">
            <p14:nvContentPartPr>
              <p14:cNvPr id="6" name="Håndskrift 5">
                <a:extLst>
                  <a:ext uri="{FF2B5EF4-FFF2-40B4-BE49-F238E27FC236}">
                    <a16:creationId xmlns:a16="http://schemas.microsoft.com/office/drawing/2014/main" id="{C9BA8A8E-CD24-ABC7-A22D-2EB241A8B465}"/>
                  </a:ext>
                </a:extLst>
              </p14:cNvPr>
              <p14:cNvContentPartPr/>
              <p14:nvPr/>
            </p14:nvContentPartPr>
            <p14:xfrm>
              <a:off x="-1085992" y="5761346"/>
              <a:ext cx="7979" cy="7979"/>
            </p14:xfrm>
          </p:contentPart>
        </mc:Choice>
        <mc:Fallback xmlns="">
          <p:pic>
            <p:nvPicPr>
              <p:cNvPr id="6" name="Håndskrift 5">
                <a:extLst>
                  <a:ext uri="{FF2B5EF4-FFF2-40B4-BE49-F238E27FC236}">
                    <a16:creationId xmlns:a16="http://schemas.microsoft.com/office/drawing/2014/main" id="{C9BA8A8E-CD24-ABC7-A22D-2EB241A8B465}"/>
                  </a:ext>
                </a:extLst>
              </p:cNvPr>
              <p:cNvPicPr/>
              <p:nvPr/>
            </p:nvPicPr>
            <p:blipFill>
              <a:blip r:embed="rId4"/>
              <a:stretch>
                <a:fillRect/>
              </a:stretch>
            </p:blipFill>
            <p:spPr>
              <a:xfrm>
                <a:off x="-1484942" y="5717018"/>
                <a:ext cx="797900" cy="95748"/>
              </a:xfrm>
              <a:prstGeom prst="rect">
                <a:avLst/>
              </a:prstGeom>
            </p:spPr>
          </p:pic>
        </mc:Fallback>
      </mc:AlternateContent>
    </p:spTree>
    <p:extLst>
      <p:ext uri="{BB962C8B-B14F-4D97-AF65-F5344CB8AC3E}">
        <p14:creationId xmlns:p14="http://schemas.microsoft.com/office/powerpoint/2010/main" val="212916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FD799-CDE4-A437-A2CB-E91F1E7C27C6}"/>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5D5966F4-ED4A-2A01-F02A-0A80543DCC8E}"/>
              </a:ext>
            </a:extLst>
          </p:cNvPr>
          <p:cNvSpPr/>
          <p:nvPr/>
        </p:nvSpPr>
        <p:spPr>
          <a:xfrm>
            <a:off x="-5871" y="0"/>
            <a:ext cx="12192000" cy="6858000"/>
          </a:xfrm>
          <a:prstGeom prst="rect">
            <a:avLst/>
          </a:prstGeom>
          <a:solidFill>
            <a:srgbClr val="F7403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pic>
        <p:nvPicPr>
          <p:cNvPr id="8" name="Pladsholder til billede 4">
            <a:extLst>
              <a:ext uri="{FF2B5EF4-FFF2-40B4-BE49-F238E27FC236}">
                <a16:creationId xmlns:a16="http://schemas.microsoft.com/office/drawing/2014/main" id="{F7C250E9-FA1B-EEC5-460C-11CB61537E0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097200" y="0"/>
            <a:ext cx="6094800" cy="6858000"/>
          </a:xfrm>
          <a:prstGeom prst="rect">
            <a:avLst/>
          </a:prstGeom>
        </p:spPr>
      </p:pic>
      <p:sp>
        <p:nvSpPr>
          <p:cNvPr id="12" name="Titel 1">
            <a:extLst>
              <a:ext uri="{FF2B5EF4-FFF2-40B4-BE49-F238E27FC236}">
                <a16:creationId xmlns:a16="http://schemas.microsoft.com/office/drawing/2014/main" id="{13EC8846-B079-A0A9-E77C-A2CAD67E1A3B}"/>
              </a:ext>
            </a:extLst>
          </p:cNvPr>
          <p:cNvSpPr txBox="1">
            <a:spLocks/>
          </p:cNvSpPr>
          <p:nvPr/>
        </p:nvSpPr>
        <p:spPr>
          <a:xfrm>
            <a:off x="583769" y="468000"/>
            <a:ext cx="1760288" cy="374963"/>
          </a:xfrm>
          <a:prstGeom prst="rect">
            <a:avLst/>
          </a:prstGeom>
        </p:spPr>
        <p:txBody>
          <a:bodyPr lIns="0" tIns="0" rIns="0" bIns="0"/>
          <a:lstStyle>
            <a:lvl1pPr algn="l" defTabSz="914400" rtl="0" eaLnBrk="1" latinLnBrk="0" hangingPunct="1">
              <a:lnSpc>
                <a:spcPct val="95000"/>
              </a:lnSpc>
              <a:spcBef>
                <a:spcPct val="0"/>
              </a:spcBef>
              <a:buNone/>
              <a:defRPr sz="4000" kern="1200">
                <a:solidFill>
                  <a:srgbClr val="400000"/>
                </a:solidFill>
                <a:latin typeface="+mj-lt"/>
                <a:ea typeface="+mj-ea"/>
                <a:cs typeface="+mj-cs"/>
              </a:defRPr>
            </a:lvl1pPr>
          </a:lstStyle>
          <a:p>
            <a:pPr>
              <a:tabLst>
                <a:tab pos="1905000" algn="l"/>
              </a:tabLst>
            </a:pPr>
            <a:r>
              <a:rPr lang="da-DK" sz="2000" i="1">
                <a:solidFill>
                  <a:srgbClr val="EFE6DD"/>
                </a:solidFill>
                <a:latin typeface="Cambria" panose="02040503050406030204" pitchFamily="18" charset="0"/>
              </a:rPr>
              <a:t>Vores vision</a:t>
            </a:r>
          </a:p>
        </p:txBody>
      </p:sp>
      <p:sp>
        <p:nvSpPr>
          <p:cNvPr id="16" name="Titel 1">
            <a:extLst>
              <a:ext uri="{FF2B5EF4-FFF2-40B4-BE49-F238E27FC236}">
                <a16:creationId xmlns:a16="http://schemas.microsoft.com/office/drawing/2014/main" id="{3760F8F9-7566-FE63-2646-EA5031672360}"/>
              </a:ext>
            </a:extLst>
          </p:cNvPr>
          <p:cNvSpPr txBox="1">
            <a:spLocks/>
          </p:cNvSpPr>
          <p:nvPr/>
        </p:nvSpPr>
        <p:spPr>
          <a:xfrm>
            <a:off x="583769" y="1190297"/>
            <a:ext cx="5405695" cy="2302916"/>
          </a:xfrm>
          <a:prstGeom prst="rect">
            <a:avLst/>
          </a:prstGeom>
          <a:noFill/>
        </p:spPr>
        <p:txBody>
          <a:bodyPr vert="horz" lIns="0" tIns="0" rIns="0" bIns="0" rtlCol="0" anchor="t" anchorCtr="0">
            <a:noAutofit/>
          </a:bodyPr>
          <a:lstStyle>
            <a:lvl1pPr algn="l" defTabSz="914400" rtl="0" eaLnBrk="1" latinLnBrk="0" hangingPunct="1">
              <a:lnSpc>
                <a:spcPct val="95000"/>
              </a:lnSpc>
              <a:spcBef>
                <a:spcPct val="0"/>
              </a:spcBef>
              <a:buNone/>
              <a:defRPr sz="4000" kern="1200">
                <a:solidFill>
                  <a:schemeClr val="accent1"/>
                </a:solidFill>
                <a:latin typeface="+mj-lt"/>
                <a:ea typeface="+mj-ea"/>
                <a:cs typeface="+mj-cs"/>
              </a:defRPr>
            </a:lvl1pPr>
          </a:lstStyle>
          <a:p>
            <a:r>
              <a:rPr lang="da-DK">
                <a:solidFill>
                  <a:srgbClr val="EFE6DD"/>
                </a:solidFill>
              </a:rPr>
              <a:t>Hjerteforeningen </a:t>
            </a:r>
          </a:p>
          <a:p>
            <a:r>
              <a:rPr lang="da-DK">
                <a:solidFill>
                  <a:srgbClr val="EFE6DD"/>
                </a:solidFill>
              </a:rPr>
              <a:t>kæmper for </a:t>
            </a:r>
          </a:p>
          <a:p>
            <a:r>
              <a:rPr lang="da-DK">
                <a:solidFill>
                  <a:srgbClr val="EFE6DD"/>
                </a:solidFill>
              </a:rPr>
              <a:t>hjertesunde liv </a:t>
            </a:r>
          </a:p>
          <a:p>
            <a:r>
              <a:rPr lang="da-DK">
                <a:solidFill>
                  <a:srgbClr val="EFE6DD"/>
                </a:solidFill>
              </a:rPr>
              <a:t>for alle</a:t>
            </a:r>
          </a:p>
          <a:p>
            <a:endParaRPr lang="da-DK">
              <a:solidFill>
                <a:srgbClr val="EFE6DD"/>
              </a:solidFill>
            </a:endParaRPr>
          </a:p>
        </p:txBody>
      </p:sp>
      <p:sp>
        <p:nvSpPr>
          <p:cNvPr id="17" name="Tekstfelt 16">
            <a:extLst>
              <a:ext uri="{FF2B5EF4-FFF2-40B4-BE49-F238E27FC236}">
                <a16:creationId xmlns:a16="http://schemas.microsoft.com/office/drawing/2014/main" id="{365F311E-1A2C-0DF2-3386-B44D173AFE90}"/>
              </a:ext>
            </a:extLst>
          </p:cNvPr>
          <p:cNvSpPr txBox="1"/>
          <p:nvPr/>
        </p:nvSpPr>
        <p:spPr>
          <a:xfrm>
            <a:off x="583770" y="4451008"/>
            <a:ext cx="4633690" cy="1938992"/>
          </a:xfrm>
          <a:prstGeom prst="rect">
            <a:avLst/>
          </a:prstGeom>
          <a:noFill/>
        </p:spPr>
        <p:txBody>
          <a:bodyPr wrap="square" lIns="0" tIns="0" rIns="0" bIns="0"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da-DK" b="0" i="0" u="none" strike="noStrike" kern="1200" cap="none" spc="0" normalizeH="0" baseline="0" noProof="0">
                <a:ln>
                  <a:noFill/>
                </a:ln>
                <a:solidFill>
                  <a:srgbClr val="EFE6DD"/>
                </a:solidFill>
                <a:effectLst/>
                <a:uLnTx/>
                <a:uFillTx/>
                <a:ea typeface="+mn-ea"/>
                <a:cs typeface="+mn-cs"/>
              </a:rPr>
              <a:t>Vi kæmper for en befolkning med stærke, sunde hjerter. Vi vil sikre hjertesunde rammer og gøre flere danskere i stand til at passe på deres eget og hinandens hjerter. For et sundt hjerte giver os mere tid sammen, flere sunde leveår og bedre livskvalitet.</a:t>
            </a:r>
          </a:p>
        </p:txBody>
      </p:sp>
      <mc:AlternateContent xmlns:mc="http://schemas.openxmlformats.org/markup-compatibility/2006" xmlns:p14="http://schemas.microsoft.com/office/powerpoint/2010/main">
        <mc:Choice Requires="p14">
          <p:contentPart p14:bwMode="auto" r:id="rId4">
            <p14:nvContentPartPr>
              <p14:cNvPr id="2" name="Håndskrift 1">
                <a:extLst>
                  <a:ext uri="{FF2B5EF4-FFF2-40B4-BE49-F238E27FC236}">
                    <a16:creationId xmlns:a16="http://schemas.microsoft.com/office/drawing/2014/main" id="{F290181B-8B86-54F1-7D42-398F7B2B48FD}"/>
                  </a:ext>
                </a:extLst>
              </p14:cNvPr>
              <p14:cNvContentPartPr/>
              <p14:nvPr/>
            </p14:nvContentPartPr>
            <p14:xfrm>
              <a:off x="5714339" y="551169"/>
              <a:ext cx="16042" cy="8912"/>
            </p14:xfrm>
          </p:contentPart>
        </mc:Choice>
        <mc:Fallback xmlns="">
          <p:pic>
            <p:nvPicPr>
              <p:cNvPr id="2" name="Håndskrift 1">
                <a:extLst>
                  <a:ext uri="{FF2B5EF4-FFF2-40B4-BE49-F238E27FC236}">
                    <a16:creationId xmlns:a16="http://schemas.microsoft.com/office/drawing/2014/main" id="{F290181B-8B86-54F1-7D42-398F7B2B48FD}"/>
                  </a:ext>
                </a:extLst>
              </p:cNvPr>
              <p:cNvPicPr/>
              <p:nvPr/>
            </p:nvPicPr>
            <p:blipFill>
              <a:blip r:embed="rId5"/>
              <a:stretch>
                <a:fillRect/>
              </a:stretch>
            </p:blipFill>
            <p:spPr>
              <a:xfrm>
                <a:off x="5696515" y="105569"/>
                <a:ext cx="51334" cy="891200"/>
              </a:xfrm>
              <a:prstGeom prst="rect">
                <a:avLst/>
              </a:prstGeom>
            </p:spPr>
          </p:pic>
        </mc:Fallback>
      </mc:AlternateContent>
      <p:pic>
        <p:nvPicPr>
          <p:cNvPr id="9" name="Grafik 21">
            <a:extLst>
              <a:ext uri="{FF2B5EF4-FFF2-40B4-BE49-F238E27FC236}">
                <a16:creationId xmlns:a16="http://schemas.microsoft.com/office/drawing/2014/main" id="{2AC27E73-5230-2D78-F157-36CD458C8B10}"/>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flipH="1">
            <a:off x="577898" y="3538396"/>
            <a:ext cx="753119" cy="753119"/>
          </a:xfrm>
          <a:prstGeom prst="rect">
            <a:avLst/>
          </a:prstGeom>
        </p:spPr>
      </p:pic>
    </p:spTree>
    <p:extLst>
      <p:ext uri="{BB962C8B-B14F-4D97-AF65-F5344CB8AC3E}">
        <p14:creationId xmlns:p14="http://schemas.microsoft.com/office/powerpoint/2010/main" val="321836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a:extLst>
              <a:ext uri="{FF2B5EF4-FFF2-40B4-BE49-F238E27FC236}">
                <a16:creationId xmlns:a16="http://schemas.microsoft.com/office/drawing/2014/main" id="{BC73E988-5555-604A-3143-D79F119523BC}"/>
              </a:ext>
            </a:extLst>
          </p:cNvPr>
          <p:cNvSpPr>
            <a:spLocks noGrp="1"/>
          </p:cNvSpPr>
          <p:nvPr>
            <p:ph type="ftr" sz="quarter" idx="11"/>
          </p:nvPr>
        </p:nvSpPr>
        <p:spPr/>
        <p:txBody>
          <a:bodyPr/>
          <a:lstStyle/>
          <a:p>
            <a:r>
              <a:rPr lang="da-DK"/>
              <a:t>Hjerteforeningen</a:t>
            </a:r>
          </a:p>
        </p:txBody>
      </p:sp>
      <p:sp>
        <p:nvSpPr>
          <p:cNvPr id="3" name="Pladsholder til slidenummer 2">
            <a:extLst>
              <a:ext uri="{FF2B5EF4-FFF2-40B4-BE49-F238E27FC236}">
                <a16:creationId xmlns:a16="http://schemas.microsoft.com/office/drawing/2014/main" id="{B711A894-9DFB-C7E6-57E6-ED1109B6F706}"/>
              </a:ext>
            </a:extLst>
          </p:cNvPr>
          <p:cNvSpPr>
            <a:spLocks noGrp="1"/>
          </p:cNvSpPr>
          <p:nvPr>
            <p:ph type="sldNum" sz="quarter" idx="12"/>
          </p:nvPr>
        </p:nvSpPr>
        <p:spPr/>
        <p:txBody>
          <a:bodyPr/>
          <a:lstStyle/>
          <a:p>
            <a:fld id="{24C8C45C-947F-4981-8B3F-4F32E973C901}" type="slidenum">
              <a:rPr lang="da-DK" smtClean="0"/>
              <a:pPr/>
              <a:t>13</a:t>
            </a:fld>
            <a:endParaRPr lang="da-DK"/>
          </a:p>
        </p:txBody>
      </p:sp>
      <p:sp>
        <p:nvSpPr>
          <p:cNvPr id="4" name="Tekstfelt 3">
            <a:extLst>
              <a:ext uri="{FF2B5EF4-FFF2-40B4-BE49-F238E27FC236}">
                <a16:creationId xmlns:a16="http://schemas.microsoft.com/office/drawing/2014/main" id="{5CA67674-6DF1-B26C-730F-4E4DB043B188}"/>
              </a:ext>
            </a:extLst>
          </p:cNvPr>
          <p:cNvSpPr txBox="1"/>
          <p:nvPr/>
        </p:nvSpPr>
        <p:spPr>
          <a:xfrm>
            <a:off x="3770332" y="2965403"/>
            <a:ext cx="4651336" cy="492443"/>
          </a:xfrm>
          <a:prstGeom prst="rect">
            <a:avLst/>
          </a:prstGeom>
          <a:noFill/>
        </p:spPr>
        <p:txBody>
          <a:bodyPr wrap="square" lIns="0" tIns="0" rIns="0" bIns="0" rtlCol="0">
            <a:spAutoFit/>
          </a:bodyPr>
          <a:lstStyle/>
          <a:p>
            <a:pPr algn="ctr"/>
            <a:r>
              <a:rPr lang="da-DK" sz="1600">
                <a:solidFill>
                  <a:srgbClr val="F74030"/>
                </a:solidFill>
              </a:rPr>
              <a:t>Hjertet kalder – film</a:t>
            </a:r>
          </a:p>
          <a:p>
            <a:pPr algn="ctr"/>
            <a:r>
              <a:rPr lang="da-DK" sz="1600">
                <a:solidFill>
                  <a:srgbClr val="F74030"/>
                </a:solidFill>
              </a:rPr>
              <a:t>Thumpnail</a:t>
            </a:r>
          </a:p>
        </p:txBody>
      </p:sp>
      <mc:AlternateContent xmlns:mc="http://schemas.openxmlformats.org/markup-compatibility/2006" xmlns:p14="http://schemas.microsoft.com/office/powerpoint/2010/main">
        <mc:Choice Requires="p14">
          <p:contentPart p14:bwMode="auto" r:id="rId3">
            <p14:nvContentPartPr>
              <p14:cNvPr id="5" name="Håndskrift 4">
                <a:extLst>
                  <a:ext uri="{FF2B5EF4-FFF2-40B4-BE49-F238E27FC236}">
                    <a16:creationId xmlns:a16="http://schemas.microsoft.com/office/drawing/2014/main" id="{0ED4A055-E5B4-E3B2-0DD3-A30C1142BF32}"/>
                  </a:ext>
                </a:extLst>
              </p14:cNvPr>
              <p14:cNvContentPartPr/>
              <p14:nvPr/>
            </p14:nvContentPartPr>
            <p14:xfrm>
              <a:off x="7720185" y="1684704"/>
              <a:ext cx="11407" cy="7658"/>
            </p14:xfrm>
          </p:contentPart>
        </mc:Choice>
        <mc:Fallback xmlns="">
          <p:pic>
            <p:nvPicPr>
              <p:cNvPr id="5" name="Håndskrift 4">
                <a:extLst>
                  <a:ext uri="{FF2B5EF4-FFF2-40B4-BE49-F238E27FC236}">
                    <a16:creationId xmlns:a16="http://schemas.microsoft.com/office/drawing/2014/main" id="{0ED4A055-E5B4-E3B2-0DD3-A30C1142BF32}"/>
                  </a:ext>
                </a:extLst>
              </p:cNvPr>
              <p:cNvPicPr/>
              <p:nvPr/>
            </p:nvPicPr>
            <p:blipFill>
              <a:blip r:embed="rId4"/>
              <a:stretch>
                <a:fillRect/>
              </a:stretch>
            </p:blipFill>
            <p:spPr>
              <a:xfrm>
                <a:off x="7702902" y="1588979"/>
                <a:ext cx="45628" cy="197194"/>
              </a:xfrm>
              <a:prstGeom prst="rect">
                <a:avLst/>
              </a:prstGeom>
            </p:spPr>
          </p:pic>
        </mc:Fallback>
      </mc:AlternateContent>
      <p:pic>
        <p:nvPicPr>
          <p:cNvPr id="7" name="Billede 6" descr="Et billede, der indeholder person, Ansigt, Kærlighed, tøj&#10;&#10;AI-genereret indhold kan være ukorrekt.">
            <a:hlinkClick r:id="rId5"/>
            <a:extLst>
              <a:ext uri="{FF2B5EF4-FFF2-40B4-BE49-F238E27FC236}">
                <a16:creationId xmlns:a16="http://schemas.microsoft.com/office/drawing/2014/main" id="{2FA7778C-C72B-BE30-3F8D-562056D82F1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2716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A3A9A-AAC1-9238-0993-C78B14DF7FA8}"/>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5F50D500-33E3-33B2-075A-D9498131ACF9}"/>
              </a:ext>
            </a:extLst>
          </p:cNvPr>
          <p:cNvSpPr/>
          <p:nvPr/>
        </p:nvSpPr>
        <p:spPr>
          <a:xfrm>
            <a:off x="-3" y="0"/>
            <a:ext cx="12233277" cy="6858000"/>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pic>
        <p:nvPicPr>
          <p:cNvPr id="2" name="Pladsholder til billede 11">
            <a:extLst>
              <a:ext uri="{FF2B5EF4-FFF2-40B4-BE49-F238E27FC236}">
                <a16:creationId xmlns:a16="http://schemas.microsoft.com/office/drawing/2014/main" id="{55A6540A-CC9E-738F-5ED9-F32196E6771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 y="0"/>
            <a:ext cx="6095998" cy="6858000"/>
          </a:xfrm>
          <a:prstGeom prst="rect">
            <a:avLst/>
          </a:prstGeom>
          <a:noFill/>
          <a:ln>
            <a:noFill/>
          </a:ln>
        </p:spPr>
      </p:pic>
      <p:sp>
        <p:nvSpPr>
          <p:cNvPr id="3" name="Tekstfelt 2">
            <a:extLst>
              <a:ext uri="{FF2B5EF4-FFF2-40B4-BE49-F238E27FC236}">
                <a16:creationId xmlns:a16="http://schemas.microsoft.com/office/drawing/2014/main" id="{AAF96200-9AD7-2B49-2F08-6B32E8C09512}"/>
              </a:ext>
            </a:extLst>
          </p:cNvPr>
          <p:cNvSpPr txBox="1"/>
          <p:nvPr/>
        </p:nvSpPr>
        <p:spPr>
          <a:xfrm>
            <a:off x="6634576" y="2003000"/>
            <a:ext cx="5060117" cy="4585871"/>
          </a:xfrm>
          <a:prstGeom prst="rect">
            <a:avLst/>
          </a:prstGeom>
          <a:noFill/>
        </p:spPr>
        <p:txBody>
          <a:bodyPr wrap="square" lIns="0" tIns="0" rIns="0" bIns="0">
            <a:spAutoFit/>
          </a:bodyPr>
          <a:lstStyle/>
          <a:p>
            <a:pPr marL="0" indent="0">
              <a:buNone/>
            </a:pPr>
            <a:r>
              <a:rPr lang="da-DK" sz="2600">
                <a:solidFill>
                  <a:srgbClr val="F74030"/>
                </a:solidFill>
                <a:latin typeface="+mj-lt"/>
              </a:rPr>
              <a:t>Hjertesundhed er fysisk, social og mental velvære, der gør det muligt for dig at leve det liv, du gerne vil – både med og uden hjertesygdom.</a:t>
            </a:r>
          </a:p>
          <a:p>
            <a:endParaRPr lang="da-DK" sz="2000">
              <a:solidFill>
                <a:srgbClr val="F74030"/>
              </a:solidFill>
              <a:latin typeface="+mj-lt"/>
            </a:endParaRPr>
          </a:p>
          <a:p>
            <a:endParaRPr lang="da-DK" sz="2000">
              <a:solidFill>
                <a:srgbClr val="F74030"/>
              </a:solidFill>
              <a:latin typeface="+mj-lt"/>
            </a:endParaRPr>
          </a:p>
          <a:p>
            <a:r>
              <a:rPr lang="da-DK" sz="2000">
                <a:solidFill>
                  <a:schemeClr val="accent1"/>
                </a:solidFill>
              </a:rPr>
              <a:t>Når du lever hjertesundt, </a:t>
            </a:r>
          </a:p>
          <a:p>
            <a:r>
              <a:rPr lang="da-DK" sz="2000">
                <a:solidFill>
                  <a:schemeClr val="accent1"/>
                </a:solidFill>
              </a:rPr>
              <a:t>styrker du dit hjerte og kredsløb, </a:t>
            </a:r>
          </a:p>
          <a:p>
            <a:r>
              <a:rPr lang="da-DK" sz="2000">
                <a:solidFill>
                  <a:schemeClr val="accent1"/>
                </a:solidFill>
              </a:rPr>
              <a:t>forebygger hjertesygdom </a:t>
            </a:r>
          </a:p>
          <a:p>
            <a:r>
              <a:rPr lang="da-DK" sz="2000">
                <a:solidFill>
                  <a:schemeClr val="accent1"/>
                </a:solidFill>
              </a:rPr>
              <a:t>og får flere sunde leveår.</a:t>
            </a:r>
          </a:p>
          <a:p>
            <a:pPr marL="0" indent="0">
              <a:buNone/>
            </a:pPr>
            <a:endParaRPr lang="da-DK">
              <a:solidFill>
                <a:srgbClr val="F74030"/>
              </a:solidFill>
              <a:latin typeface="+mj-lt"/>
            </a:endParaRPr>
          </a:p>
          <a:p>
            <a:pPr marL="0" indent="0">
              <a:buNone/>
            </a:pPr>
            <a:endParaRPr lang="da-DK" sz="3000">
              <a:solidFill>
                <a:srgbClr val="F74030"/>
              </a:solidFill>
              <a:latin typeface="+mj-lt"/>
            </a:endParaRPr>
          </a:p>
        </p:txBody>
      </p:sp>
      <p:pic>
        <p:nvPicPr>
          <p:cNvPr id="14" name="Grafik 13">
            <a:extLst>
              <a:ext uri="{FF2B5EF4-FFF2-40B4-BE49-F238E27FC236}">
                <a16:creationId xmlns:a16="http://schemas.microsoft.com/office/drawing/2014/main" id="{5B4F9370-0C5A-A205-2BC6-D0F0E0C854A6}"/>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634576" y="1459192"/>
            <a:ext cx="474663" cy="474663"/>
          </a:xfrm>
          <a:prstGeom prst="rect">
            <a:avLst/>
          </a:prstGeom>
        </p:spPr>
      </p:pic>
      <p:sp>
        <p:nvSpPr>
          <p:cNvPr id="9" name="Pladsholder til tekst 4">
            <a:extLst>
              <a:ext uri="{FF2B5EF4-FFF2-40B4-BE49-F238E27FC236}">
                <a16:creationId xmlns:a16="http://schemas.microsoft.com/office/drawing/2014/main" id="{B9258053-34F7-64D1-9869-23559EAD1BDE}"/>
              </a:ext>
            </a:extLst>
          </p:cNvPr>
          <p:cNvSpPr txBox="1">
            <a:spLocks/>
          </p:cNvSpPr>
          <p:nvPr/>
        </p:nvSpPr>
        <p:spPr>
          <a:xfrm>
            <a:off x="6634576" y="6168183"/>
            <a:ext cx="3763962" cy="420688"/>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baseline="0">
                <a:solidFill>
                  <a:schemeClr val="tx2"/>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baseline="0">
                <a:solidFill>
                  <a:schemeClr val="tx2"/>
                </a:solidFill>
                <a:latin typeface="+mn-lt"/>
                <a:ea typeface="+mn-ea"/>
                <a:cs typeface="+mn-cs"/>
              </a:defRPr>
            </a:lvl5pPr>
            <a:lvl6pPr marL="108000" indent="-108000" algn="l" defTabSz="914400" rtl="0" eaLnBrk="1" latinLnBrk="0" hangingPunct="1">
              <a:lnSpc>
                <a:spcPct val="100000"/>
              </a:lnSpc>
              <a:spcBef>
                <a:spcPts val="0"/>
              </a:spcBef>
              <a:spcAft>
                <a:spcPts val="300"/>
              </a:spcAft>
              <a:buFont typeface="Arial" panose="020B0604020202020204" pitchFamily="34" charset="0"/>
              <a:buChar char="•"/>
              <a:defRPr sz="1000" kern="1200" baseline="0">
                <a:solidFill>
                  <a:schemeClr val="tx2"/>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1000" b="1" kern="1200" baseline="0">
                <a:solidFill>
                  <a:schemeClr val="tx2"/>
                </a:solidFill>
                <a:latin typeface="+mj-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000" kern="1200" baseline="0">
                <a:solidFill>
                  <a:schemeClr val="tx2"/>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600" kern="1200" baseline="0">
                <a:solidFill>
                  <a:schemeClr val="tx2"/>
                </a:solidFill>
                <a:latin typeface="+mj-lt"/>
                <a:ea typeface="+mn-ea"/>
                <a:cs typeface="+mn-cs"/>
              </a:defRPr>
            </a:lvl9pPr>
          </a:lstStyle>
          <a:p>
            <a:pPr marL="0" indent="0">
              <a:buFont typeface="Arial" panose="020B0604020202020204" pitchFamily="34" charset="0"/>
              <a:buNone/>
            </a:pPr>
            <a:r>
              <a:rPr lang="da-DK" sz="1000" i="1">
                <a:solidFill>
                  <a:srgbClr val="F74030"/>
                </a:solidFill>
                <a:latin typeface="Cambria" panose="02040503050406030204" pitchFamily="18" charset="0"/>
                <a:ea typeface="Noto Serif Display" panose="02020502080505020204" pitchFamily="18" charset="0"/>
                <a:cs typeface="Noto Serif Display" panose="02020502080505020204" pitchFamily="18" charset="0"/>
              </a:rPr>
              <a:t>Inspireret af WHO’s definition</a:t>
            </a:r>
          </a:p>
        </p:txBody>
      </p:sp>
      <p:pic>
        <p:nvPicPr>
          <p:cNvPr id="11" name="Grafik 10">
            <a:extLst>
              <a:ext uri="{FF2B5EF4-FFF2-40B4-BE49-F238E27FC236}">
                <a16:creationId xmlns:a16="http://schemas.microsoft.com/office/drawing/2014/main" id="{35570EE9-DDCA-DF10-4EC1-FC18307BA7D6}"/>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634576" y="4020911"/>
            <a:ext cx="474663" cy="474663"/>
          </a:xfrm>
          <a:prstGeom prst="rect">
            <a:avLst/>
          </a:prstGeom>
        </p:spPr>
      </p:pic>
      <p:sp>
        <p:nvSpPr>
          <p:cNvPr id="5" name="Titel 1">
            <a:extLst>
              <a:ext uri="{FF2B5EF4-FFF2-40B4-BE49-F238E27FC236}">
                <a16:creationId xmlns:a16="http://schemas.microsoft.com/office/drawing/2014/main" id="{908AA253-FC2D-A259-A6D4-30275D0BB6E5}"/>
              </a:ext>
            </a:extLst>
          </p:cNvPr>
          <p:cNvSpPr txBox="1">
            <a:spLocks/>
          </p:cNvSpPr>
          <p:nvPr/>
        </p:nvSpPr>
        <p:spPr>
          <a:xfrm>
            <a:off x="6634576" y="386934"/>
            <a:ext cx="5122490" cy="601809"/>
          </a:xfrm>
          <a:prstGeom prst="rect">
            <a:avLst/>
          </a:prstGeom>
        </p:spPr>
        <p:txBody>
          <a:bodyPr lIns="0" tIns="0" rIns="0" bIns="0"/>
          <a:lstStyle>
            <a:lvl1pPr algn="l" defTabSz="914400" rtl="0" eaLnBrk="1" latinLnBrk="0" hangingPunct="1">
              <a:lnSpc>
                <a:spcPct val="95000"/>
              </a:lnSpc>
              <a:spcBef>
                <a:spcPct val="0"/>
              </a:spcBef>
              <a:buNone/>
              <a:defRPr sz="4000" kern="1200">
                <a:solidFill>
                  <a:srgbClr val="400000"/>
                </a:solidFill>
                <a:latin typeface="+mj-lt"/>
                <a:ea typeface="+mj-ea"/>
                <a:cs typeface="+mj-cs"/>
              </a:defRPr>
            </a:lvl1pPr>
          </a:lstStyle>
          <a:p>
            <a:pPr>
              <a:tabLst>
                <a:tab pos="1905000" algn="l"/>
              </a:tabLst>
            </a:pPr>
            <a:r>
              <a:rPr lang="da-DK" sz="1800" i="1">
                <a:solidFill>
                  <a:srgbClr val="FF0000"/>
                </a:solidFill>
                <a:latin typeface="Cambria" panose="02040503050406030204" pitchFamily="18" charset="0"/>
              </a:rPr>
              <a:t>Vores definition af hjertesundhed</a:t>
            </a:r>
          </a:p>
        </p:txBody>
      </p:sp>
    </p:spTree>
    <p:extLst>
      <p:ext uri="{BB962C8B-B14F-4D97-AF65-F5344CB8AC3E}">
        <p14:creationId xmlns:p14="http://schemas.microsoft.com/office/powerpoint/2010/main" val="248522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702FA-8569-9EDF-1C17-46548F193CEC}"/>
            </a:ext>
          </a:extLst>
        </p:cNvPr>
        <p:cNvGrpSpPr/>
        <p:nvPr/>
      </p:nvGrpSpPr>
      <p:grpSpPr>
        <a:xfrm>
          <a:off x="0" y="0"/>
          <a:ext cx="0" cy="0"/>
          <a:chOff x="0" y="0"/>
          <a:chExt cx="0" cy="0"/>
        </a:xfrm>
      </p:grpSpPr>
      <p:pic>
        <p:nvPicPr>
          <p:cNvPr id="14" name="Picture 13" descr="A person walking through tall grass&#10;&#10;AI-generated content may be incorrect.">
            <a:extLst>
              <a:ext uri="{FF2B5EF4-FFF2-40B4-BE49-F238E27FC236}">
                <a16:creationId xmlns:a16="http://schemas.microsoft.com/office/drawing/2014/main" id="{A6171F20-0824-F21A-9F91-A72DBEFA0E6A}"/>
              </a:ext>
            </a:extLst>
          </p:cNvPr>
          <p:cNvPicPr>
            <a:picLocks noChangeAspect="1"/>
          </p:cNvPicPr>
          <p:nvPr/>
        </p:nvPicPr>
        <p:blipFill>
          <a:blip r:embed="rId3"/>
          <a:srcRect l="456" t="51631" r="456" b="5265"/>
          <a:stretch/>
        </p:blipFill>
        <p:spPr>
          <a:xfrm>
            <a:off x="0" y="0"/>
            <a:ext cx="12192000" cy="6857999"/>
          </a:xfrm>
          <a:prstGeom prst="rect">
            <a:avLst/>
          </a:prstGeom>
        </p:spPr>
      </p:pic>
      <p:sp>
        <p:nvSpPr>
          <p:cNvPr id="5" name="Pladsholder til slidenummer 4">
            <a:extLst>
              <a:ext uri="{FF2B5EF4-FFF2-40B4-BE49-F238E27FC236}">
                <a16:creationId xmlns:a16="http://schemas.microsoft.com/office/drawing/2014/main" id="{A3671A35-0388-912E-802B-5FB529A1D9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700" b="0" i="0" u="none" strike="noStrike" kern="1200" cap="none" spc="0" normalizeH="0" baseline="0" noProof="0" smtClean="0">
                <a:ln>
                  <a:noFill/>
                </a:ln>
                <a:solidFill>
                  <a:srgbClr val="400000"/>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a-DK" sz="700" b="0" i="0" u="none" strike="noStrike" kern="1200" cap="none" spc="0" normalizeH="0" baseline="0" noProof="0">
              <a:ln>
                <a:noFill/>
              </a:ln>
              <a:solidFill>
                <a:srgbClr val="400000"/>
              </a:solidFill>
              <a:effectLst/>
              <a:uLnTx/>
              <a:uFillTx/>
              <a:latin typeface="Poppins"/>
              <a:ea typeface="+mn-ea"/>
              <a:cs typeface="+mn-cs"/>
            </a:endParaRPr>
          </a:p>
        </p:txBody>
      </p:sp>
      <p:sp>
        <p:nvSpPr>
          <p:cNvPr id="9" name="Titel 3">
            <a:extLst>
              <a:ext uri="{FF2B5EF4-FFF2-40B4-BE49-F238E27FC236}">
                <a16:creationId xmlns:a16="http://schemas.microsoft.com/office/drawing/2014/main" id="{6E51CC58-177E-ED90-7058-26D6F4285603}"/>
              </a:ext>
            </a:extLst>
          </p:cNvPr>
          <p:cNvSpPr txBox="1">
            <a:spLocks/>
          </p:cNvSpPr>
          <p:nvPr/>
        </p:nvSpPr>
        <p:spPr>
          <a:xfrm>
            <a:off x="539748" y="539750"/>
            <a:ext cx="10171115" cy="5144109"/>
          </a:xfrm>
          <a:prstGeom prst="rect">
            <a:avLst/>
          </a:prstGeom>
        </p:spPr>
        <p:txBody>
          <a:bodyPr vert="horz" lIns="0" tIns="0" rIns="0" bIns="0" rtlCol="0" anchor="b" anchorCtr="0">
            <a:noAutofit/>
          </a:bodyPr>
          <a:lstStyle>
            <a:lvl1pPr algn="l" defTabSz="914400" rtl="0" eaLnBrk="1" latinLnBrk="0" hangingPunct="1">
              <a:lnSpc>
                <a:spcPct val="95000"/>
              </a:lnSpc>
              <a:spcBef>
                <a:spcPct val="0"/>
              </a:spcBef>
              <a:buNone/>
              <a:defRPr sz="4000" kern="1200">
                <a:solidFill>
                  <a:schemeClr val="tx2"/>
                </a:solidFill>
                <a:latin typeface="+mj-lt"/>
                <a:ea typeface="+mj-ea"/>
                <a:cs typeface="+mj-cs"/>
              </a:defRPr>
            </a:lvl1pPr>
          </a:lstStyle>
          <a:p>
            <a:r>
              <a:rPr lang="da-DK" sz="6600">
                <a:solidFill>
                  <a:srgbClr val="EFE6DD"/>
                </a:solidFill>
              </a:rPr>
              <a:t>Vores strategiske </a:t>
            </a:r>
          </a:p>
          <a:p>
            <a:r>
              <a:rPr lang="da-DK" sz="6600">
                <a:solidFill>
                  <a:srgbClr val="EFE6DD"/>
                </a:solidFill>
              </a:rPr>
              <a:t>ambitioner</a:t>
            </a:r>
            <a:endParaRPr lang="da-DK" sz="6600"/>
          </a:p>
        </p:txBody>
      </p:sp>
      <p:pic>
        <p:nvPicPr>
          <p:cNvPr id="11" name="Grafik 21">
            <a:extLst>
              <a:ext uri="{FF2B5EF4-FFF2-40B4-BE49-F238E27FC236}">
                <a16:creationId xmlns:a16="http://schemas.microsoft.com/office/drawing/2014/main" id="{49ED7455-0E58-D6E0-5FF4-C44EA5FF6B56}"/>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flipH="1">
            <a:off x="517170" y="5623626"/>
            <a:ext cx="1246341" cy="1246341"/>
          </a:xfrm>
          <a:prstGeom prst="rect">
            <a:avLst/>
          </a:prstGeom>
        </p:spPr>
      </p:pic>
    </p:spTree>
    <p:extLst>
      <p:ext uri="{BB962C8B-B14F-4D97-AF65-F5344CB8AC3E}">
        <p14:creationId xmlns:p14="http://schemas.microsoft.com/office/powerpoint/2010/main" val="347573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BE3BA-02CE-F2B2-643F-05F50238957D}"/>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00F4AD57-DEBB-5136-3444-C99FB8FCEE80}"/>
              </a:ext>
            </a:extLst>
          </p:cNvPr>
          <p:cNvSpPr/>
          <p:nvPr/>
        </p:nvSpPr>
        <p:spPr>
          <a:xfrm>
            <a:off x="4122738" y="0"/>
            <a:ext cx="8069262" cy="6858000"/>
          </a:xfrm>
          <a:prstGeom prst="rect">
            <a:avLst/>
          </a:prstGeom>
          <a:solidFill>
            <a:srgbClr val="F7403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a:p>
        </p:txBody>
      </p:sp>
      <p:sp>
        <p:nvSpPr>
          <p:cNvPr id="37" name="Pladsholder til indhold 6">
            <a:extLst>
              <a:ext uri="{FF2B5EF4-FFF2-40B4-BE49-F238E27FC236}">
                <a16:creationId xmlns:a16="http://schemas.microsoft.com/office/drawing/2014/main" id="{D13EEAA3-E7B9-450C-FF7F-E43D4CCC411C}"/>
              </a:ext>
            </a:extLst>
          </p:cNvPr>
          <p:cNvSpPr>
            <a:spLocks noGrp="1"/>
          </p:cNvSpPr>
          <p:nvPr>
            <p:ph idx="4294967295"/>
          </p:nvPr>
        </p:nvSpPr>
        <p:spPr>
          <a:xfrm>
            <a:off x="0" y="0"/>
            <a:ext cx="4122738" cy="6858000"/>
          </a:xfrm>
          <a:solidFill>
            <a:schemeClr val="accent2"/>
          </a:solidFill>
        </p:spPr>
        <p:txBody>
          <a:bodyPr lIns="540000" tIns="900000" rIns="720000" bIns="108000"/>
          <a:lstStyle/>
          <a:p>
            <a:pPr marL="0" indent="0" algn="ctr">
              <a:buNone/>
            </a:pPr>
            <a:endParaRPr lang="da-DK" sz="1200">
              <a:solidFill>
                <a:schemeClr val="bg1"/>
              </a:solidFill>
            </a:endParaRPr>
          </a:p>
          <a:p>
            <a:pPr marL="0" indent="0" algn="ctr">
              <a:buNone/>
            </a:pPr>
            <a:endParaRPr lang="da-DK" sz="1200">
              <a:solidFill>
                <a:schemeClr val="bg1"/>
              </a:solidFill>
            </a:endParaRPr>
          </a:p>
          <a:p>
            <a:pPr marL="0" indent="0" algn="ctr">
              <a:buNone/>
            </a:pPr>
            <a:endParaRPr lang="da-DK" sz="1200">
              <a:solidFill>
                <a:schemeClr val="bg1"/>
              </a:solidFill>
            </a:endParaRPr>
          </a:p>
          <a:p>
            <a:pPr marL="0" indent="0" algn="ctr">
              <a:buNone/>
            </a:pPr>
            <a:endParaRPr lang="da-DK" sz="1200">
              <a:solidFill>
                <a:schemeClr val="bg1"/>
              </a:solidFill>
            </a:endParaRPr>
          </a:p>
          <a:p>
            <a:pPr marL="0" indent="0" algn="ctr">
              <a:buNone/>
            </a:pPr>
            <a:endParaRPr lang="da-DK" sz="1200">
              <a:solidFill>
                <a:schemeClr val="bg1"/>
              </a:solidFill>
            </a:endParaRPr>
          </a:p>
          <a:p>
            <a:pPr marL="0" indent="0" algn="ctr">
              <a:buNone/>
            </a:pPr>
            <a:endParaRPr lang="da-DK" sz="1200">
              <a:solidFill>
                <a:schemeClr val="bg1"/>
              </a:solidFill>
            </a:endParaRPr>
          </a:p>
          <a:p>
            <a:pPr marL="0" indent="0" algn="ctr">
              <a:spcBef>
                <a:spcPts val="800"/>
              </a:spcBef>
              <a:buFont typeface="Arial" panose="020B0604020202020204" pitchFamily="34" charset="0"/>
              <a:buNone/>
            </a:pPr>
            <a:r>
              <a:rPr lang="da-DK" sz="2000" i="1">
                <a:solidFill>
                  <a:srgbClr val="F8F5F4"/>
                </a:solidFill>
                <a:latin typeface="Cambria" panose="02040503050406030204" pitchFamily="18" charset="0"/>
              </a:rPr>
              <a:t>Ambition 1</a:t>
            </a:r>
          </a:p>
          <a:p>
            <a:pPr marL="0" indent="0" algn="ctr">
              <a:buNone/>
            </a:pPr>
            <a:endParaRPr lang="da-DK" sz="400">
              <a:solidFill>
                <a:schemeClr val="bg1"/>
              </a:solidFill>
            </a:endParaRPr>
          </a:p>
          <a:p>
            <a:pPr marL="0" indent="0" algn="ctr">
              <a:buNone/>
            </a:pPr>
            <a:r>
              <a:rPr lang="da-DK" sz="1800">
                <a:solidFill>
                  <a:schemeClr val="bg1"/>
                </a:solidFill>
              </a:rPr>
              <a:t>Vi vil </a:t>
            </a:r>
            <a:r>
              <a:rPr lang="da-DK" sz="1800" b="1">
                <a:solidFill>
                  <a:schemeClr val="bg1"/>
                </a:solidFill>
              </a:rPr>
              <a:t>engagere</a:t>
            </a:r>
            <a:r>
              <a:rPr lang="da-DK" sz="1800">
                <a:solidFill>
                  <a:schemeClr val="bg1"/>
                </a:solidFill>
              </a:rPr>
              <a:t> </a:t>
            </a:r>
            <a:br>
              <a:rPr lang="da-DK" sz="1800">
                <a:solidFill>
                  <a:schemeClr val="bg1"/>
                </a:solidFill>
              </a:rPr>
            </a:br>
            <a:r>
              <a:rPr lang="da-DK" sz="1800">
                <a:solidFill>
                  <a:schemeClr val="bg1"/>
                </a:solidFill>
              </a:rPr>
              <a:t>Danmark i kampen for </a:t>
            </a:r>
            <a:br>
              <a:rPr lang="da-DK" sz="1800">
                <a:solidFill>
                  <a:schemeClr val="bg1"/>
                </a:solidFill>
              </a:rPr>
            </a:br>
            <a:r>
              <a:rPr lang="da-DK" sz="1800">
                <a:solidFill>
                  <a:schemeClr val="bg1"/>
                </a:solidFill>
              </a:rPr>
              <a:t>en hjertesund fremtid</a:t>
            </a:r>
          </a:p>
          <a:p>
            <a:pPr marL="0" indent="0" algn="ctr">
              <a:buNone/>
            </a:pPr>
            <a:endParaRPr lang="da-DK" i="1">
              <a:solidFill>
                <a:schemeClr val="bg1"/>
              </a:solidFill>
            </a:endParaRPr>
          </a:p>
          <a:p>
            <a:pPr marL="0" indent="0" algn="ctr">
              <a:lnSpc>
                <a:spcPts val="2360"/>
              </a:lnSpc>
              <a:buNone/>
            </a:pPr>
            <a:r>
              <a:rPr lang="da-DK" sz="1800" i="1">
                <a:solidFill>
                  <a:schemeClr val="bg1"/>
                </a:solidFill>
                <a:latin typeface="Cambria" panose="02040503050406030204" pitchFamily="18" charset="0"/>
              </a:rPr>
              <a:t>Vi vil skabe en bevægelse, </a:t>
            </a:r>
            <a:br>
              <a:rPr lang="da-DK" sz="1800" i="1">
                <a:solidFill>
                  <a:schemeClr val="bg1"/>
                </a:solidFill>
                <a:latin typeface="Cambria" panose="02040503050406030204" pitchFamily="18" charset="0"/>
              </a:rPr>
            </a:br>
            <a:r>
              <a:rPr lang="da-DK" sz="1800" i="1">
                <a:solidFill>
                  <a:schemeClr val="bg1"/>
                </a:solidFill>
                <a:latin typeface="Cambria" panose="02040503050406030204" pitchFamily="18" charset="0"/>
              </a:rPr>
              <a:t>der kæmper for danskernes hjerter. Vi vil engagere flere i vores kamp, så langt flere kender og støtter hjertesagen.</a:t>
            </a:r>
          </a:p>
          <a:p>
            <a:pPr marL="0" indent="0" algn="ctr">
              <a:buNone/>
            </a:pPr>
            <a:endParaRPr lang="da-DK" sz="1800" b="1">
              <a:solidFill>
                <a:schemeClr val="bg1"/>
              </a:solidFill>
              <a:latin typeface="+mj-lt"/>
            </a:endParaRPr>
          </a:p>
          <a:p>
            <a:pPr marL="0" indent="0" algn="ctr">
              <a:buNone/>
            </a:pPr>
            <a:endParaRPr lang="da-DK" b="1">
              <a:solidFill>
                <a:schemeClr val="bg1"/>
              </a:solidFill>
              <a:latin typeface="+mj-lt"/>
            </a:endParaRPr>
          </a:p>
        </p:txBody>
      </p:sp>
      <p:sp>
        <p:nvSpPr>
          <p:cNvPr id="14" name="Freeform 13">
            <a:extLst>
              <a:ext uri="{FF2B5EF4-FFF2-40B4-BE49-F238E27FC236}">
                <a16:creationId xmlns:a16="http://schemas.microsoft.com/office/drawing/2014/main" id="{F8256906-0EE2-3D2A-A6A2-8E8A936BDBBE}"/>
              </a:ext>
            </a:extLst>
          </p:cNvPr>
          <p:cNvSpPr/>
          <p:nvPr/>
        </p:nvSpPr>
        <p:spPr>
          <a:xfrm>
            <a:off x="1662533" y="1065725"/>
            <a:ext cx="1049137" cy="923730"/>
          </a:xfrm>
          <a:custGeom>
            <a:avLst/>
            <a:gdLst>
              <a:gd name="connsiteX0" fmla="*/ 1044865 w 1049137"/>
              <a:gd name="connsiteY0" fmla="*/ 363879 h 923730"/>
              <a:gd name="connsiteX1" fmla="*/ 976700 w 1049137"/>
              <a:gd name="connsiteY1" fmla="*/ 102080 h 923730"/>
              <a:gd name="connsiteX2" fmla="*/ 747981 w 1049137"/>
              <a:gd name="connsiteY2" fmla="*/ 0 h 923730"/>
              <a:gd name="connsiteX3" fmla="*/ 524609 w 1049137"/>
              <a:gd name="connsiteY3" fmla="*/ 109431 h 923730"/>
              <a:gd name="connsiteX4" fmla="*/ 500383 w 1049137"/>
              <a:gd name="connsiteY4" fmla="*/ 83034 h 923730"/>
              <a:gd name="connsiteX5" fmla="*/ 301236 w 1049137"/>
              <a:gd name="connsiteY5" fmla="*/ 0 h 923730"/>
              <a:gd name="connsiteX6" fmla="*/ 301069 w 1049137"/>
              <a:gd name="connsiteY6" fmla="*/ 0 h 923730"/>
              <a:gd name="connsiteX7" fmla="*/ 72350 w 1049137"/>
              <a:gd name="connsiteY7" fmla="*/ 102080 h 923730"/>
              <a:gd name="connsiteX8" fmla="*/ 4352 w 1049137"/>
              <a:gd name="connsiteY8" fmla="*/ 363879 h 923730"/>
              <a:gd name="connsiteX9" fmla="*/ 4352 w 1049137"/>
              <a:gd name="connsiteY9" fmla="*/ 363879 h 923730"/>
              <a:gd name="connsiteX10" fmla="*/ 502388 w 1049137"/>
              <a:gd name="connsiteY10" fmla="*/ 909195 h 923730"/>
              <a:gd name="connsiteX11" fmla="*/ 524609 w 1049137"/>
              <a:gd name="connsiteY11" fmla="*/ 923730 h 923730"/>
              <a:gd name="connsiteX12" fmla="*/ 546829 w 1049137"/>
              <a:gd name="connsiteY12" fmla="*/ 909195 h 923730"/>
              <a:gd name="connsiteX13" fmla="*/ 880969 w 1049137"/>
              <a:gd name="connsiteY13" fmla="*/ 652576 h 923730"/>
              <a:gd name="connsiteX14" fmla="*/ 1045032 w 1049137"/>
              <a:gd name="connsiteY14" fmla="*/ 363712 h 923730"/>
              <a:gd name="connsiteX15" fmla="*/ 964337 w 1049137"/>
              <a:gd name="connsiteY15" fmla="*/ 351850 h 923730"/>
              <a:gd name="connsiteX16" fmla="*/ 823163 w 1049137"/>
              <a:gd name="connsiteY16" fmla="*/ 595271 h 923730"/>
              <a:gd name="connsiteX17" fmla="*/ 524609 w 1049137"/>
              <a:gd name="connsiteY17" fmla="*/ 826496 h 923730"/>
              <a:gd name="connsiteX18" fmla="*/ 84880 w 1049137"/>
              <a:gd name="connsiteY18" fmla="*/ 352017 h 923730"/>
              <a:gd name="connsiteX19" fmla="*/ 84880 w 1049137"/>
              <a:gd name="connsiteY19" fmla="*/ 352017 h 923730"/>
              <a:gd name="connsiteX20" fmla="*/ 133999 w 1049137"/>
              <a:gd name="connsiteY20" fmla="*/ 155375 h 923730"/>
              <a:gd name="connsiteX21" fmla="*/ 301069 w 1049137"/>
              <a:gd name="connsiteY21" fmla="*/ 81530 h 923730"/>
              <a:gd name="connsiteX22" fmla="*/ 301069 w 1049137"/>
              <a:gd name="connsiteY22" fmla="*/ 81530 h 923730"/>
              <a:gd name="connsiteX23" fmla="*/ 442911 w 1049137"/>
              <a:gd name="connsiteY23" fmla="*/ 141007 h 923730"/>
              <a:gd name="connsiteX24" fmla="*/ 488354 w 1049137"/>
              <a:gd name="connsiteY24" fmla="*/ 201654 h 923730"/>
              <a:gd name="connsiteX25" fmla="*/ 561197 w 1049137"/>
              <a:gd name="connsiteY25" fmla="*/ 200484 h 923730"/>
              <a:gd name="connsiteX26" fmla="*/ 747981 w 1049137"/>
              <a:gd name="connsiteY26" fmla="*/ 81530 h 923730"/>
              <a:gd name="connsiteX27" fmla="*/ 915051 w 1049137"/>
              <a:gd name="connsiteY27" fmla="*/ 155208 h 923730"/>
              <a:gd name="connsiteX28" fmla="*/ 964337 w 1049137"/>
              <a:gd name="connsiteY28" fmla="*/ 351682 h 923730"/>
              <a:gd name="connsiteX29" fmla="*/ 964337 w 1049137"/>
              <a:gd name="connsiteY29" fmla="*/ 351682 h 92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9137" h="923730">
                <a:moveTo>
                  <a:pt x="1044865" y="363879"/>
                </a:moveTo>
                <a:cubicBezTo>
                  <a:pt x="1059734" y="263302"/>
                  <a:pt x="1035509" y="170411"/>
                  <a:pt x="976700" y="102080"/>
                </a:cubicBezTo>
                <a:cubicBezTo>
                  <a:pt x="920732" y="37257"/>
                  <a:pt x="837364" y="0"/>
                  <a:pt x="747981" y="0"/>
                </a:cubicBezTo>
                <a:cubicBezTo>
                  <a:pt x="636211" y="0"/>
                  <a:pt x="564037" y="61482"/>
                  <a:pt x="524609" y="109431"/>
                </a:cubicBezTo>
                <a:cubicBezTo>
                  <a:pt x="516923" y="100075"/>
                  <a:pt x="508904" y="91387"/>
                  <a:pt x="500383" y="83034"/>
                </a:cubicBezTo>
                <a:cubicBezTo>
                  <a:pt x="448091" y="30240"/>
                  <a:pt x="375415" y="0"/>
                  <a:pt x="301236" y="0"/>
                </a:cubicBezTo>
                <a:lnTo>
                  <a:pt x="301069" y="0"/>
                </a:lnTo>
                <a:cubicBezTo>
                  <a:pt x="211686" y="0"/>
                  <a:pt x="128318" y="37257"/>
                  <a:pt x="72350" y="102080"/>
                </a:cubicBezTo>
                <a:cubicBezTo>
                  <a:pt x="13541" y="170411"/>
                  <a:pt x="-10684" y="263470"/>
                  <a:pt x="4352" y="363879"/>
                </a:cubicBezTo>
                <a:lnTo>
                  <a:pt x="4352" y="363879"/>
                </a:lnTo>
                <a:cubicBezTo>
                  <a:pt x="34592" y="566702"/>
                  <a:pt x="225386" y="728593"/>
                  <a:pt x="502388" y="909195"/>
                </a:cubicBezTo>
                <a:lnTo>
                  <a:pt x="524609" y="923730"/>
                </a:lnTo>
                <a:lnTo>
                  <a:pt x="546829" y="909195"/>
                </a:lnTo>
                <a:cubicBezTo>
                  <a:pt x="701536" y="808452"/>
                  <a:pt x="804451" y="729428"/>
                  <a:pt x="880969" y="652576"/>
                </a:cubicBezTo>
                <a:cubicBezTo>
                  <a:pt x="976700" y="556009"/>
                  <a:pt x="1030330" y="461615"/>
                  <a:pt x="1045032" y="363712"/>
                </a:cubicBezTo>
                <a:moveTo>
                  <a:pt x="964337" y="351850"/>
                </a:moveTo>
                <a:cubicBezTo>
                  <a:pt x="952308" y="432043"/>
                  <a:pt x="906030" y="511568"/>
                  <a:pt x="823163" y="595271"/>
                </a:cubicBezTo>
                <a:cubicBezTo>
                  <a:pt x="754497" y="664104"/>
                  <a:pt x="661940" y="735944"/>
                  <a:pt x="524609" y="826496"/>
                </a:cubicBezTo>
                <a:cubicBezTo>
                  <a:pt x="278013" y="663936"/>
                  <a:pt x="109941" y="519755"/>
                  <a:pt x="84880" y="352017"/>
                </a:cubicBezTo>
                <a:lnTo>
                  <a:pt x="84880" y="352017"/>
                </a:lnTo>
                <a:cubicBezTo>
                  <a:pt x="73519" y="275331"/>
                  <a:pt x="90895" y="205496"/>
                  <a:pt x="133999" y="155375"/>
                </a:cubicBezTo>
                <a:cubicBezTo>
                  <a:pt x="174430" y="108428"/>
                  <a:pt x="235243" y="81530"/>
                  <a:pt x="301069" y="81530"/>
                </a:cubicBezTo>
                <a:lnTo>
                  <a:pt x="301069" y="81530"/>
                </a:lnTo>
                <a:cubicBezTo>
                  <a:pt x="353696" y="81530"/>
                  <a:pt x="405321" y="103082"/>
                  <a:pt x="442911" y="141007"/>
                </a:cubicBezTo>
                <a:cubicBezTo>
                  <a:pt x="461122" y="158717"/>
                  <a:pt x="476492" y="179099"/>
                  <a:pt x="488354" y="201654"/>
                </a:cubicBezTo>
                <a:lnTo>
                  <a:pt x="561197" y="200484"/>
                </a:lnTo>
                <a:cubicBezTo>
                  <a:pt x="563536" y="195639"/>
                  <a:pt x="620674" y="81530"/>
                  <a:pt x="747981" y="81530"/>
                </a:cubicBezTo>
                <a:cubicBezTo>
                  <a:pt x="813640" y="81530"/>
                  <a:pt x="874620" y="108428"/>
                  <a:pt x="915051" y="155208"/>
                </a:cubicBezTo>
                <a:cubicBezTo>
                  <a:pt x="958155" y="205329"/>
                  <a:pt x="975698" y="274997"/>
                  <a:pt x="964337" y="351682"/>
                </a:cubicBezTo>
                <a:lnTo>
                  <a:pt x="964337" y="351682"/>
                </a:lnTo>
                <a:close/>
              </a:path>
            </a:pathLst>
          </a:custGeom>
          <a:solidFill>
            <a:schemeClr val="bg1"/>
          </a:solidFill>
          <a:ln w="16702"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00743277-1D61-0B02-C5C0-C55318900834}"/>
              </a:ext>
            </a:extLst>
          </p:cNvPr>
          <p:cNvGrpSpPr/>
          <p:nvPr/>
        </p:nvGrpSpPr>
        <p:grpSpPr>
          <a:xfrm>
            <a:off x="815329" y="1258023"/>
            <a:ext cx="867594" cy="523263"/>
            <a:chOff x="815329" y="1258023"/>
            <a:chExt cx="867594" cy="523263"/>
          </a:xfrm>
        </p:grpSpPr>
        <p:sp>
          <p:nvSpPr>
            <p:cNvPr id="16" name="Freeform 15">
              <a:extLst>
                <a:ext uri="{FF2B5EF4-FFF2-40B4-BE49-F238E27FC236}">
                  <a16:creationId xmlns:a16="http://schemas.microsoft.com/office/drawing/2014/main" id="{746BDED5-FE42-116D-DA19-D35DCDB5959D}"/>
                </a:ext>
              </a:extLst>
            </p:cNvPr>
            <p:cNvSpPr/>
            <p:nvPr/>
          </p:nvSpPr>
          <p:spPr>
            <a:xfrm>
              <a:off x="1140447" y="1258023"/>
              <a:ext cx="326120" cy="81530"/>
            </a:xfrm>
            <a:custGeom>
              <a:avLst/>
              <a:gdLst>
                <a:gd name="connsiteX0" fmla="*/ 0 w 326120"/>
                <a:gd name="connsiteY0" fmla="*/ 0 h 81530"/>
                <a:gd name="connsiteX1" fmla="*/ 326121 w 326120"/>
                <a:gd name="connsiteY1" fmla="*/ 0 h 81530"/>
                <a:gd name="connsiteX2" fmla="*/ 326121 w 326120"/>
                <a:gd name="connsiteY2" fmla="*/ 81530 h 81530"/>
                <a:gd name="connsiteX3" fmla="*/ 0 w 326120"/>
                <a:gd name="connsiteY3" fmla="*/ 81530 h 81530"/>
              </a:gdLst>
              <a:ahLst/>
              <a:cxnLst>
                <a:cxn ang="0">
                  <a:pos x="connsiteX0" y="connsiteY0"/>
                </a:cxn>
                <a:cxn ang="0">
                  <a:pos x="connsiteX1" y="connsiteY1"/>
                </a:cxn>
                <a:cxn ang="0">
                  <a:pos x="connsiteX2" y="connsiteY2"/>
                </a:cxn>
                <a:cxn ang="0">
                  <a:pos x="connsiteX3" y="connsiteY3"/>
                </a:cxn>
              </a:cxnLst>
              <a:rect l="l" t="t" r="r" b="b"/>
              <a:pathLst>
                <a:path w="326120" h="81530">
                  <a:moveTo>
                    <a:pt x="0" y="0"/>
                  </a:moveTo>
                  <a:lnTo>
                    <a:pt x="326121" y="0"/>
                  </a:lnTo>
                  <a:lnTo>
                    <a:pt x="326121" y="81530"/>
                  </a:lnTo>
                  <a:lnTo>
                    <a:pt x="0" y="81530"/>
                  </a:lnTo>
                  <a:close/>
                </a:path>
              </a:pathLst>
            </a:custGeom>
            <a:solidFill>
              <a:schemeClr val="bg1"/>
            </a:solidFill>
            <a:ln w="167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F3E515B-942A-A033-99B6-4933675216B1}"/>
                </a:ext>
              </a:extLst>
            </p:cNvPr>
            <p:cNvSpPr/>
            <p:nvPr/>
          </p:nvSpPr>
          <p:spPr>
            <a:xfrm>
              <a:off x="1390217" y="1699756"/>
              <a:ext cx="292706" cy="81530"/>
            </a:xfrm>
            <a:custGeom>
              <a:avLst/>
              <a:gdLst>
                <a:gd name="connsiteX0" fmla="*/ 0 w 292706"/>
                <a:gd name="connsiteY0" fmla="*/ 0 h 81530"/>
                <a:gd name="connsiteX1" fmla="*/ 292707 w 292706"/>
                <a:gd name="connsiteY1" fmla="*/ 0 h 81530"/>
                <a:gd name="connsiteX2" fmla="*/ 292707 w 292706"/>
                <a:gd name="connsiteY2" fmla="*/ 81530 h 81530"/>
                <a:gd name="connsiteX3" fmla="*/ 0 w 292706"/>
                <a:gd name="connsiteY3" fmla="*/ 81530 h 81530"/>
              </a:gdLst>
              <a:ahLst/>
              <a:cxnLst>
                <a:cxn ang="0">
                  <a:pos x="connsiteX0" y="connsiteY0"/>
                </a:cxn>
                <a:cxn ang="0">
                  <a:pos x="connsiteX1" y="connsiteY1"/>
                </a:cxn>
                <a:cxn ang="0">
                  <a:pos x="connsiteX2" y="connsiteY2"/>
                </a:cxn>
                <a:cxn ang="0">
                  <a:pos x="connsiteX3" y="connsiteY3"/>
                </a:cxn>
              </a:cxnLst>
              <a:rect l="l" t="t" r="r" b="b"/>
              <a:pathLst>
                <a:path w="292706" h="81530">
                  <a:moveTo>
                    <a:pt x="0" y="0"/>
                  </a:moveTo>
                  <a:lnTo>
                    <a:pt x="292707" y="0"/>
                  </a:lnTo>
                  <a:lnTo>
                    <a:pt x="292707" y="81530"/>
                  </a:lnTo>
                  <a:lnTo>
                    <a:pt x="0" y="81530"/>
                  </a:lnTo>
                  <a:close/>
                </a:path>
              </a:pathLst>
            </a:custGeom>
            <a:solidFill>
              <a:schemeClr val="bg1"/>
            </a:solidFill>
            <a:ln w="167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D7EA48B-63F1-147C-2C70-4820DFC35D77}"/>
                </a:ext>
              </a:extLst>
            </p:cNvPr>
            <p:cNvSpPr/>
            <p:nvPr/>
          </p:nvSpPr>
          <p:spPr>
            <a:xfrm>
              <a:off x="815329" y="1478890"/>
              <a:ext cx="721074" cy="81530"/>
            </a:xfrm>
            <a:custGeom>
              <a:avLst/>
              <a:gdLst>
                <a:gd name="connsiteX0" fmla="*/ 0 w 721074"/>
                <a:gd name="connsiteY0" fmla="*/ 0 h 81530"/>
                <a:gd name="connsiteX1" fmla="*/ 721074 w 721074"/>
                <a:gd name="connsiteY1" fmla="*/ 0 h 81530"/>
                <a:gd name="connsiteX2" fmla="*/ 721074 w 721074"/>
                <a:gd name="connsiteY2" fmla="*/ 81530 h 81530"/>
                <a:gd name="connsiteX3" fmla="*/ 0 w 721074"/>
                <a:gd name="connsiteY3" fmla="*/ 81530 h 81530"/>
              </a:gdLst>
              <a:ahLst/>
              <a:cxnLst>
                <a:cxn ang="0">
                  <a:pos x="connsiteX0" y="connsiteY0"/>
                </a:cxn>
                <a:cxn ang="0">
                  <a:pos x="connsiteX1" y="connsiteY1"/>
                </a:cxn>
                <a:cxn ang="0">
                  <a:pos x="connsiteX2" y="connsiteY2"/>
                </a:cxn>
                <a:cxn ang="0">
                  <a:pos x="connsiteX3" y="connsiteY3"/>
                </a:cxn>
              </a:cxnLst>
              <a:rect l="l" t="t" r="r" b="b"/>
              <a:pathLst>
                <a:path w="721074" h="81530">
                  <a:moveTo>
                    <a:pt x="0" y="0"/>
                  </a:moveTo>
                  <a:lnTo>
                    <a:pt x="721074" y="0"/>
                  </a:lnTo>
                  <a:lnTo>
                    <a:pt x="721074" y="81530"/>
                  </a:lnTo>
                  <a:lnTo>
                    <a:pt x="0" y="81530"/>
                  </a:lnTo>
                  <a:close/>
                </a:path>
              </a:pathLst>
            </a:custGeom>
            <a:solidFill>
              <a:schemeClr val="bg1"/>
            </a:solidFill>
            <a:ln w="16702" cap="flat">
              <a:noFill/>
              <a:prstDash val="solid"/>
              <a:miter/>
            </a:ln>
          </p:spPr>
          <p:txBody>
            <a:bodyPr rtlCol="0" anchor="ctr"/>
            <a:lstStyle/>
            <a:p>
              <a:endParaRPr lang="en-US"/>
            </a:p>
          </p:txBody>
        </p:sp>
      </p:grpSp>
      <p:sp>
        <p:nvSpPr>
          <p:cNvPr id="3" name="Rectangle 2">
            <a:extLst>
              <a:ext uri="{FF2B5EF4-FFF2-40B4-BE49-F238E27FC236}">
                <a16:creationId xmlns:a16="http://schemas.microsoft.com/office/drawing/2014/main" id="{6EB935D2-89B1-A27C-3E3B-166509D74A2A}"/>
              </a:ext>
            </a:extLst>
          </p:cNvPr>
          <p:cNvSpPr/>
          <p:nvPr/>
        </p:nvSpPr>
        <p:spPr>
          <a:xfrm>
            <a:off x="4034632" y="0"/>
            <a:ext cx="8297513" cy="6858000"/>
          </a:xfrm>
          <a:prstGeom prst="rect">
            <a:avLst/>
          </a:prstGeom>
          <a:solidFill>
            <a:srgbClr val="4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a:p>
        </p:txBody>
      </p:sp>
      <p:grpSp>
        <p:nvGrpSpPr>
          <p:cNvPr id="2" name="Group 1">
            <a:extLst>
              <a:ext uri="{FF2B5EF4-FFF2-40B4-BE49-F238E27FC236}">
                <a16:creationId xmlns:a16="http://schemas.microsoft.com/office/drawing/2014/main" id="{5FCB0EE9-458E-2F18-2A50-D345BD228E8A}"/>
              </a:ext>
            </a:extLst>
          </p:cNvPr>
          <p:cNvGrpSpPr/>
          <p:nvPr/>
        </p:nvGrpSpPr>
        <p:grpSpPr>
          <a:xfrm>
            <a:off x="4105073" y="0"/>
            <a:ext cx="4122000" cy="6857999"/>
            <a:chOff x="4105073" y="0"/>
            <a:chExt cx="4122000" cy="6857999"/>
          </a:xfrm>
        </p:grpSpPr>
        <p:sp>
          <p:nvSpPr>
            <p:cNvPr id="4" name="Pladsholder til indhold 6">
              <a:extLst>
                <a:ext uri="{FF2B5EF4-FFF2-40B4-BE49-F238E27FC236}">
                  <a16:creationId xmlns:a16="http://schemas.microsoft.com/office/drawing/2014/main" id="{DF11D6AE-049F-503C-4410-962E94C0EC14}"/>
                </a:ext>
              </a:extLst>
            </p:cNvPr>
            <p:cNvSpPr txBox="1">
              <a:spLocks/>
            </p:cNvSpPr>
            <p:nvPr/>
          </p:nvSpPr>
          <p:spPr>
            <a:xfrm>
              <a:off x="4105073" y="0"/>
              <a:ext cx="4122000" cy="6857999"/>
            </a:xfrm>
            <a:prstGeom prst="rect">
              <a:avLst/>
            </a:prstGeom>
            <a:solidFill>
              <a:srgbClr val="F74030"/>
            </a:solidFill>
          </p:spPr>
          <p:txBody>
            <a:bodyPr vert="horz" lIns="576000" tIns="900000" rIns="576000" bIns="108000" rtlCol="0">
              <a:noAutofit/>
            </a:bodyPr>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baseline="0">
                  <a:solidFill>
                    <a:schemeClr val="tx2"/>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baseline="0">
                  <a:solidFill>
                    <a:schemeClr val="tx2"/>
                  </a:solidFill>
                  <a:latin typeface="+mn-lt"/>
                  <a:ea typeface="+mn-ea"/>
                  <a:cs typeface="+mn-cs"/>
                </a:defRPr>
              </a:lvl5pPr>
              <a:lvl6pPr marL="108000" indent="-108000" algn="l" defTabSz="914400" rtl="0" eaLnBrk="1" latinLnBrk="0" hangingPunct="1">
                <a:lnSpc>
                  <a:spcPct val="100000"/>
                </a:lnSpc>
                <a:spcBef>
                  <a:spcPts val="0"/>
                </a:spcBef>
                <a:spcAft>
                  <a:spcPts val="300"/>
                </a:spcAft>
                <a:buFont typeface="Arial" panose="020B0604020202020204" pitchFamily="34" charset="0"/>
                <a:buChar char="•"/>
                <a:defRPr sz="1000" kern="1200" baseline="0">
                  <a:solidFill>
                    <a:schemeClr val="tx2"/>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1000" b="1" kern="1200" baseline="0">
                  <a:solidFill>
                    <a:schemeClr val="tx2"/>
                  </a:solidFill>
                  <a:latin typeface="+mj-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000" kern="1200" baseline="0">
                  <a:solidFill>
                    <a:schemeClr val="tx2"/>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600" kern="1200" baseline="0">
                  <a:solidFill>
                    <a:schemeClr val="tx2"/>
                  </a:solidFill>
                  <a:latin typeface="+mj-lt"/>
                  <a:ea typeface="+mn-ea"/>
                  <a:cs typeface="+mn-cs"/>
                </a:defRPr>
              </a:lvl9pPr>
            </a:lstStyle>
            <a:p>
              <a:pPr marL="0" indent="0" algn="ctr">
                <a:buNone/>
              </a:pPr>
              <a:endParaRPr lang="da-DK" sz="1200">
                <a:solidFill>
                  <a:schemeClr val="bg1"/>
                </a:solidFill>
              </a:endParaRPr>
            </a:p>
            <a:p>
              <a:pPr marL="0" indent="0" algn="ctr">
                <a:buNone/>
              </a:pPr>
              <a:endParaRPr lang="da-DK" sz="1200">
                <a:solidFill>
                  <a:schemeClr val="bg1"/>
                </a:solidFill>
              </a:endParaRPr>
            </a:p>
            <a:p>
              <a:pPr marL="0" indent="0" algn="ctr">
                <a:buNone/>
              </a:pPr>
              <a:endParaRPr lang="da-DK" sz="1200">
                <a:solidFill>
                  <a:schemeClr val="bg1"/>
                </a:solidFill>
              </a:endParaRPr>
            </a:p>
            <a:p>
              <a:pPr marL="0" indent="0" algn="ctr">
                <a:buNone/>
              </a:pPr>
              <a:endParaRPr lang="da-DK" sz="1200">
                <a:solidFill>
                  <a:schemeClr val="bg1"/>
                </a:solidFill>
              </a:endParaRPr>
            </a:p>
            <a:p>
              <a:pPr marL="0" indent="0" algn="ctr">
                <a:buNone/>
              </a:pPr>
              <a:endParaRPr lang="da-DK" sz="1200">
                <a:solidFill>
                  <a:schemeClr val="bg1"/>
                </a:solidFill>
              </a:endParaRPr>
            </a:p>
            <a:p>
              <a:pPr marL="0" indent="0" algn="ctr">
                <a:buNone/>
              </a:pPr>
              <a:endParaRPr lang="da-DK" sz="1200">
                <a:solidFill>
                  <a:schemeClr val="bg1"/>
                </a:solidFill>
              </a:endParaRPr>
            </a:p>
            <a:p>
              <a:pPr marL="0" indent="0" algn="ctr">
                <a:spcBef>
                  <a:spcPts val="800"/>
                </a:spcBef>
                <a:buFont typeface="Arial" panose="020B0604020202020204" pitchFamily="34" charset="0"/>
                <a:buNone/>
              </a:pPr>
              <a:r>
                <a:rPr lang="da-DK" sz="2000" i="1">
                  <a:solidFill>
                    <a:srgbClr val="F8F5F4"/>
                  </a:solidFill>
                  <a:latin typeface="Cambria" panose="02040503050406030204" pitchFamily="18" charset="0"/>
                </a:rPr>
                <a:t>Ambition 2</a:t>
              </a:r>
            </a:p>
            <a:p>
              <a:pPr marL="0" indent="0" algn="ctr">
                <a:buNone/>
              </a:pPr>
              <a:endParaRPr lang="da-DK" sz="100">
                <a:solidFill>
                  <a:schemeClr val="bg1"/>
                </a:solidFill>
              </a:endParaRPr>
            </a:p>
            <a:p>
              <a:pPr marL="0" indent="0" algn="ctr">
                <a:buNone/>
              </a:pPr>
              <a:r>
                <a:rPr lang="da-DK" sz="1800">
                  <a:solidFill>
                    <a:schemeClr val="bg1"/>
                  </a:solidFill>
                </a:rPr>
                <a:t>Vi vil sikre de </a:t>
              </a:r>
              <a:br>
                <a:rPr lang="da-DK" sz="1800">
                  <a:solidFill>
                    <a:schemeClr val="bg1"/>
                  </a:solidFill>
                </a:rPr>
              </a:br>
              <a:r>
                <a:rPr lang="da-DK" sz="1800">
                  <a:solidFill>
                    <a:schemeClr val="bg1"/>
                  </a:solidFill>
                </a:rPr>
                <a:t>bedste </a:t>
              </a:r>
              <a:r>
                <a:rPr lang="da-DK" sz="1800" b="1">
                  <a:solidFill>
                    <a:schemeClr val="bg1"/>
                  </a:solidFill>
                </a:rPr>
                <a:t>rammer</a:t>
              </a:r>
              <a:r>
                <a:rPr lang="da-DK" sz="1800">
                  <a:solidFill>
                    <a:schemeClr val="bg1"/>
                  </a:solidFill>
                </a:rPr>
                <a:t> for </a:t>
              </a:r>
              <a:br>
                <a:rPr lang="da-DK" sz="1800">
                  <a:solidFill>
                    <a:schemeClr val="bg1"/>
                  </a:solidFill>
                </a:rPr>
              </a:br>
              <a:r>
                <a:rPr lang="da-DK" sz="1800">
                  <a:solidFill>
                    <a:schemeClr val="bg1"/>
                  </a:solidFill>
                </a:rPr>
                <a:t>et hjertesundt liv</a:t>
              </a:r>
            </a:p>
            <a:p>
              <a:pPr marL="0" indent="0" algn="ctr">
                <a:buNone/>
              </a:pPr>
              <a:endParaRPr lang="da-DK" i="1">
                <a:solidFill>
                  <a:schemeClr val="bg1"/>
                </a:solidFill>
              </a:endParaRPr>
            </a:p>
            <a:p>
              <a:pPr marL="0" indent="0" algn="ctr">
                <a:lnSpc>
                  <a:spcPts val="2360"/>
                </a:lnSpc>
                <a:buNone/>
              </a:pPr>
              <a:r>
                <a:rPr lang="da-DK" sz="1800" i="1">
                  <a:solidFill>
                    <a:schemeClr val="bg1"/>
                  </a:solidFill>
                  <a:latin typeface="Cambria" panose="02040503050406030204" pitchFamily="18" charset="0"/>
                </a:rPr>
                <a:t>Vi vil styrke fokus på strukturel forebyggelse, der kan reducere risikoen for hjertesygdom, mindske uligheden i sundhed og sikre befolkningen flere sunde leveår. </a:t>
              </a:r>
            </a:p>
          </p:txBody>
        </p:sp>
        <p:pic>
          <p:nvPicPr>
            <p:cNvPr id="41" name="Grafik 40">
              <a:extLst>
                <a:ext uri="{FF2B5EF4-FFF2-40B4-BE49-F238E27FC236}">
                  <a16:creationId xmlns:a16="http://schemas.microsoft.com/office/drawing/2014/main" id="{6C07B780-4BE8-9342-DDA0-ABFAB440BC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61780" y="372108"/>
              <a:ext cx="2293659" cy="2293659"/>
            </a:xfrm>
            <a:prstGeom prst="rect">
              <a:avLst/>
            </a:prstGeom>
          </p:spPr>
        </p:pic>
      </p:grpSp>
      <p:sp>
        <p:nvSpPr>
          <p:cNvPr id="7" name="Pladsholder til indhold 6">
            <a:extLst>
              <a:ext uri="{FF2B5EF4-FFF2-40B4-BE49-F238E27FC236}">
                <a16:creationId xmlns:a16="http://schemas.microsoft.com/office/drawing/2014/main" id="{63F37B63-FE5F-5079-B886-886E996C713D}"/>
              </a:ext>
            </a:extLst>
          </p:cNvPr>
          <p:cNvSpPr txBox="1">
            <a:spLocks/>
          </p:cNvSpPr>
          <p:nvPr/>
        </p:nvSpPr>
        <p:spPr>
          <a:xfrm>
            <a:off x="8210146" y="0"/>
            <a:ext cx="4122000" cy="6857999"/>
          </a:xfrm>
          <a:prstGeom prst="rect">
            <a:avLst/>
          </a:prstGeom>
          <a:solidFill>
            <a:srgbClr val="EAAE93"/>
          </a:solidFill>
        </p:spPr>
        <p:txBody>
          <a:bodyPr vert="horz" lIns="540000" tIns="900000" rIns="720000" bIns="108000" rtlCol="0">
            <a:noAutofit/>
          </a:bodyPr>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baseline="0">
                <a:solidFill>
                  <a:schemeClr val="tx2"/>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baseline="0">
                <a:solidFill>
                  <a:schemeClr val="tx2"/>
                </a:solidFill>
                <a:latin typeface="+mn-lt"/>
                <a:ea typeface="+mn-ea"/>
                <a:cs typeface="+mn-cs"/>
              </a:defRPr>
            </a:lvl5pPr>
            <a:lvl6pPr marL="108000" indent="-108000" algn="l" defTabSz="914400" rtl="0" eaLnBrk="1" latinLnBrk="0" hangingPunct="1">
              <a:lnSpc>
                <a:spcPct val="100000"/>
              </a:lnSpc>
              <a:spcBef>
                <a:spcPts val="0"/>
              </a:spcBef>
              <a:spcAft>
                <a:spcPts val="300"/>
              </a:spcAft>
              <a:buFont typeface="Arial" panose="020B0604020202020204" pitchFamily="34" charset="0"/>
              <a:buChar char="•"/>
              <a:defRPr sz="1000" kern="1200" baseline="0">
                <a:solidFill>
                  <a:schemeClr val="tx2"/>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1000" b="1" kern="1200" baseline="0">
                <a:solidFill>
                  <a:schemeClr val="tx2"/>
                </a:solidFill>
                <a:latin typeface="+mj-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000" kern="1200" baseline="0">
                <a:solidFill>
                  <a:schemeClr val="tx2"/>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600" kern="1200" baseline="0">
                <a:solidFill>
                  <a:schemeClr val="tx2"/>
                </a:solidFill>
                <a:latin typeface="+mj-lt"/>
                <a:ea typeface="+mn-ea"/>
                <a:cs typeface="+mn-cs"/>
              </a:defRPr>
            </a:lvl9pPr>
          </a:lstStyle>
          <a:p>
            <a:pPr marL="0" indent="0" algn="ctr">
              <a:buNone/>
            </a:pPr>
            <a:endParaRPr lang="da-DK" sz="1200">
              <a:solidFill>
                <a:srgbClr val="400000"/>
              </a:solidFill>
            </a:endParaRPr>
          </a:p>
          <a:p>
            <a:pPr marL="0" indent="0" algn="ctr">
              <a:buNone/>
            </a:pPr>
            <a:endParaRPr lang="da-DK" sz="1200">
              <a:solidFill>
                <a:srgbClr val="400000"/>
              </a:solidFill>
            </a:endParaRPr>
          </a:p>
          <a:p>
            <a:pPr marL="0" indent="0" algn="ctr">
              <a:buNone/>
            </a:pPr>
            <a:endParaRPr lang="da-DK" sz="1200">
              <a:solidFill>
                <a:srgbClr val="400000"/>
              </a:solidFill>
            </a:endParaRPr>
          </a:p>
          <a:p>
            <a:pPr marL="0" indent="0" algn="ctr">
              <a:buNone/>
            </a:pPr>
            <a:endParaRPr lang="da-DK" sz="1200">
              <a:solidFill>
                <a:srgbClr val="400000"/>
              </a:solidFill>
            </a:endParaRPr>
          </a:p>
          <a:p>
            <a:pPr marL="0" indent="0" algn="ctr">
              <a:buNone/>
            </a:pPr>
            <a:endParaRPr lang="da-DK" sz="1200">
              <a:solidFill>
                <a:srgbClr val="400000"/>
              </a:solidFill>
            </a:endParaRPr>
          </a:p>
          <a:p>
            <a:pPr marL="0" indent="0" algn="ctr">
              <a:buNone/>
            </a:pPr>
            <a:endParaRPr lang="da-DK" sz="1200">
              <a:solidFill>
                <a:srgbClr val="400000"/>
              </a:solidFill>
            </a:endParaRPr>
          </a:p>
          <a:p>
            <a:pPr marL="0" indent="0" algn="ctr">
              <a:spcBef>
                <a:spcPts val="800"/>
              </a:spcBef>
              <a:buFont typeface="Arial" panose="020B0604020202020204" pitchFamily="34" charset="0"/>
              <a:buNone/>
            </a:pPr>
            <a:r>
              <a:rPr lang="da-DK" sz="2000" i="1">
                <a:solidFill>
                  <a:srgbClr val="400000"/>
                </a:solidFill>
                <a:latin typeface="Cambria" panose="02040503050406030204" pitchFamily="18" charset="0"/>
              </a:rPr>
              <a:t>Ambition 3</a:t>
            </a:r>
          </a:p>
          <a:p>
            <a:pPr marL="0" indent="0" algn="ctr">
              <a:buNone/>
            </a:pPr>
            <a:endParaRPr lang="da-DK" sz="100">
              <a:solidFill>
                <a:srgbClr val="400000"/>
              </a:solidFill>
            </a:endParaRPr>
          </a:p>
          <a:p>
            <a:pPr marL="0" indent="0" algn="ctr">
              <a:buNone/>
            </a:pPr>
            <a:r>
              <a:rPr lang="da-DK" sz="1800">
                <a:solidFill>
                  <a:srgbClr val="400000"/>
                </a:solidFill>
              </a:rPr>
              <a:t>Vi vil </a:t>
            </a:r>
            <a:r>
              <a:rPr lang="da-DK" sz="1800" b="1">
                <a:solidFill>
                  <a:srgbClr val="400000"/>
                </a:solidFill>
              </a:rPr>
              <a:t>inspirere</a:t>
            </a:r>
            <a:r>
              <a:rPr lang="da-DK" sz="1800">
                <a:solidFill>
                  <a:srgbClr val="400000"/>
                </a:solidFill>
              </a:rPr>
              <a:t> </a:t>
            </a:r>
            <a:br>
              <a:rPr lang="da-DK" sz="1800">
                <a:solidFill>
                  <a:srgbClr val="400000"/>
                </a:solidFill>
              </a:rPr>
            </a:br>
            <a:r>
              <a:rPr lang="da-DK" sz="1800">
                <a:solidFill>
                  <a:srgbClr val="400000"/>
                </a:solidFill>
              </a:rPr>
              <a:t>flere til at leve </a:t>
            </a:r>
            <a:br>
              <a:rPr lang="da-DK" sz="1800">
                <a:solidFill>
                  <a:srgbClr val="400000"/>
                </a:solidFill>
              </a:rPr>
            </a:br>
            <a:r>
              <a:rPr lang="da-DK" sz="1800">
                <a:solidFill>
                  <a:srgbClr val="400000"/>
                </a:solidFill>
              </a:rPr>
              <a:t>hjertesundt</a:t>
            </a:r>
          </a:p>
          <a:p>
            <a:pPr marL="0" indent="0" algn="ctr">
              <a:buNone/>
            </a:pPr>
            <a:endParaRPr lang="da-DK" i="1">
              <a:solidFill>
                <a:srgbClr val="400000"/>
              </a:solidFill>
            </a:endParaRPr>
          </a:p>
          <a:p>
            <a:pPr marL="0" indent="0" algn="ctr">
              <a:lnSpc>
                <a:spcPts val="2360"/>
              </a:lnSpc>
              <a:buNone/>
            </a:pPr>
            <a:r>
              <a:rPr lang="da-DK" sz="1800" i="1">
                <a:solidFill>
                  <a:srgbClr val="400000"/>
                </a:solidFill>
                <a:latin typeface="Cambria" panose="02040503050406030204" pitchFamily="18" charset="0"/>
              </a:rPr>
              <a:t>Vi vil inspirere flere til at leve hjertesundt i hverdagen og sikre støtte til et hjertesundt liv for både dem, der er ramt af hjertesygdom, pårørende og hjertebarnsfamilier.</a:t>
            </a:r>
          </a:p>
        </p:txBody>
      </p:sp>
      <p:pic>
        <p:nvPicPr>
          <p:cNvPr id="40" name="Grafik 39">
            <a:extLst>
              <a:ext uri="{FF2B5EF4-FFF2-40B4-BE49-F238E27FC236}">
                <a16:creationId xmlns:a16="http://schemas.microsoft.com/office/drawing/2014/main" id="{546F2288-D57B-8619-54B3-81A1145BADA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02652" y="368153"/>
            <a:ext cx="2291446" cy="2291446"/>
          </a:xfrm>
          <a:prstGeom prst="rect">
            <a:avLst/>
          </a:prstGeom>
        </p:spPr>
      </p:pic>
    </p:spTree>
    <p:extLst>
      <p:ext uri="{BB962C8B-B14F-4D97-AF65-F5344CB8AC3E}">
        <p14:creationId xmlns:p14="http://schemas.microsoft.com/office/powerpoint/2010/main" val="408976294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83252-D8C6-198A-AEF7-58747A79150F}"/>
            </a:ext>
          </a:extLst>
        </p:cNvPr>
        <p:cNvGrpSpPr/>
        <p:nvPr/>
      </p:nvGrpSpPr>
      <p:grpSpPr>
        <a:xfrm>
          <a:off x="0" y="0"/>
          <a:ext cx="0" cy="0"/>
          <a:chOff x="0" y="0"/>
          <a:chExt cx="0" cy="0"/>
        </a:xfrm>
      </p:grpSpPr>
      <p:sp>
        <p:nvSpPr>
          <p:cNvPr id="2" name="Undertitel 1">
            <a:extLst>
              <a:ext uri="{FF2B5EF4-FFF2-40B4-BE49-F238E27FC236}">
                <a16:creationId xmlns:a16="http://schemas.microsoft.com/office/drawing/2014/main" id="{7D73885D-ED05-383E-0088-F74E2B971CCE}"/>
              </a:ext>
            </a:extLst>
          </p:cNvPr>
          <p:cNvSpPr>
            <a:spLocks noGrp="1"/>
          </p:cNvSpPr>
          <p:nvPr>
            <p:ph type="subTitle" idx="1"/>
          </p:nvPr>
        </p:nvSpPr>
        <p:spPr/>
        <p:txBody>
          <a:bodyPr/>
          <a:lstStyle/>
          <a:p>
            <a:endParaRPr lang="da-DK"/>
          </a:p>
        </p:txBody>
      </p:sp>
      <p:sp>
        <p:nvSpPr>
          <p:cNvPr id="3" name="Pladsholder til sidefod 2">
            <a:extLst>
              <a:ext uri="{FF2B5EF4-FFF2-40B4-BE49-F238E27FC236}">
                <a16:creationId xmlns:a16="http://schemas.microsoft.com/office/drawing/2014/main" id="{592C4CEB-B519-87E6-B1BC-9878454BB370}"/>
              </a:ext>
            </a:extLst>
          </p:cNvPr>
          <p:cNvSpPr>
            <a:spLocks noGrp="1"/>
          </p:cNvSpPr>
          <p:nvPr>
            <p:ph type="ftr" sz="quarter" idx="16"/>
          </p:nvPr>
        </p:nvSpPr>
        <p:spPr/>
        <p:txBody>
          <a:bodyPr/>
          <a:lstStyle/>
          <a:p>
            <a:r>
              <a:rPr lang="da-DK"/>
              <a:t>Hjerteforeningen</a:t>
            </a:r>
          </a:p>
        </p:txBody>
      </p:sp>
      <p:sp>
        <p:nvSpPr>
          <p:cNvPr id="4" name="Pladsholder til slidenummer 3">
            <a:extLst>
              <a:ext uri="{FF2B5EF4-FFF2-40B4-BE49-F238E27FC236}">
                <a16:creationId xmlns:a16="http://schemas.microsoft.com/office/drawing/2014/main" id="{7B400E75-04F1-49B9-4B0C-407C4FF19541}"/>
              </a:ext>
            </a:extLst>
          </p:cNvPr>
          <p:cNvSpPr>
            <a:spLocks noGrp="1"/>
          </p:cNvSpPr>
          <p:nvPr>
            <p:ph type="sldNum" sz="quarter" idx="17"/>
          </p:nvPr>
        </p:nvSpPr>
        <p:spPr/>
        <p:txBody>
          <a:bodyPr/>
          <a:lstStyle/>
          <a:p>
            <a:fld id="{24C8C45C-947F-4981-8B3F-4F32E973C901}" type="slidenum">
              <a:rPr lang="da-DK" smtClean="0"/>
              <a:pPr/>
              <a:t>17</a:t>
            </a:fld>
            <a:endParaRPr lang="da-DK"/>
          </a:p>
        </p:txBody>
      </p:sp>
      <p:sp>
        <p:nvSpPr>
          <p:cNvPr id="5" name="Titel 4">
            <a:extLst>
              <a:ext uri="{FF2B5EF4-FFF2-40B4-BE49-F238E27FC236}">
                <a16:creationId xmlns:a16="http://schemas.microsoft.com/office/drawing/2014/main" id="{21114872-E80D-7AE2-9FAC-6F4C24C00F77}"/>
              </a:ext>
            </a:extLst>
          </p:cNvPr>
          <p:cNvSpPr>
            <a:spLocks noGrp="1"/>
          </p:cNvSpPr>
          <p:nvPr>
            <p:ph type="ctrTitle"/>
          </p:nvPr>
        </p:nvSpPr>
        <p:spPr>
          <a:xfrm>
            <a:off x="539748" y="2344737"/>
            <a:ext cx="9093350" cy="3280749"/>
          </a:xfrm>
        </p:spPr>
        <p:txBody>
          <a:bodyPr/>
          <a:lstStyle/>
          <a:p>
            <a:r>
              <a:rPr lang="da-DK">
                <a:latin typeface="Poppins Light" pitchFamily="2" charset="77"/>
                <a:cs typeface="Poppins Light" pitchFamily="2" charset="77"/>
              </a:rPr>
              <a:t>04</a:t>
            </a:r>
            <a:br>
              <a:rPr lang="da-DK"/>
            </a:br>
            <a:r>
              <a:rPr lang="da-DK"/>
              <a:t>Sådan gør </a:t>
            </a:r>
            <a:br>
              <a:rPr lang="da-DK"/>
            </a:br>
            <a:r>
              <a:rPr lang="da-DK"/>
              <a:t>vi en forskel</a:t>
            </a:r>
          </a:p>
        </p:txBody>
      </p:sp>
      <mc:AlternateContent xmlns:mc="http://schemas.openxmlformats.org/markup-compatibility/2006" xmlns:p14="http://schemas.microsoft.com/office/powerpoint/2010/main">
        <mc:Choice Requires="p14">
          <p:contentPart p14:bwMode="auto" r:id="rId3">
            <p14:nvContentPartPr>
              <p14:cNvPr id="6" name="Håndskrift 5">
                <a:extLst>
                  <a:ext uri="{FF2B5EF4-FFF2-40B4-BE49-F238E27FC236}">
                    <a16:creationId xmlns:a16="http://schemas.microsoft.com/office/drawing/2014/main" id="{5E012CEC-5702-ED99-4BF6-246B1AA2C5B8}"/>
                  </a:ext>
                </a:extLst>
              </p14:cNvPr>
              <p14:cNvContentPartPr/>
              <p14:nvPr/>
            </p14:nvContentPartPr>
            <p14:xfrm>
              <a:off x="-1085992" y="5761346"/>
              <a:ext cx="7979" cy="7979"/>
            </p14:xfrm>
          </p:contentPart>
        </mc:Choice>
        <mc:Fallback xmlns="">
          <p:pic>
            <p:nvPicPr>
              <p:cNvPr id="6" name="Håndskrift 5">
                <a:extLst>
                  <a:ext uri="{FF2B5EF4-FFF2-40B4-BE49-F238E27FC236}">
                    <a16:creationId xmlns:a16="http://schemas.microsoft.com/office/drawing/2014/main" id="{5E012CEC-5702-ED99-4BF6-246B1AA2C5B8}"/>
                  </a:ext>
                </a:extLst>
              </p:cNvPr>
              <p:cNvPicPr/>
              <p:nvPr/>
            </p:nvPicPr>
            <p:blipFill>
              <a:blip r:embed="rId4"/>
              <a:stretch>
                <a:fillRect/>
              </a:stretch>
            </p:blipFill>
            <p:spPr>
              <a:xfrm>
                <a:off x="-1484942" y="5717018"/>
                <a:ext cx="797900" cy="95748"/>
              </a:xfrm>
              <a:prstGeom prst="rect">
                <a:avLst/>
              </a:prstGeom>
            </p:spPr>
          </p:pic>
        </mc:Fallback>
      </mc:AlternateContent>
    </p:spTree>
    <p:extLst>
      <p:ext uri="{BB962C8B-B14F-4D97-AF65-F5344CB8AC3E}">
        <p14:creationId xmlns:p14="http://schemas.microsoft.com/office/powerpoint/2010/main" val="259376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CC103-283A-2257-CB14-1A2912CC43A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3669F70-0494-8832-1B67-A239DEB2A8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9" name="Titel 3">
            <a:extLst>
              <a:ext uri="{FF2B5EF4-FFF2-40B4-BE49-F238E27FC236}">
                <a16:creationId xmlns:a16="http://schemas.microsoft.com/office/drawing/2014/main" id="{8DA8635E-8EBC-2699-3E3D-9AE322DD3F45}"/>
              </a:ext>
            </a:extLst>
          </p:cNvPr>
          <p:cNvSpPr txBox="1">
            <a:spLocks/>
          </p:cNvSpPr>
          <p:nvPr/>
        </p:nvSpPr>
        <p:spPr>
          <a:xfrm>
            <a:off x="539749" y="3140439"/>
            <a:ext cx="9068946" cy="3305331"/>
          </a:xfrm>
          <a:prstGeom prst="rect">
            <a:avLst/>
          </a:prstGeom>
        </p:spPr>
        <p:txBody>
          <a:bodyPr vert="horz" wrap="square" lIns="0" tIns="0" rIns="0" bIns="0" rtlCol="0" anchor="b" anchorCtr="0">
            <a:noAutofit/>
          </a:bodyPr>
          <a:lstStyle>
            <a:lvl1pPr algn="l" defTabSz="914400" rtl="0" eaLnBrk="1" latinLnBrk="0" hangingPunct="1">
              <a:lnSpc>
                <a:spcPct val="95000"/>
              </a:lnSpc>
              <a:spcBef>
                <a:spcPct val="0"/>
              </a:spcBef>
              <a:buNone/>
              <a:defRPr sz="4000" kern="1200">
                <a:solidFill>
                  <a:schemeClr val="tx2"/>
                </a:solidFill>
                <a:latin typeface="+mj-lt"/>
                <a:ea typeface="+mj-ea"/>
                <a:cs typeface="+mj-cs"/>
              </a:defRPr>
            </a:lvl1pPr>
          </a:lstStyle>
          <a:p>
            <a:endParaRPr lang="da-DK">
              <a:solidFill>
                <a:schemeClr val="accent4"/>
              </a:solidFill>
            </a:endParaRPr>
          </a:p>
          <a:p>
            <a:endParaRPr lang="da-DK">
              <a:solidFill>
                <a:schemeClr val="accent4"/>
              </a:solidFill>
            </a:endParaRPr>
          </a:p>
          <a:p>
            <a:r>
              <a:rPr lang="da-DK">
                <a:solidFill>
                  <a:schemeClr val="accent4"/>
                </a:solidFill>
              </a:rPr>
              <a:t>Vi støtter forskning i </a:t>
            </a:r>
            <a:r>
              <a:rPr lang="da-DK" err="1">
                <a:solidFill>
                  <a:schemeClr val="accent4"/>
                </a:solidFill>
              </a:rPr>
              <a:t>hjerte-sygdomme</a:t>
            </a:r>
            <a:r>
              <a:rPr lang="da-DK">
                <a:solidFill>
                  <a:schemeClr val="accent4"/>
                </a:solidFill>
              </a:rPr>
              <a:t>, årsagerne, forebyggelse og behandling</a:t>
            </a:r>
          </a:p>
          <a:p>
            <a:endParaRPr lang="da-DK">
              <a:solidFill>
                <a:schemeClr val="accent4"/>
              </a:solidFill>
            </a:endParaRPr>
          </a:p>
        </p:txBody>
      </p:sp>
      <p:pic>
        <p:nvPicPr>
          <p:cNvPr id="3" name="Grafik 21">
            <a:extLst>
              <a:ext uri="{FF2B5EF4-FFF2-40B4-BE49-F238E27FC236}">
                <a16:creationId xmlns:a16="http://schemas.microsoft.com/office/drawing/2014/main" id="{510D56F1-4FB1-B649-7462-38B78CED68F8}"/>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flipH="1">
            <a:off x="539749" y="5898766"/>
            <a:ext cx="753119" cy="753119"/>
          </a:xfrm>
          <a:prstGeom prst="rect">
            <a:avLst/>
          </a:prstGeom>
        </p:spPr>
      </p:pic>
    </p:spTree>
    <p:extLst>
      <p:ext uri="{BB962C8B-B14F-4D97-AF65-F5344CB8AC3E}">
        <p14:creationId xmlns:p14="http://schemas.microsoft.com/office/powerpoint/2010/main" val="84338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94520-2451-93F8-FE56-EDD02544578A}"/>
            </a:ext>
          </a:extLst>
        </p:cNvPr>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8CBFC817-368B-E2C1-47C6-65A6FD968B71}"/>
              </a:ext>
            </a:extLst>
          </p:cNvPr>
          <p:cNvSpPr>
            <a:spLocks noGrp="1"/>
          </p:cNvSpPr>
          <p:nvPr>
            <p:ph sz="half" idx="4294967295"/>
          </p:nvPr>
        </p:nvSpPr>
        <p:spPr>
          <a:xfrm>
            <a:off x="3819270" y="2591749"/>
            <a:ext cx="2643188" cy="1236416"/>
          </a:xfrm>
        </p:spPr>
        <p:txBody>
          <a:bodyPr lIns="0" rIns="0"/>
          <a:lstStyle/>
          <a:p>
            <a:pPr marL="0" lvl="0" indent="0">
              <a:spcAft>
                <a:spcPts val="0"/>
              </a:spcAft>
              <a:buNone/>
              <a:defRPr/>
            </a:pPr>
            <a:r>
              <a:rPr lang="da-DK" sz="2000">
                <a:solidFill>
                  <a:srgbClr val="4058F4"/>
                </a:solidFill>
                <a:latin typeface="Poppins SemiBold"/>
              </a:rPr>
              <a:t>Hjerteforeningen</a:t>
            </a:r>
          </a:p>
          <a:p>
            <a:pPr marL="0" lvl="0" indent="0">
              <a:spcAft>
                <a:spcPts val="0"/>
              </a:spcAft>
              <a:buNone/>
              <a:defRPr/>
            </a:pPr>
            <a:r>
              <a:rPr lang="da-DK" sz="1400">
                <a:solidFill>
                  <a:srgbClr val="F74030"/>
                </a:solidFill>
                <a:latin typeface="Poppins" pitchFamily="2" charset="77"/>
              </a:rPr>
              <a:t>støtter forskning inden for </a:t>
            </a:r>
            <a:r>
              <a:rPr lang="da-DK" sz="1400">
                <a:solidFill>
                  <a:srgbClr val="F74030"/>
                </a:solidFill>
                <a:latin typeface="+mj-lt"/>
              </a:rPr>
              <a:t>strategisk udvalgte temaer</a:t>
            </a:r>
            <a:r>
              <a:rPr lang="da-DK" sz="1400">
                <a:solidFill>
                  <a:srgbClr val="F74030"/>
                </a:solidFill>
                <a:latin typeface="Poppins" pitchFamily="2" charset="77"/>
              </a:rPr>
              <a:t>.</a:t>
            </a:r>
          </a:p>
          <a:p>
            <a:pPr marL="0" lvl="0" indent="0">
              <a:spcAft>
                <a:spcPts val="0"/>
              </a:spcAft>
              <a:buNone/>
              <a:defRPr/>
            </a:pPr>
            <a:endParaRPr lang="da-DK" sz="1400">
              <a:solidFill>
                <a:srgbClr val="F74030"/>
              </a:solidFill>
              <a:latin typeface="Poppins" pitchFamily="2" charset="77"/>
            </a:endParaRPr>
          </a:p>
          <a:p>
            <a:pPr marL="0" lvl="0" indent="0">
              <a:spcAft>
                <a:spcPts val="0"/>
              </a:spcAft>
              <a:buNone/>
              <a:defRPr/>
            </a:pPr>
            <a:endParaRPr lang="da-DK" sz="1400">
              <a:solidFill>
                <a:srgbClr val="F74030"/>
              </a:solidFill>
              <a:latin typeface="Poppins SemiBold" pitchFamily="2" charset="77"/>
            </a:endParaRPr>
          </a:p>
          <a:p>
            <a:endParaRPr lang="da-DK" sz="1400"/>
          </a:p>
        </p:txBody>
      </p:sp>
      <p:sp>
        <p:nvSpPr>
          <p:cNvPr id="14" name="Pladsholder til indhold 13">
            <a:extLst>
              <a:ext uri="{FF2B5EF4-FFF2-40B4-BE49-F238E27FC236}">
                <a16:creationId xmlns:a16="http://schemas.microsoft.com/office/drawing/2014/main" id="{2DCC16DA-7D92-99AB-A330-4BF36A3189E5}"/>
              </a:ext>
            </a:extLst>
          </p:cNvPr>
          <p:cNvSpPr>
            <a:spLocks noGrp="1"/>
          </p:cNvSpPr>
          <p:nvPr>
            <p:ph sz="half" idx="4294967295"/>
          </p:nvPr>
        </p:nvSpPr>
        <p:spPr>
          <a:xfrm>
            <a:off x="8058841" y="2591750"/>
            <a:ext cx="2641600" cy="1210818"/>
          </a:xfrm>
        </p:spPr>
        <p:txBody>
          <a:bodyPr lIns="0" rIns="0"/>
          <a:lstStyle/>
          <a:p>
            <a:pPr marL="0" lvl="0" indent="0">
              <a:spcAft>
                <a:spcPts val="0"/>
              </a:spcAft>
              <a:buNone/>
              <a:defRPr/>
            </a:pPr>
            <a:r>
              <a:rPr lang="da-DK" sz="2000">
                <a:solidFill>
                  <a:srgbClr val="4058F4"/>
                </a:solidFill>
                <a:latin typeface="Poppins SemiBold"/>
              </a:rPr>
              <a:t>Børnehjertefonden</a:t>
            </a:r>
          </a:p>
          <a:p>
            <a:pPr marL="0" lvl="0" indent="0">
              <a:spcAft>
                <a:spcPts val="0"/>
              </a:spcAft>
              <a:buNone/>
              <a:defRPr/>
            </a:pPr>
            <a:r>
              <a:rPr lang="da-DK" sz="1400">
                <a:solidFill>
                  <a:srgbClr val="F74030"/>
                </a:solidFill>
                <a:latin typeface="Poppins" pitchFamily="2" charset="77"/>
              </a:rPr>
              <a:t>støtter forskning i </a:t>
            </a:r>
            <a:r>
              <a:rPr lang="da-DK" sz="1400">
                <a:solidFill>
                  <a:srgbClr val="F74030"/>
                </a:solidFill>
                <a:latin typeface="+mj-lt"/>
              </a:rPr>
              <a:t>medfødt hjertesygdom.</a:t>
            </a:r>
          </a:p>
          <a:p>
            <a:pPr marL="0" lvl="0" indent="0">
              <a:spcAft>
                <a:spcPts val="0"/>
              </a:spcAft>
              <a:buNone/>
              <a:defRPr/>
            </a:pPr>
            <a:endParaRPr lang="da-DK" sz="1400">
              <a:solidFill>
                <a:srgbClr val="F74030"/>
              </a:solidFill>
              <a:latin typeface="Poppins" pitchFamily="2" charset="77"/>
            </a:endParaRPr>
          </a:p>
          <a:p>
            <a:pPr marL="0" indent="0">
              <a:buNone/>
            </a:pPr>
            <a:endParaRPr lang="da-DK" sz="1400"/>
          </a:p>
        </p:txBody>
      </p:sp>
      <p:pic>
        <p:nvPicPr>
          <p:cNvPr id="15" name="Billede 14">
            <a:extLst>
              <a:ext uri="{FF2B5EF4-FFF2-40B4-BE49-F238E27FC236}">
                <a16:creationId xmlns:a16="http://schemas.microsoft.com/office/drawing/2014/main" id="{E39BD753-F0E1-EE7B-45C2-1D38EF58528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565798" y="1933853"/>
            <a:ext cx="689439" cy="519016"/>
          </a:xfrm>
          <a:prstGeom prst="rect">
            <a:avLst/>
          </a:prstGeom>
        </p:spPr>
      </p:pic>
      <p:sp>
        <p:nvSpPr>
          <p:cNvPr id="5" name="Titel 1">
            <a:extLst>
              <a:ext uri="{FF2B5EF4-FFF2-40B4-BE49-F238E27FC236}">
                <a16:creationId xmlns:a16="http://schemas.microsoft.com/office/drawing/2014/main" id="{4D49D84B-A88E-2EAF-BA8B-C610B1D1AD45}"/>
              </a:ext>
            </a:extLst>
          </p:cNvPr>
          <p:cNvSpPr txBox="1">
            <a:spLocks/>
          </p:cNvSpPr>
          <p:nvPr/>
        </p:nvSpPr>
        <p:spPr>
          <a:xfrm>
            <a:off x="539749" y="466726"/>
            <a:ext cx="9561503" cy="676050"/>
          </a:xfrm>
          <a:prstGeom prst="rect">
            <a:avLst/>
          </a:prstGeom>
        </p:spPr>
        <p:txBody>
          <a:bodyPr vert="horz" lIns="0" tIns="0" rIns="0" bIns="0" rtlCol="0" anchor="t" anchorCtr="0">
            <a:noAutofit/>
          </a:bodyPr>
          <a:lstStyle>
            <a:lvl1pPr algn="l" defTabSz="914400" rtl="0" eaLnBrk="1" latinLnBrk="0" hangingPunct="1">
              <a:lnSpc>
                <a:spcPct val="95000"/>
              </a:lnSpc>
              <a:spcBef>
                <a:spcPct val="0"/>
              </a:spcBef>
              <a:buNone/>
              <a:defRPr sz="4000" kern="1200">
                <a:solidFill>
                  <a:srgbClr val="400000"/>
                </a:solidFill>
                <a:latin typeface="+mj-lt"/>
                <a:ea typeface="+mj-ea"/>
                <a:cs typeface="+mj-cs"/>
              </a:defRPr>
            </a:lvl1pPr>
          </a:lstStyle>
          <a:p>
            <a:r>
              <a:rPr lang="da-DK"/>
              <a:t>Vi støtter forskning og ny viden </a:t>
            </a:r>
          </a:p>
        </p:txBody>
      </p:sp>
      <p:sp>
        <p:nvSpPr>
          <p:cNvPr id="12" name="Tekstfelt 22">
            <a:extLst>
              <a:ext uri="{FF2B5EF4-FFF2-40B4-BE49-F238E27FC236}">
                <a16:creationId xmlns:a16="http://schemas.microsoft.com/office/drawing/2014/main" id="{DF03E627-8AF6-A62B-A3BA-123BA8C06DEF}"/>
              </a:ext>
            </a:extLst>
          </p:cNvPr>
          <p:cNvSpPr txBox="1"/>
          <p:nvPr/>
        </p:nvSpPr>
        <p:spPr>
          <a:xfrm>
            <a:off x="436623" y="3294137"/>
            <a:ext cx="2765646" cy="2693045"/>
          </a:xfrm>
          <a:prstGeom prst="rect">
            <a:avLst/>
          </a:prstGeom>
          <a:noFill/>
        </p:spPr>
        <p:txBody>
          <a:bodyPr wrap="square" lIns="0" tIns="0" rIns="0" bIns="0">
            <a:spAutoFit/>
          </a:bodyPr>
          <a:lstStyle/>
          <a:p>
            <a:pPr lvl="0">
              <a:lnSpc>
                <a:spcPts val="2400"/>
              </a:lnSpc>
              <a:defRPr/>
            </a:pPr>
            <a:r>
              <a:rPr lang="da-DK" sz="1600">
                <a:solidFill>
                  <a:srgbClr val="F74030"/>
                </a:solidFill>
                <a:latin typeface="+mj-lt"/>
              </a:rPr>
              <a:t>Hjerteforeningen støtter forskning og ny viden inden for forebyggelse, behandling og livet med hjertesygdomme og uddeler hvert år ca.</a:t>
            </a:r>
          </a:p>
          <a:p>
            <a:pPr lvl="0">
              <a:lnSpc>
                <a:spcPct val="150000"/>
              </a:lnSpc>
              <a:defRPr/>
            </a:pPr>
            <a:r>
              <a:rPr lang="da-DK" sz="4000">
                <a:solidFill>
                  <a:srgbClr val="4058F4"/>
                </a:solidFill>
                <a:latin typeface="+mj-lt"/>
              </a:rPr>
              <a:t>30 mio. kr.</a:t>
            </a:r>
          </a:p>
        </p:txBody>
      </p:sp>
      <p:sp>
        <p:nvSpPr>
          <p:cNvPr id="21" name="Tekstfelt 20">
            <a:extLst>
              <a:ext uri="{FF2B5EF4-FFF2-40B4-BE49-F238E27FC236}">
                <a16:creationId xmlns:a16="http://schemas.microsoft.com/office/drawing/2014/main" id="{88BCC3F6-A810-30FC-D39A-12F3B950BCBC}"/>
              </a:ext>
            </a:extLst>
          </p:cNvPr>
          <p:cNvSpPr txBox="1"/>
          <p:nvPr/>
        </p:nvSpPr>
        <p:spPr>
          <a:xfrm>
            <a:off x="8058841" y="5292451"/>
            <a:ext cx="3696536" cy="1077218"/>
          </a:xfrm>
          <a:prstGeom prst="rect">
            <a:avLst/>
          </a:prstGeom>
          <a:noFill/>
        </p:spPr>
        <p:txBody>
          <a:bodyPr wrap="square" lIns="0" tIns="0" rIns="0" bIns="0">
            <a:spAutoFit/>
          </a:bodyPr>
          <a:lstStyle/>
          <a:p>
            <a:pPr marL="0" lvl="0" indent="0">
              <a:buNone/>
            </a:pPr>
            <a:r>
              <a:rPr lang="da-DK" sz="1400" b="1" noProof="0">
                <a:solidFill>
                  <a:srgbClr val="4058F4"/>
                </a:solidFill>
                <a:latin typeface="+mj-lt"/>
              </a:rPr>
              <a:t>Støtte</a:t>
            </a:r>
            <a:r>
              <a:rPr lang="en-US" sz="1400" b="1">
                <a:solidFill>
                  <a:srgbClr val="4058F4"/>
                </a:solidFill>
                <a:latin typeface="+mj-lt"/>
              </a:rPr>
              <a:t> </a:t>
            </a:r>
            <a:r>
              <a:rPr lang="da-DK" sz="1400" b="1" noProof="0">
                <a:solidFill>
                  <a:srgbClr val="4058F4"/>
                </a:solidFill>
                <a:latin typeface="+mj-lt"/>
              </a:rPr>
              <a:t>til</a:t>
            </a:r>
            <a:r>
              <a:rPr lang="en-US" sz="1400" b="1">
                <a:solidFill>
                  <a:srgbClr val="4058F4"/>
                </a:solidFill>
                <a:latin typeface="+mj-lt"/>
              </a:rPr>
              <a:t> </a:t>
            </a:r>
            <a:r>
              <a:rPr lang="da-DK" sz="1400" b="1" noProof="0">
                <a:solidFill>
                  <a:srgbClr val="4058F4"/>
                </a:solidFill>
                <a:latin typeface="+mj-lt"/>
              </a:rPr>
              <a:t>forskning</a:t>
            </a:r>
            <a:r>
              <a:rPr lang="en-US" sz="1400" b="1">
                <a:solidFill>
                  <a:srgbClr val="4058F4"/>
                </a:solidFill>
                <a:latin typeface="+mj-lt"/>
              </a:rPr>
              <a:t> </a:t>
            </a:r>
            <a:br>
              <a:rPr lang="en-US" sz="1400" b="1">
                <a:solidFill>
                  <a:srgbClr val="4058F4"/>
                </a:solidFill>
                <a:latin typeface="+mj-lt"/>
              </a:rPr>
            </a:br>
            <a:r>
              <a:rPr lang="en-US" sz="1400" b="1">
                <a:solidFill>
                  <a:srgbClr val="4058F4"/>
                </a:solidFill>
                <a:latin typeface="+mj-lt"/>
              </a:rPr>
              <a:t>i </a:t>
            </a:r>
            <a:r>
              <a:rPr lang="da-DK" sz="1400" b="1" noProof="0">
                <a:solidFill>
                  <a:srgbClr val="4058F4"/>
                </a:solidFill>
                <a:latin typeface="+mj-lt"/>
              </a:rPr>
              <a:t>kvinders</a:t>
            </a:r>
            <a:r>
              <a:rPr lang="en-US" sz="1400" b="1">
                <a:solidFill>
                  <a:srgbClr val="4058F4"/>
                </a:solidFill>
                <a:latin typeface="+mj-lt"/>
              </a:rPr>
              <a:t> </a:t>
            </a:r>
            <a:r>
              <a:rPr lang="da-DK" sz="1400" b="1" noProof="0">
                <a:solidFill>
                  <a:srgbClr val="4058F4"/>
                </a:solidFill>
                <a:latin typeface="+mj-lt"/>
              </a:rPr>
              <a:t>hjertesundhed</a:t>
            </a:r>
            <a:r>
              <a:rPr lang="da-DK" sz="1400" b="1">
                <a:solidFill>
                  <a:srgbClr val="4058F4"/>
                </a:solidFill>
                <a:latin typeface="+mj-lt"/>
              </a:rPr>
              <a:t> </a:t>
            </a:r>
            <a:br>
              <a:rPr lang="da-DK" sz="1400" b="1">
                <a:solidFill>
                  <a:schemeClr val="accent1"/>
                </a:solidFill>
                <a:latin typeface="+mj-lt"/>
              </a:rPr>
            </a:br>
            <a:r>
              <a:rPr lang="da-DK" sz="1400">
                <a:solidFill>
                  <a:schemeClr val="accent1"/>
                </a:solidFill>
              </a:rPr>
              <a:t>via Global Cardiovascular Research Funders Forum (GCRFF) og i samarbejde </a:t>
            </a:r>
            <a:br>
              <a:rPr lang="da-DK" sz="1400">
                <a:solidFill>
                  <a:schemeClr val="accent1"/>
                </a:solidFill>
              </a:rPr>
            </a:br>
            <a:r>
              <a:rPr lang="da-DK" sz="1400">
                <a:solidFill>
                  <a:schemeClr val="accent1"/>
                </a:solidFill>
              </a:rPr>
              <a:t>med Novo Nordisk Fonden.</a:t>
            </a:r>
          </a:p>
        </p:txBody>
      </p:sp>
      <p:sp>
        <p:nvSpPr>
          <p:cNvPr id="23" name="Tekstfelt 22">
            <a:extLst>
              <a:ext uri="{FF2B5EF4-FFF2-40B4-BE49-F238E27FC236}">
                <a16:creationId xmlns:a16="http://schemas.microsoft.com/office/drawing/2014/main" id="{BFB71943-FB5B-E4FD-CF02-25C63BFDEC5F}"/>
              </a:ext>
            </a:extLst>
          </p:cNvPr>
          <p:cNvSpPr txBox="1"/>
          <p:nvPr/>
        </p:nvSpPr>
        <p:spPr>
          <a:xfrm>
            <a:off x="3825177" y="5292451"/>
            <a:ext cx="3763933" cy="1077218"/>
          </a:xfrm>
          <a:prstGeom prst="rect">
            <a:avLst/>
          </a:prstGeom>
          <a:noFill/>
        </p:spPr>
        <p:txBody>
          <a:bodyPr wrap="square" lIns="0" tIns="0" rIns="0" bIns="0">
            <a:spAutoFit/>
          </a:bodyPr>
          <a:lstStyle/>
          <a:p>
            <a:pPr marL="0" lvl="0" indent="0">
              <a:spcAft>
                <a:spcPts val="0"/>
              </a:spcAft>
              <a:buNone/>
              <a:defRPr/>
            </a:pPr>
            <a:r>
              <a:rPr lang="da-DK" sz="1400" b="1">
                <a:solidFill>
                  <a:srgbClr val="4058F4"/>
                </a:solidFill>
                <a:latin typeface="+mj-lt"/>
              </a:rPr>
              <a:t>Støtte til fremtidens forskere </a:t>
            </a:r>
          </a:p>
          <a:p>
            <a:pPr marL="0" lvl="0" indent="0">
              <a:spcAft>
                <a:spcPts val="0"/>
              </a:spcAft>
              <a:buNone/>
              <a:defRPr/>
            </a:pPr>
            <a:r>
              <a:rPr lang="da-DK" sz="1400" b="1">
                <a:solidFill>
                  <a:srgbClr val="4058F4"/>
                </a:solidFill>
                <a:latin typeface="+mj-lt"/>
              </a:rPr>
              <a:t>inden for hjerteområdet</a:t>
            </a:r>
            <a:r>
              <a:rPr lang="da-DK" sz="1400">
                <a:solidFill>
                  <a:srgbClr val="4058F4"/>
                </a:solidFill>
              </a:rPr>
              <a:t> </a:t>
            </a:r>
            <a:br>
              <a:rPr lang="da-DK" sz="1400">
                <a:solidFill>
                  <a:srgbClr val="F74030"/>
                </a:solidFill>
              </a:rPr>
            </a:br>
            <a:r>
              <a:rPr lang="da-DK" sz="1400">
                <a:solidFill>
                  <a:srgbClr val="F74030"/>
                </a:solidFill>
              </a:rPr>
              <a:t>via Danish Cardiovascular Academy (DCAcademy) i</a:t>
            </a:r>
            <a:r>
              <a:rPr lang="da-DK" sz="1400">
                <a:solidFill>
                  <a:schemeClr val="accent1"/>
                </a:solidFill>
              </a:rPr>
              <a:t> samarbejde med </a:t>
            </a:r>
            <a:br>
              <a:rPr lang="da-DK" sz="1400">
                <a:solidFill>
                  <a:schemeClr val="accent1"/>
                </a:solidFill>
              </a:rPr>
            </a:br>
            <a:r>
              <a:rPr lang="da-DK" sz="1400">
                <a:solidFill>
                  <a:schemeClr val="accent1"/>
                </a:solidFill>
              </a:rPr>
              <a:t>Novo Nordisk Fonden. </a:t>
            </a:r>
          </a:p>
        </p:txBody>
      </p:sp>
      <p:cxnSp>
        <p:nvCxnSpPr>
          <p:cNvPr id="27" name="Lige forbindelse 26">
            <a:extLst>
              <a:ext uri="{FF2B5EF4-FFF2-40B4-BE49-F238E27FC236}">
                <a16:creationId xmlns:a16="http://schemas.microsoft.com/office/drawing/2014/main" id="{82DD4F13-4253-48B2-82C8-4C0FE20A44F5}"/>
              </a:ext>
            </a:extLst>
          </p:cNvPr>
          <p:cNvCxnSpPr>
            <a:cxnSpLocks/>
          </p:cNvCxnSpPr>
          <p:nvPr/>
        </p:nvCxnSpPr>
        <p:spPr>
          <a:xfrm>
            <a:off x="3558125" y="1617429"/>
            <a:ext cx="0" cy="4783371"/>
          </a:xfrm>
          <a:prstGeom prst="line">
            <a:avLst/>
          </a:prstGeom>
          <a:ln w="6350">
            <a:solidFill>
              <a:srgbClr val="400000"/>
            </a:solidFill>
          </a:ln>
        </p:spPr>
        <p:style>
          <a:lnRef idx="1">
            <a:schemeClr val="accent1"/>
          </a:lnRef>
          <a:fillRef idx="0">
            <a:schemeClr val="accent1"/>
          </a:fillRef>
          <a:effectRef idx="0">
            <a:schemeClr val="accent1"/>
          </a:effectRef>
          <a:fontRef idx="minor">
            <a:schemeClr val="tx1"/>
          </a:fontRef>
        </p:style>
      </p:cxnSp>
      <p:cxnSp>
        <p:nvCxnSpPr>
          <p:cNvPr id="28" name="Lige forbindelse 27">
            <a:extLst>
              <a:ext uri="{FF2B5EF4-FFF2-40B4-BE49-F238E27FC236}">
                <a16:creationId xmlns:a16="http://schemas.microsoft.com/office/drawing/2014/main" id="{49EE9919-9887-2C60-ED24-07D1D263820B}"/>
              </a:ext>
            </a:extLst>
          </p:cNvPr>
          <p:cNvCxnSpPr>
            <a:cxnSpLocks/>
          </p:cNvCxnSpPr>
          <p:nvPr/>
        </p:nvCxnSpPr>
        <p:spPr>
          <a:xfrm>
            <a:off x="7589137" y="1617429"/>
            <a:ext cx="0" cy="1811571"/>
          </a:xfrm>
          <a:prstGeom prst="line">
            <a:avLst/>
          </a:prstGeom>
          <a:ln w="6350">
            <a:solidFill>
              <a:srgbClr val="400000"/>
            </a:solidFill>
          </a:ln>
        </p:spPr>
        <p:style>
          <a:lnRef idx="1">
            <a:schemeClr val="accent1"/>
          </a:lnRef>
          <a:fillRef idx="0">
            <a:schemeClr val="accent1"/>
          </a:fillRef>
          <a:effectRef idx="0">
            <a:schemeClr val="accent1"/>
          </a:effectRef>
          <a:fontRef idx="minor">
            <a:schemeClr val="tx1"/>
          </a:fontRef>
        </p:style>
      </p:cxnSp>
      <p:sp>
        <p:nvSpPr>
          <p:cNvPr id="30" name="Tekstfelt 29">
            <a:extLst>
              <a:ext uri="{FF2B5EF4-FFF2-40B4-BE49-F238E27FC236}">
                <a16:creationId xmlns:a16="http://schemas.microsoft.com/office/drawing/2014/main" id="{B6ED3F73-E269-A2C5-0141-F5E80B2D76CB}"/>
              </a:ext>
            </a:extLst>
          </p:cNvPr>
          <p:cNvSpPr txBox="1"/>
          <p:nvPr/>
        </p:nvSpPr>
        <p:spPr>
          <a:xfrm>
            <a:off x="3819270" y="3967046"/>
            <a:ext cx="7318121" cy="3077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0">
              <a:defRPr/>
            </a:pPr>
            <a:r>
              <a:rPr lang="da-DK" sz="2000">
                <a:solidFill>
                  <a:srgbClr val="4058F4"/>
                </a:solidFill>
                <a:latin typeface="Poppins SemiBold"/>
              </a:rPr>
              <a:t>Partnerskaber om forskningsstøtte </a:t>
            </a:r>
            <a:r>
              <a:rPr lang="da-DK" sz="1400">
                <a:solidFill>
                  <a:srgbClr val="F74030"/>
                </a:solidFill>
                <a:latin typeface="Poppins" pitchFamily="2" charset="77"/>
              </a:rPr>
              <a:t> </a:t>
            </a:r>
          </a:p>
        </p:txBody>
      </p:sp>
      <p:cxnSp>
        <p:nvCxnSpPr>
          <p:cNvPr id="35" name="Lige forbindelse 34">
            <a:extLst>
              <a:ext uri="{FF2B5EF4-FFF2-40B4-BE49-F238E27FC236}">
                <a16:creationId xmlns:a16="http://schemas.microsoft.com/office/drawing/2014/main" id="{12886597-A740-31A3-2672-CDA6D2989D65}"/>
              </a:ext>
            </a:extLst>
          </p:cNvPr>
          <p:cNvCxnSpPr>
            <a:cxnSpLocks/>
          </p:cNvCxnSpPr>
          <p:nvPr/>
        </p:nvCxnSpPr>
        <p:spPr>
          <a:xfrm>
            <a:off x="3819270" y="3632184"/>
            <a:ext cx="7812866" cy="0"/>
          </a:xfrm>
          <a:prstGeom prst="line">
            <a:avLst/>
          </a:prstGeom>
          <a:ln w="6350">
            <a:solidFill>
              <a:srgbClr val="400000"/>
            </a:solidFill>
          </a:ln>
        </p:spPr>
        <p:style>
          <a:lnRef idx="1">
            <a:schemeClr val="accent1"/>
          </a:lnRef>
          <a:fillRef idx="0">
            <a:schemeClr val="accent1"/>
          </a:fillRef>
          <a:effectRef idx="0">
            <a:schemeClr val="accent1"/>
          </a:effectRef>
          <a:fontRef idx="minor">
            <a:schemeClr val="tx1"/>
          </a:fontRef>
        </p:style>
      </p:cxnSp>
      <p:pic>
        <p:nvPicPr>
          <p:cNvPr id="46" name="Grafik 45">
            <a:extLst>
              <a:ext uri="{FF2B5EF4-FFF2-40B4-BE49-F238E27FC236}">
                <a16:creationId xmlns:a16="http://schemas.microsoft.com/office/drawing/2014/main" id="{BF597D6A-B6C5-57C2-80DA-0DA6D4072C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998" y="1470982"/>
            <a:ext cx="1825276" cy="1825276"/>
          </a:xfrm>
          <a:prstGeom prst="rect">
            <a:avLst/>
          </a:prstGeom>
        </p:spPr>
      </p:pic>
      <p:pic>
        <p:nvPicPr>
          <p:cNvPr id="70" name="Grafik 69">
            <a:extLst>
              <a:ext uri="{FF2B5EF4-FFF2-40B4-BE49-F238E27FC236}">
                <a16:creationId xmlns:a16="http://schemas.microsoft.com/office/drawing/2014/main" id="{718D7A5F-1A45-D4D9-EC74-88F649FB9D3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21867" y="4194987"/>
            <a:ext cx="1177300" cy="1177300"/>
          </a:xfrm>
          <a:prstGeom prst="rect">
            <a:avLst/>
          </a:prstGeom>
        </p:spPr>
      </p:pic>
      <p:pic>
        <p:nvPicPr>
          <p:cNvPr id="68" name="Grafik 67">
            <a:extLst>
              <a:ext uri="{FF2B5EF4-FFF2-40B4-BE49-F238E27FC236}">
                <a16:creationId xmlns:a16="http://schemas.microsoft.com/office/drawing/2014/main" id="{D36E0B37-4538-D46B-524F-72217B2676F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953870" y="4221881"/>
            <a:ext cx="1177300" cy="1177300"/>
          </a:xfrm>
          <a:prstGeom prst="rect">
            <a:avLst/>
          </a:prstGeom>
        </p:spPr>
      </p:pic>
      <p:pic>
        <p:nvPicPr>
          <p:cNvPr id="7" name="Grafik 6">
            <a:extLst>
              <a:ext uri="{FF2B5EF4-FFF2-40B4-BE49-F238E27FC236}">
                <a16:creationId xmlns:a16="http://schemas.microsoft.com/office/drawing/2014/main" id="{4484A2B2-C958-A313-6534-F9E977619458}"/>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4276782" y="1933852"/>
            <a:ext cx="531475" cy="458528"/>
          </a:xfrm>
          <a:prstGeom prst="rect">
            <a:avLst/>
          </a:prstGeom>
        </p:spPr>
      </p:pic>
    </p:spTree>
    <p:extLst>
      <p:ext uri="{BB962C8B-B14F-4D97-AF65-F5344CB8AC3E}">
        <p14:creationId xmlns:p14="http://schemas.microsoft.com/office/powerpoint/2010/main" val="428079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ladsholder til billede 11">
            <a:extLst>
              <a:ext uri="{FF2B5EF4-FFF2-40B4-BE49-F238E27FC236}">
                <a16:creationId xmlns:a16="http://schemas.microsoft.com/office/drawing/2014/main" id="{A02AC460-EB15-CF52-554B-0B440561027D}"/>
              </a:ext>
            </a:extLst>
          </p:cNvPr>
          <p:cNvPicPr>
            <a:picLocks noChangeAspect="1"/>
          </p:cNvPicPr>
          <p:nvPr/>
        </p:nvPicPr>
        <p:blipFill>
          <a:blip r:embed="rId3">
            <a:extLst>
              <a:ext uri="{28A0092B-C50C-407E-A947-70E740481C1C}">
                <a14:useLocalDpi xmlns:a14="http://schemas.microsoft.com/office/drawing/2010/main" val="0"/>
              </a:ext>
            </a:extLst>
          </a:blip>
          <a:srcRect l="12673" r="17968" b="12901"/>
          <a:stretch>
            <a:fillRect/>
          </a:stretch>
        </p:blipFill>
        <p:spPr>
          <a:xfrm>
            <a:off x="6096000" y="0"/>
            <a:ext cx="8191499" cy="6858000"/>
          </a:xfrm>
          <a:prstGeom prst="rect">
            <a:avLst/>
          </a:prstGeom>
        </p:spPr>
      </p:pic>
      <p:sp>
        <p:nvSpPr>
          <p:cNvPr id="2" name="Footer Placeholder 1">
            <a:extLst>
              <a:ext uri="{FF2B5EF4-FFF2-40B4-BE49-F238E27FC236}">
                <a16:creationId xmlns:a16="http://schemas.microsoft.com/office/drawing/2014/main" id="{B5A66CAC-B9E2-C09A-6766-FFD83B88298C}"/>
              </a:ext>
            </a:extLst>
          </p:cNvPr>
          <p:cNvSpPr>
            <a:spLocks noGrp="1"/>
          </p:cNvSpPr>
          <p:nvPr>
            <p:ph type="ftr" sz="quarter" idx="16"/>
          </p:nvPr>
        </p:nvSpPr>
        <p:spPr>
          <a:xfrm>
            <a:off x="0" y="6858000"/>
            <a:ext cx="0" cy="0"/>
          </a:xfrm>
        </p:spPr>
        <p:txBody>
          <a:bodyPr/>
          <a:lstStyle/>
          <a:p>
            <a:r>
              <a:rPr lang="da-DK"/>
              <a:t>Hjerteforeningen</a:t>
            </a:r>
          </a:p>
        </p:txBody>
      </p:sp>
      <p:sp>
        <p:nvSpPr>
          <p:cNvPr id="3" name="Slide Number Placeholder 2">
            <a:extLst>
              <a:ext uri="{FF2B5EF4-FFF2-40B4-BE49-F238E27FC236}">
                <a16:creationId xmlns:a16="http://schemas.microsoft.com/office/drawing/2014/main" id="{8486DC69-5EFB-321F-CC8D-E220F65FD5A1}"/>
              </a:ext>
            </a:extLst>
          </p:cNvPr>
          <p:cNvSpPr>
            <a:spLocks noGrp="1"/>
          </p:cNvSpPr>
          <p:nvPr>
            <p:ph type="sldNum" sz="quarter" idx="17"/>
          </p:nvPr>
        </p:nvSpPr>
        <p:spPr>
          <a:xfrm>
            <a:off x="0" y="6858000"/>
            <a:ext cx="0" cy="0"/>
          </a:xfrm>
        </p:spPr>
        <p:txBody>
          <a:bodyPr/>
          <a:lstStyle/>
          <a:p>
            <a:fld id="{24C8C45C-947F-4981-8B3F-4F32E973C901}" type="slidenum">
              <a:rPr lang="da-DK" smtClean="0"/>
              <a:pPr/>
              <a:t>2</a:t>
            </a:fld>
            <a:endParaRPr lang="da-DK"/>
          </a:p>
        </p:txBody>
      </p:sp>
      <p:sp>
        <p:nvSpPr>
          <p:cNvPr id="9" name="Title 8">
            <a:extLst>
              <a:ext uri="{FF2B5EF4-FFF2-40B4-BE49-F238E27FC236}">
                <a16:creationId xmlns:a16="http://schemas.microsoft.com/office/drawing/2014/main" id="{919A2823-1C9B-01B4-99CF-03326C227E4F}"/>
              </a:ext>
            </a:extLst>
          </p:cNvPr>
          <p:cNvSpPr>
            <a:spLocks noGrp="1"/>
          </p:cNvSpPr>
          <p:nvPr>
            <p:ph type="ctrTitle"/>
          </p:nvPr>
        </p:nvSpPr>
        <p:spPr/>
        <p:txBody>
          <a:bodyPr/>
          <a:lstStyle/>
          <a:p>
            <a:r>
              <a:rPr lang="da-DK"/>
              <a:t>Agenda</a:t>
            </a:r>
          </a:p>
        </p:txBody>
      </p:sp>
      <p:graphicFrame>
        <p:nvGraphicFramePr>
          <p:cNvPr id="12" name="Content Placeholder 11">
            <a:extLst>
              <a:ext uri="{FF2B5EF4-FFF2-40B4-BE49-F238E27FC236}">
                <a16:creationId xmlns:a16="http://schemas.microsoft.com/office/drawing/2014/main" id="{40CB12E9-7A46-1F81-49CE-4E98F683B41A}"/>
              </a:ext>
            </a:extLst>
          </p:cNvPr>
          <p:cNvGraphicFramePr>
            <a:graphicFrameLocks noGrp="1"/>
          </p:cNvGraphicFramePr>
          <p:nvPr>
            <p:ph sz="quarter" idx="18"/>
          </p:nvPr>
        </p:nvGraphicFramePr>
        <p:xfrm>
          <a:off x="539749" y="539750"/>
          <a:ext cx="4701721" cy="2509920"/>
        </p:xfrm>
        <a:graphic>
          <a:graphicData uri="http://schemas.openxmlformats.org/drawingml/2006/table">
            <a:tbl>
              <a:tblPr firstRow="1" bandRow="1">
                <a:tableStyleId>{5940675A-B579-460E-94D1-54222C63F5DA}</a:tableStyleId>
              </a:tblPr>
              <a:tblGrid>
                <a:gridCol w="658283">
                  <a:extLst>
                    <a:ext uri="{9D8B030D-6E8A-4147-A177-3AD203B41FA5}">
                      <a16:colId xmlns:a16="http://schemas.microsoft.com/office/drawing/2014/main" val="129477242"/>
                    </a:ext>
                  </a:extLst>
                </a:gridCol>
                <a:gridCol w="4043438">
                  <a:extLst>
                    <a:ext uri="{9D8B030D-6E8A-4147-A177-3AD203B41FA5}">
                      <a16:colId xmlns:a16="http://schemas.microsoft.com/office/drawing/2014/main" val="2824969123"/>
                    </a:ext>
                  </a:extLst>
                </a:gridCol>
              </a:tblGrid>
              <a:tr h="370840">
                <a:tc>
                  <a:txBody>
                    <a:bodyPr/>
                    <a:lstStyle/>
                    <a:p>
                      <a:r>
                        <a:rPr lang="da-DK"/>
                        <a:t>1</a:t>
                      </a:r>
                    </a:p>
                  </a:txBody>
                  <a:tcPr marL="0" marR="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t>Hvem er vi</a:t>
                      </a:r>
                    </a:p>
                  </a:txBody>
                  <a:tcPr marL="0" marR="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3321219"/>
                  </a:ext>
                </a:extLst>
              </a:tr>
              <a:tr h="370840">
                <a:tc>
                  <a:txBody>
                    <a:bodyPr/>
                    <a:lstStyle/>
                    <a:p>
                      <a:r>
                        <a:rPr lang="da-DK"/>
                        <a:t>2</a:t>
                      </a:r>
                    </a:p>
                  </a:txBody>
                  <a:tcPr marL="0" marR="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a-DK"/>
                        <a:t>Danmark og hjertesygdom</a:t>
                      </a:r>
                    </a:p>
                  </a:txBody>
                  <a:tcPr marL="0" marR="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611934"/>
                  </a:ext>
                </a:extLst>
              </a:tr>
              <a:tr h="370840">
                <a:tc>
                  <a:txBody>
                    <a:bodyPr/>
                    <a:lstStyle/>
                    <a:p>
                      <a:r>
                        <a:rPr lang="da-DK"/>
                        <a:t>3</a:t>
                      </a:r>
                    </a:p>
                  </a:txBody>
                  <a:tcPr marL="0" marR="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t>Vores vision</a:t>
                      </a:r>
                    </a:p>
                  </a:txBody>
                  <a:tcPr marL="0" marR="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5633870"/>
                  </a:ext>
                </a:extLst>
              </a:tr>
              <a:tr h="370840">
                <a:tc>
                  <a:txBody>
                    <a:bodyPr/>
                    <a:lstStyle/>
                    <a:p>
                      <a:r>
                        <a:rPr lang="da-DK"/>
                        <a:t>4</a:t>
                      </a:r>
                    </a:p>
                  </a:txBody>
                  <a:tcPr marL="0" marR="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t>Sådan gør vi en forskel</a:t>
                      </a:r>
                    </a:p>
                  </a:txBody>
                  <a:tcPr marL="0" marR="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620349"/>
                  </a:ext>
                </a:extLst>
              </a:tr>
              <a:tr h="370840">
                <a:tc>
                  <a:txBody>
                    <a:bodyPr/>
                    <a:lstStyle/>
                    <a:p>
                      <a:r>
                        <a:rPr lang="da-DK"/>
                        <a:t>5</a:t>
                      </a:r>
                    </a:p>
                  </a:txBody>
                  <a:tcPr marL="0" marR="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t>Sammen skaber vi resultater </a:t>
                      </a:r>
                    </a:p>
                  </a:txBody>
                  <a:tcPr marL="0" marR="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9326014"/>
                  </a:ext>
                </a:extLst>
              </a:tr>
              <a:tr h="370840">
                <a:tc>
                  <a:txBody>
                    <a:bodyPr/>
                    <a:lstStyle/>
                    <a:p>
                      <a:r>
                        <a:rPr lang="da-DK"/>
                        <a:t>6</a:t>
                      </a:r>
                    </a:p>
                  </a:txBody>
                  <a:tcPr marL="0" marR="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t>Bliv en del af hjertesagen</a:t>
                      </a:r>
                    </a:p>
                  </a:txBody>
                  <a:tcPr marL="0" marR="0" marT="72000" marB="72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710549"/>
                  </a:ext>
                </a:extLst>
              </a:tr>
            </a:tbl>
          </a:graphicData>
        </a:graphic>
      </p:graphicFrame>
    </p:spTree>
    <p:extLst>
      <p:ext uri="{BB962C8B-B14F-4D97-AF65-F5344CB8AC3E}">
        <p14:creationId xmlns:p14="http://schemas.microsoft.com/office/powerpoint/2010/main" val="358149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00E73-1C99-54E3-464E-376B5194352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6C01BBF-73D0-7A3C-31BE-3048C0D47BF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9" name="Titel 3">
            <a:extLst>
              <a:ext uri="{FF2B5EF4-FFF2-40B4-BE49-F238E27FC236}">
                <a16:creationId xmlns:a16="http://schemas.microsoft.com/office/drawing/2014/main" id="{B65C6C4B-BE60-8617-AF58-DA883202FEA7}"/>
              </a:ext>
            </a:extLst>
          </p:cNvPr>
          <p:cNvSpPr txBox="1">
            <a:spLocks/>
          </p:cNvSpPr>
          <p:nvPr/>
        </p:nvSpPr>
        <p:spPr>
          <a:xfrm>
            <a:off x="539748" y="1316586"/>
            <a:ext cx="9409115" cy="5144109"/>
          </a:xfrm>
          <a:prstGeom prst="rect">
            <a:avLst/>
          </a:prstGeom>
        </p:spPr>
        <p:txBody>
          <a:bodyPr vert="horz" lIns="0" tIns="0" rIns="0" bIns="0" rtlCol="0" anchor="b" anchorCtr="0">
            <a:noAutofit/>
          </a:bodyPr>
          <a:lstStyle>
            <a:lvl1pPr algn="l" defTabSz="914400" rtl="0" eaLnBrk="1" latinLnBrk="0" hangingPunct="1">
              <a:lnSpc>
                <a:spcPct val="95000"/>
              </a:lnSpc>
              <a:spcBef>
                <a:spcPct val="0"/>
              </a:spcBef>
              <a:buNone/>
              <a:defRPr sz="4000" kern="1200">
                <a:solidFill>
                  <a:schemeClr val="tx2"/>
                </a:solidFill>
                <a:latin typeface="+mj-lt"/>
                <a:ea typeface="+mj-ea"/>
                <a:cs typeface="+mj-cs"/>
              </a:defRPr>
            </a:lvl1pPr>
          </a:lstStyle>
          <a:p>
            <a:r>
              <a:rPr lang="da-DK">
                <a:solidFill>
                  <a:schemeClr val="accent4"/>
                </a:solidFill>
              </a:rPr>
              <a:t>Vi arbejder politisk og varetager interesser for mennesker med hjertesygdom og deres pårørende</a:t>
            </a:r>
          </a:p>
          <a:p>
            <a:r>
              <a:rPr lang="da-DK">
                <a:solidFill>
                  <a:schemeClr val="accent4"/>
                </a:solidFill>
              </a:rPr>
              <a:t> </a:t>
            </a:r>
          </a:p>
        </p:txBody>
      </p:sp>
      <p:pic>
        <p:nvPicPr>
          <p:cNvPr id="3" name="Grafik 21">
            <a:extLst>
              <a:ext uri="{FF2B5EF4-FFF2-40B4-BE49-F238E27FC236}">
                <a16:creationId xmlns:a16="http://schemas.microsoft.com/office/drawing/2014/main" id="{1D0D8AA3-2FD5-DE2A-12E5-661D0EDDFCA0}"/>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flipH="1">
            <a:off x="539749" y="5898766"/>
            <a:ext cx="753119" cy="753119"/>
          </a:xfrm>
          <a:prstGeom prst="rect">
            <a:avLst/>
          </a:prstGeom>
        </p:spPr>
      </p:pic>
    </p:spTree>
    <p:extLst>
      <p:ext uri="{BB962C8B-B14F-4D97-AF65-F5344CB8AC3E}">
        <p14:creationId xmlns:p14="http://schemas.microsoft.com/office/powerpoint/2010/main" val="383661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5B0A4-8DDD-5AE4-FA22-586A3BC5453D}"/>
            </a:ext>
          </a:extLst>
        </p:cNvPr>
        <p:cNvGrpSpPr/>
        <p:nvPr/>
      </p:nvGrpSpPr>
      <p:grpSpPr>
        <a:xfrm>
          <a:off x="0" y="0"/>
          <a:ext cx="0" cy="0"/>
          <a:chOff x="0" y="0"/>
          <a:chExt cx="0" cy="0"/>
        </a:xfrm>
      </p:grpSpPr>
      <p:sp>
        <p:nvSpPr>
          <p:cNvPr id="4" name="Pladsholder til indhold 6">
            <a:extLst>
              <a:ext uri="{FF2B5EF4-FFF2-40B4-BE49-F238E27FC236}">
                <a16:creationId xmlns:a16="http://schemas.microsoft.com/office/drawing/2014/main" id="{D81343F6-5B28-787E-171E-F7B0233CC953}"/>
              </a:ext>
            </a:extLst>
          </p:cNvPr>
          <p:cNvSpPr txBox="1">
            <a:spLocks/>
          </p:cNvSpPr>
          <p:nvPr/>
        </p:nvSpPr>
        <p:spPr>
          <a:xfrm>
            <a:off x="0" y="0"/>
            <a:ext cx="12349072" cy="6857999"/>
          </a:xfrm>
          <a:prstGeom prst="rect">
            <a:avLst/>
          </a:prstGeom>
          <a:solidFill>
            <a:srgbClr val="4058F4"/>
          </a:solidFill>
        </p:spPr>
        <p:txBody>
          <a:bodyPr vert="horz" lIns="720000" tIns="900000" rIns="720000" bIns="108000" rtlCol="0">
            <a:noAutofit/>
          </a:bodyPr>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baseline="0">
                <a:solidFill>
                  <a:schemeClr val="tx2"/>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baseline="0">
                <a:solidFill>
                  <a:schemeClr val="tx2"/>
                </a:solidFill>
                <a:latin typeface="+mn-lt"/>
                <a:ea typeface="+mn-ea"/>
                <a:cs typeface="+mn-cs"/>
              </a:defRPr>
            </a:lvl5pPr>
            <a:lvl6pPr marL="108000" indent="-108000" algn="l" defTabSz="914400" rtl="0" eaLnBrk="1" latinLnBrk="0" hangingPunct="1">
              <a:lnSpc>
                <a:spcPct val="100000"/>
              </a:lnSpc>
              <a:spcBef>
                <a:spcPts val="0"/>
              </a:spcBef>
              <a:spcAft>
                <a:spcPts val="300"/>
              </a:spcAft>
              <a:buFont typeface="Arial" panose="020B0604020202020204" pitchFamily="34" charset="0"/>
              <a:buChar char="•"/>
              <a:defRPr sz="1000" kern="1200" baseline="0">
                <a:solidFill>
                  <a:schemeClr val="tx2"/>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1000" b="1" kern="1200" baseline="0">
                <a:solidFill>
                  <a:schemeClr val="tx2"/>
                </a:solidFill>
                <a:latin typeface="+mj-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000" kern="1200" baseline="0">
                <a:solidFill>
                  <a:schemeClr val="tx2"/>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600" kern="1200" baseline="0">
                <a:solidFill>
                  <a:schemeClr val="tx2"/>
                </a:solidFill>
                <a:latin typeface="+mj-lt"/>
                <a:ea typeface="+mn-ea"/>
                <a:cs typeface="+mn-cs"/>
              </a:defRPr>
            </a:lvl9pPr>
          </a:lstStyle>
          <a:p>
            <a:pPr marL="0" indent="0" algn="ctr">
              <a:spcBef>
                <a:spcPts val="800"/>
              </a:spcBef>
              <a:buNone/>
            </a:pPr>
            <a:endParaRPr lang="da-DK" sz="1800" b="1"/>
          </a:p>
        </p:txBody>
      </p:sp>
      <p:sp>
        <p:nvSpPr>
          <p:cNvPr id="8" name="Pladsholder til indhold 6">
            <a:extLst>
              <a:ext uri="{FF2B5EF4-FFF2-40B4-BE49-F238E27FC236}">
                <a16:creationId xmlns:a16="http://schemas.microsoft.com/office/drawing/2014/main" id="{CF3A76F4-74ED-465A-BA7D-E4B014264848}"/>
              </a:ext>
            </a:extLst>
          </p:cNvPr>
          <p:cNvSpPr txBox="1">
            <a:spLocks/>
          </p:cNvSpPr>
          <p:nvPr/>
        </p:nvSpPr>
        <p:spPr>
          <a:xfrm>
            <a:off x="5875699" y="1"/>
            <a:ext cx="6473374" cy="6857999"/>
          </a:xfrm>
          <a:prstGeom prst="rect">
            <a:avLst/>
          </a:prstGeom>
          <a:solidFill>
            <a:srgbClr val="F74030"/>
          </a:solidFill>
        </p:spPr>
        <p:txBody>
          <a:bodyPr vert="horz" lIns="720000" tIns="900000" rIns="720000" bIns="108000" rtlCol="0">
            <a:noAutofit/>
          </a:bodyPr>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baseline="0">
                <a:solidFill>
                  <a:schemeClr val="tx2"/>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baseline="0">
                <a:solidFill>
                  <a:schemeClr val="tx2"/>
                </a:solidFill>
                <a:latin typeface="+mn-lt"/>
                <a:ea typeface="+mn-ea"/>
                <a:cs typeface="+mn-cs"/>
              </a:defRPr>
            </a:lvl5pPr>
            <a:lvl6pPr marL="108000" indent="-108000" algn="l" defTabSz="914400" rtl="0" eaLnBrk="1" latinLnBrk="0" hangingPunct="1">
              <a:lnSpc>
                <a:spcPct val="100000"/>
              </a:lnSpc>
              <a:spcBef>
                <a:spcPts val="0"/>
              </a:spcBef>
              <a:spcAft>
                <a:spcPts val="300"/>
              </a:spcAft>
              <a:buFont typeface="Arial" panose="020B0604020202020204" pitchFamily="34" charset="0"/>
              <a:buChar char="•"/>
              <a:defRPr sz="1000" kern="1200" baseline="0">
                <a:solidFill>
                  <a:schemeClr val="tx2"/>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1000" b="1" kern="1200" baseline="0">
                <a:solidFill>
                  <a:schemeClr val="tx2"/>
                </a:solidFill>
                <a:latin typeface="+mj-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000" kern="1200" baseline="0">
                <a:solidFill>
                  <a:schemeClr val="tx2"/>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600" kern="1200" baseline="0">
                <a:solidFill>
                  <a:schemeClr val="tx2"/>
                </a:solidFill>
                <a:latin typeface="+mj-lt"/>
                <a:ea typeface="+mn-ea"/>
                <a:cs typeface="+mn-cs"/>
              </a:defRPr>
            </a:lvl9pPr>
          </a:lstStyle>
          <a:p>
            <a:pPr marL="0" indent="0" algn="ctr">
              <a:spcBef>
                <a:spcPts val="800"/>
              </a:spcBef>
              <a:buNone/>
            </a:pPr>
            <a:endParaRPr lang="da-DK" sz="1800"/>
          </a:p>
        </p:txBody>
      </p:sp>
      <p:sp>
        <p:nvSpPr>
          <p:cNvPr id="37" name="Pladsholder til indhold 6">
            <a:extLst>
              <a:ext uri="{FF2B5EF4-FFF2-40B4-BE49-F238E27FC236}">
                <a16:creationId xmlns:a16="http://schemas.microsoft.com/office/drawing/2014/main" id="{99F3E0D8-E8FC-8E31-C048-82A853018CF5}"/>
              </a:ext>
            </a:extLst>
          </p:cNvPr>
          <p:cNvSpPr>
            <a:spLocks noGrp="1"/>
          </p:cNvSpPr>
          <p:nvPr>
            <p:ph idx="1"/>
          </p:nvPr>
        </p:nvSpPr>
        <p:spPr>
          <a:xfrm>
            <a:off x="0" y="10510"/>
            <a:ext cx="4047066" cy="6857999"/>
          </a:xfrm>
          <a:solidFill>
            <a:srgbClr val="4058F4"/>
          </a:solidFill>
        </p:spPr>
        <p:txBody>
          <a:bodyPr lIns="720000" tIns="900000" rIns="720000" bIns="108000"/>
          <a:lstStyle/>
          <a:p>
            <a:pPr marL="0" indent="0" algn="ctr">
              <a:spcBef>
                <a:spcPts val="800"/>
              </a:spcBef>
              <a:buNone/>
            </a:pPr>
            <a:endParaRPr lang="da-DK" sz="2800" i="1">
              <a:solidFill>
                <a:srgbClr val="F8F5F4"/>
              </a:solidFill>
              <a:effectLst/>
              <a:latin typeface="Cambria" panose="02040503050406030204" pitchFamily="18" charset="0"/>
            </a:endParaRPr>
          </a:p>
          <a:p>
            <a:pPr marL="0" indent="0" algn="ctr">
              <a:spcBef>
                <a:spcPts val="800"/>
              </a:spcBef>
              <a:buNone/>
            </a:pPr>
            <a:endParaRPr lang="da-DK" sz="2800" i="1">
              <a:solidFill>
                <a:srgbClr val="F8F5F4"/>
              </a:solidFill>
              <a:latin typeface="Cambria" panose="02040503050406030204" pitchFamily="18" charset="0"/>
            </a:endParaRPr>
          </a:p>
          <a:p>
            <a:pPr marL="0" indent="0" algn="ctr">
              <a:spcBef>
                <a:spcPts val="800"/>
              </a:spcBef>
              <a:buNone/>
            </a:pPr>
            <a:endParaRPr lang="da-DK" sz="2800" i="1">
              <a:solidFill>
                <a:srgbClr val="F8F5F4"/>
              </a:solidFill>
              <a:effectLst/>
              <a:latin typeface="Cambria" panose="02040503050406030204" pitchFamily="18" charset="0"/>
            </a:endParaRPr>
          </a:p>
          <a:p>
            <a:pPr marL="0" indent="0" algn="ctr">
              <a:spcBef>
                <a:spcPts val="800"/>
              </a:spcBef>
              <a:buNone/>
            </a:pPr>
            <a:endParaRPr lang="da-DK" sz="2800" i="1">
              <a:solidFill>
                <a:srgbClr val="F8F5F4"/>
              </a:solidFill>
              <a:latin typeface="Cambria" panose="02040503050406030204" pitchFamily="18" charset="0"/>
            </a:endParaRPr>
          </a:p>
          <a:p>
            <a:pPr marL="0" indent="0" algn="ctr">
              <a:spcBef>
                <a:spcPts val="800"/>
              </a:spcBef>
              <a:buNone/>
            </a:pPr>
            <a:endParaRPr lang="da-DK" sz="2800" i="1">
              <a:solidFill>
                <a:srgbClr val="F8F5F4"/>
              </a:solidFill>
              <a:latin typeface="Cambria" panose="02040503050406030204" pitchFamily="18" charset="0"/>
            </a:endParaRPr>
          </a:p>
          <a:p>
            <a:pPr marL="0" indent="0" algn="ctr">
              <a:spcBef>
                <a:spcPts val="800"/>
              </a:spcBef>
              <a:buNone/>
            </a:pPr>
            <a:r>
              <a:rPr lang="da-DK" sz="2000" i="1">
                <a:solidFill>
                  <a:srgbClr val="F8F5F4"/>
                </a:solidFill>
                <a:effectLst/>
                <a:latin typeface="Cambria" panose="02040503050406030204" pitchFamily="18" charset="0"/>
              </a:rPr>
              <a:t>Agenda 1</a:t>
            </a:r>
          </a:p>
          <a:p>
            <a:pPr marL="0" indent="0" algn="ctr">
              <a:spcBef>
                <a:spcPts val="800"/>
              </a:spcBef>
              <a:buNone/>
            </a:pPr>
            <a:r>
              <a:rPr lang="da-DK" sz="1800">
                <a:solidFill>
                  <a:srgbClr val="F8F5F4"/>
                </a:solidFill>
                <a:effectLst/>
                <a:latin typeface="Poppins" pitchFamily="2" charset="77"/>
              </a:rPr>
              <a:t>Sundhedsreformen skal gøre </a:t>
            </a:r>
            <a:r>
              <a:rPr lang="da-DK" sz="1800" b="1">
                <a:solidFill>
                  <a:srgbClr val="F8F5F4"/>
                </a:solidFill>
                <a:effectLst/>
                <a:latin typeface="Poppins" pitchFamily="2" charset="77"/>
              </a:rPr>
              <a:t>hjertesundhed til en </a:t>
            </a:r>
            <a:br>
              <a:rPr lang="da-DK" sz="1800" b="1">
                <a:solidFill>
                  <a:srgbClr val="F8F5F4"/>
                </a:solidFill>
                <a:effectLst/>
                <a:latin typeface="Poppins" pitchFamily="2" charset="77"/>
              </a:rPr>
            </a:br>
            <a:r>
              <a:rPr lang="da-DK" sz="1800" b="1">
                <a:solidFill>
                  <a:srgbClr val="F8F5F4"/>
                </a:solidFill>
                <a:effectLst/>
                <a:latin typeface="Poppins" pitchFamily="2" charset="77"/>
              </a:rPr>
              <a:t>politisk topprioritet</a:t>
            </a:r>
          </a:p>
        </p:txBody>
      </p:sp>
      <p:pic>
        <p:nvPicPr>
          <p:cNvPr id="6" name="Billede 6">
            <a:extLst>
              <a:ext uri="{FF2B5EF4-FFF2-40B4-BE49-F238E27FC236}">
                <a16:creationId xmlns:a16="http://schemas.microsoft.com/office/drawing/2014/main" id="{0848060C-E470-1546-42BE-670D12AE5AA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0510" y="0"/>
            <a:ext cx="4055898" cy="2524125"/>
          </a:xfrm>
          <a:prstGeom prst="rect">
            <a:avLst/>
          </a:prstGeom>
        </p:spPr>
      </p:pic>
      <p:sp>
        <p:nvSpPr>
          <p:cNvPr id="2" name="TextBox 1">
            <a:extLst>
              <a:ext uri="{FF2B5EF4-FFF2-40B4-BE49-F238E27FC236}">
                <a16:creationId xmlns:a16="http://schemas.microsoft.com/office/drawing/2014/main" id="{0FB9595B-603A-DE92-AA3A-C018108C00A6}"/>
              </a:ext>
            </a:extLst>
          </p:cNvPr>
          <p:cNvSpPr txBox="1"/>
          <p:nvPr/>
        </p:nvSpPr>
        <p:spPr>
          <a:xfrm>
            <a:off x="7807569" y="-1336431"/>
            <a:ext cx="65" cy="246221"/>
          </a:xfrm>
          <a:prstGeom prst="rect">
            <a:avLst/>
          </a:prstGeom>
          <a:noFill/>
        </p:spPr>
        <p:txBody>
          <a:bodyPr wrap="none" lIns="0" tIns="0" rIns="0" bIns="0" rtlCol="0">
            <a:spAutoFit/>
          </a:bodyPr>
          <a:lstStyle/>
          <a:p>
            <a:pPr algn="l"/>
            <a:endParaRPr lang="en-US" sz="1600">
              <a:solidFill>
                <a:schemeClr val="tx2"/>
              </a:solidFill>
            </a:endParaRPr>
          </a:p>
        </p:txBody>
      </p:sp>
      <p:sp>
        <p:nvSpPr>
          <p:cNvPr id="3" name="Pladsholder til indhold 6">
            <a:extLst>
              <a:ext uri="{FF2B5EF4-FFF2-40B4-BE49-F238E27FC236}">
                <a16:creationId xmlns:a16="http://schemas.microsoft.com/office/drawing/2014/main" id="{3E9124A0-E058-A620-311B-838D7ABEA2B5}"/>
              </a:ext>
            </a:extLst>
          </p:cNvPr>
          <p:cNvSpPr txBox="1">
            <a:spLocks/>
          </p:cNvSpPr>
          <p:nvPr/>
        </p:nvSpPr>
        <p:spPr>
          <a:xfrm>
            <a:off x="4047063" y="1"/>
            <a:ext cx="4139665" cy="6857999"/>
          </a:xfrm>
          <a:prstGeom prst="rect">
            <a:avLst/>
          </a:prstGeom>
          <a:solidFill>
            <a:srgbClr val="F74030"/>
          </a:solidFill>
        </p:spPr>
        <p:txBody>
          <a:bodyPr vert="horz" lIns="720000" tIns="900000" rIns="720000" bIns="108000" rtlCol="0">
            <a:noAutofit/>
          </a:bodyPr>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baseline="0">
                <a:solidFill>
                  <a:schemeClr val="tx2"/>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baseline="0">
                <a:solidFill>
                  <a:schemeClr val="tx2"/>
                </a:solidFill>
                <a:latin typeface="+mn-lt"/>
                <a:ea typeface="+mn-ea"/>
                <a:cs typeface="+mn-cs"/>
              </a:defRPr>
            </a:lvl5pPr>
            <a:lvl6pPr marL="108000" indent="-108000" algn="l" defTabSz="914400" rtl="0" eaLnBrk="1" latinLnBrk="0" hangingPunct="1">
              <a:lnSpc>
                <a:spcPct val="100000"/>
              </a:lnSpc>
              <a:spcBef>
                <a:spcPts val="0"/>
              </a:spcBef>
              <a:spcAft>
                <a:spcPts val="300"/>
              </a:spcAft>
              <a:buFont typeface="Arial" panose="020B0604020202020204" pitchFamily="34" charset="0"/>
              <a:buChar char="•"/>
              <a:defRPr sz="1000" kern="1200" baseline="0">
                <a:solidFill>
                  <a:schemeClr val="tx2"/>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1000" b="1" kern="1200" baseline="0">
                <a:solidFill>
                  <a:schemeClr val="tx2"/>
                </a:solidFill>
                <a:latin typeface="+mj-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000" kern="1200" baseline="0">
                <a:solidFill>
                  <a:schemeClr val="tx2"/>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600" kern="1200" baseline="0">
                <a:solidFill>
                  <a:schemeClr val="tx2"/>
                </a:solidFill>
                <a:latin typeface="+mj-lt"/>
                <a:ea typeface="+mn-ea"/>
                <a:cs typeface="+mn-cs"/>
              </a:defRPr>
            </a:lvl9pPr>
          </a:lstStyle>
          <a:p>
            <a:pPr marL="0" indent="0" algn="ctr">
              <a:spcBef>
                <a:spcPts val="800"/>
              </a:spcBef>
              <a:buNone/>
            </a:pPr>
            <a:endParaRPr lang="da-DK" sz="2800" i="1">
              <a:solidFill>
                <a:srgbClr val="F8F5F4"/>
              </a:solidFill>
              <a:latin typeface="Cambria" panose="02040503050406030204" pitchFamily="18" charset="0"/>
            </a:endParaRPr>
          </a:p>
          <a:p>
            <a:pPr marL="0" indent="0" algn="ctr">
              <a:spcBef>
                <a:spcPts val="800"/>
              </a:spcBef>
              <a:buNone/>
            </a:pPr>
            <a:r>
              <a:rPr lang="da-DK" sz="2000" i="1">
                <a:solidFill>
                  <a:srgbClr val="F8F5F4"/>
                </a:solidFill>
                <a:effectLst/>
                <a:latin typeface="Cambria" panose="02040503050406030204" pitchFamily="18" charset="0"/>
              </a:rPr>
              <a:t>Agenda 2</a:t>
            </a:r>
          </a:p>
          <a:p>
            <a:pPr marL="0" indent="0" algn="ctr">
              <a:spcBef>
                <a:spcPts val="800"/>
              </a:spcBef>
              <a:buNone/>
            </a:pPr>
            <a:r>
              <a:rPr lang="da-DK" sz="1800">
                <a:solidFill>
                  <a:srgbClr val="F8F5F4"/>
                </a:solidFill>
                <a:effectLst/>
                <a:latin typeface="Poppins" pitchFamily="2" charset="77"/>
              </a:rPr>
              <a:t>Nationale </a:t>
            </a:r>
            <a:br>
              <a:rPr lang="da-DK" sz="1800">
                <a:solidFill>
                  <a:srgbClr val="F8F5F4"/>
                </a:solidFill>
                <a:effectLst/>
                <a:latin typeface="Poppins" pitchFamily="2" charset="77"/>
              </a:rPr>
            </a:br>
            <a:r>
              <a:rPr lang="da-DK" sz="1800">
                <a:solidFill>
                  <a:srgbClr val="F8F5F4"/>
                </a:solidFill>
                <a:effectLst/>
                <a:latin typeface="Poppins" pitchFamily="2" charset="77"/>
              </a:rPr>
              <a:t>mål for et </a:t>
            </a:r>
            <a:br>
              <a:rPr lang="da-DK" sz="1800">
                <a:solidFill>
                  <a:srgbClr val="F8F5F4"/>
                </a:solidFill>
                <a:effectLst/>
                <a:latin typeface="Poppins" pitchFamily="2" charset="77"/>
              </a:rPr>
            </a:br>
            <a:r>
              <a:rPr lang="da-DK" sz="1800" b="1">
                <a:solidFill>
                  <a:srgbClr val="F8F5F4"/>
                </a:solidFill>
                <a:effectLst/>
                <a:latin typeface="Poppins" pitchFamily="2" charset="77"/>
              </a:rPr>
              <a:t>hjertesundt </a:t>
            </a:r>
            <a:br>
              <a:rPr lang="da-DK" sz="1800" b="1">
                <a:solidFill>
                  <a:srgbClr val="F8F5F4"/>
                </a:solidFill>
                <a:effectLst/>
                <a:latin typeface="Poppins" pitchFamily="2" charset="77"/>
              </a:rPr>
            </a:br>
            <a:r>
              <a:rPr lang="da-DK" sz="1800" b="1">
                <a:solidFill>
                  <a:srgbClr val="F8F5F4"/>
                </a:solidFill>
                <a:effectLst/>
                <a:latin typeface="Poppins" pitchFamily="2" charset="77"/>
              </a:rPr>
              <a:t>arbejdsliv</a:t>
            </a:r>
            <a:endParaRPr lang="da-DK" sz="1800" b="1"/>
          </a:p>
        </p:txBody>
      </p:sp>
      <p:pic>
        <p:nvPicPr>
          <p:cNvPr id="7" name="Billede 11">
            <a:extLst>
              <a:ext uri="{FF2B5EF4-FFF2-40B4-BE49-F238E27FC236}">
                <a16:creationId xmlns:a16="http://schemas.microsoft.com/office/drawing/2014/main" id="{58D4AFCC-FC79-CB31-8A35-4F0CC5DD68A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047063" y="4333876"/>
            <a:ext cx="4139665" cy="2524125"/>
          </a:xfrm>
          <a:prstGeom prst="rect">
            <a:avLst/>
          </a:prstGeom>
        </p:spPr>
      </p:pic>
      <p:sp>
        <p:nvSpPr>
          <p:cNvPr id="9" name="Pladsholder til indhold 6">
            <a:extLst>
              <a:ext uri="{FF2B5EF4-FFF2-40B4-BE49-F238E27FC236}">
                <a16:creationId xmlns:a16="http://schemas.microsoft.com/office/drawing/2014/main" id="{4AE554B3-F750-D6DE-602C-8E28947C9C15}"/>
              </a:ext>
            </a:extLst>
          </p:cNvPr>
          <p:cNvSpPr txBox="1">
            <a:spLocks/>
          </p:cNvSpPr>
          <p:nvPr/>
        </p:nvSpPr>
        <p:spPr>
          <a:xfrm>
            <a:off x="8169066" y="-10510"/>
            <a:ext cx="4180007" cy="6879019"/>
          </a:xfrm>
          <a:prstGeom prst="rect">
            <a:avLst/>
          </a:prstGeom>
          <a:solidFill>
            <a:srgbClr val="CFAAF6"/>
          </a:solidFill>
        </p:spPr>
        <p:txBody>
          <a:bodyPr vert="horz" lIns="720000" tIns="900000" rIns="720000" bIns="108000" rtlCol="0">
            <a:noAutofit/>
          </a:bodyPr>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baseline="0">
                <a:solidFill>
                  <a:schemeClr val="tx2"/>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baseline="0">
                <a:solidFill>
                  <a:schemeClr val="tx2"/>
                </a:solidFill>
                <a:latin typeface="+mn-lt"/>
                <a:ea typeface="+mn-ea"/>
                <a:cs typeface="+mn-cs"/>
              </a:defRPr>
            </a:lvl5pPr>
            <a:lvl6pPr marL="108000" indent="-108000" algn="l" defTabSz="914400" rtl="0" eaLnBrk="1" latinLnBrk="0" hangingPunct="1">
              <a:lnSpc>
                <a:spcPct val="100000"/>
              </a:lnSpc>
              <a:spcBef>
                <a:spcPts val="0"/>
              </a:spcBef>
              <a:spcAft>
                <a:spcPts val="300"/>
              </a:spcAft>
              <a:buFont typeface="Arial" panose="020B0604020202020204" pitchFamily="34" charset="0"/>
              <a:buChar char="•"/>
              <a:defRPr sz="1000" kern="1200" baseline="0">
                <a:solidFill>
                  <a:schemeClr val="tx2"/>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1000" b="1" kern="1200" baseline="0">
                <a:solidFill>
                  <a:schemeClr val="tx2"/>
                </a:solidFill>
                <a:latin typeface="+mj-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000" kern="1200" baseline="0">
                <a:solidFill>
                  <a:schemeClr val="tx2"/>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600" kern="1200" baseline="0">
                <a:solidFill>
                  <a:schemeClr val="tx2"/>
                </a:solidFill>
                <a:latin typeface="+mj-lt"/>
                <a:ea typeface="+mn-ea"/>
                <a:cs typeface="+mn-cs"/>
              </a:defRPr>
            </a:lvl9pPr>
          </a:lstStyle>
          <a:p>
            <a:pPr marL="0" indent="0" algn="ctr">
              <a:spcBef>
                <a:spcPts val="800"/>
              </a:spcBef>
              <a:buNone/>
            </a:pPr>
            <a:endParaRPr lang="da-DK" sz="2800" i="1">
              <a:solidFill>
                <a:srgbClr val="F8F5F4"/>
              </a:solidFill>
              <a:effectLst/>
              <a:latin typeface="Cambria" panose="02040503050406030204" pitchFamily="18" charset="0"/>
            </a:endParaRPr>
          </a:p>
          <a:p>
            <a:pPr marL="0" indent="0" algn="ctr">
              <a:spcBef>
                <a:spcPts val="800"/>
              </a:spcBef>
              <a:buNone/>
            </a:pPr>
            <a:endParaRPr lang="da-DK" sz="2800" i="1">
              <a:solidFill>
                <a:srgbClr val="F8F5F4"/>
              </a:solidFill>
              <a:latin typeface="Cambria" panose="02040503050406030204" pitchFamily="18" charset="0"/>
            </a:endParaRPr>
          </a:p>
          <a:p>
            <a:pPr marL="0" indent="0" algn="ctr">
              <a:spcBef>
                <a:spcPts val="800"/>
              </a:spcBef>
              <a:buNone/>
            </a:pPr>
            <a:endParaRPr lang="da-DK" sz="2800" i="1">
              <a:solidFill>
                <a:srgbClr val="F8F5F4"/>
              </a:solidFill>
              <a:effectLst/>
              <a:latin typeface="Cambria" panose="02040503050406030204" pitchFamily="18" charset="0"/>
            </a:endParaRPr>
          </a:p>
          <a:p>
            <a:pPr marL="0" indent="0" algn="ctr">
              <a:spcBef>
                <a:spcPts val="800"/>
              </a:spcBef>
              <a:buNone/>
            </a:pPr>
            <a:endParaRPr lang="da-DK" sz="2800" i="1">
              <a:solidFill>
                <a:srgbClr val="F8F5F4"/>
              </a:solidFill>
              <a:latin typeface="Cambria" panose="02040503050406030204" pitchFamily="18" charset="0"/>
            </a:endParaRPr>
          </a:p>
          <a:p>
            <a:pPr marL="0" indent="0" algn="ctr">
              <a:spcBef>
                <a:spcPts val="800"/>
              </a:spcBef>
              <a:buNone/>
            </a:pPr>
            <a:endParaRPr lang="da-DK" sz="2800" i="1">
              <a:solidFill>
                <a:srgbClr val="F8F5F4"/>
              </a:solidFill>
              <a:latin typeface="Cambria" panose="02040503050406030204" pitchFamily="18" charset="0"/>
            </a:endParaRPr>
          </a:p>
          <a:p>
            <a:pPr marL="0" indent="0" algn="ctr">
              <a:spcBef>
                <a:spcPts val="800"/>
              </a:spcBef>
              <a:buNone/>
            </a:pPr>
            <a:r>
              <a:rPr lang="da-DK" sz="2000" i="1">
                <a:solidFill>
                  <a:srgbClr val="4C0808"/>
                </a:solidFill>
                <a:effectLst/>
                <a:latin typeface="Cambria" panose="02040503050406030204" pitchFamily="18" charset="0"/>
              </a:rPr>
              <a:t>Agenda 3</a:t>
            </a:r>
          </a:p>
          <a:p>
            <a:pPr marL="0" indent="0" algn="ctr">
              <a:spcBef>
                <a:spcPts val="800"/>
              </a:spcBef>
              <a:buNone/>
            </a:pPr>
            <a:r>
              <a:rPr lang="da-DK" sz="1800">
                <a:solidFill>
                  <a:srgbClr val="4C0808"/>
                </a:solidFill>
                <a:effectLst/>
                <a:latin typeface="Poppins" pitchFamily="2" charset="77"/>
              </a:rPr>
              <a:t>Opmærksomhed om </a:t>
            </a:r>
            <a:r>
              <a:rPr lang="da-DK" sz="1800" b="1">
                <a:solidFill>
                  <a:srgbClr val="4C0808"/>
                </a:solidFill>
                <a:effectLst/>
                <a:latin typeface="Poppins" pitchFamily="2" charset="77"/>
              </a:rPr>
              <a:t>ultraforarbejdede </a:t>
            </a:r>
            <a:br>
              <a:rPr lang="da-DK" sz="1800" b="1">
                <a:solidFill>
                  <a:srgbClr val="4C0808"/>
                </a:solidFill>
                <a:effectLst/>
                <a:latin typeface="Poppins" pitchFamily="2" charset="77"/>
              </a:rPr>
            </a:br>
            <a:r>
              <a:rPr lang="da-DK" sz="1800" b="1">
                <a:solidFill>
                  <a:srgbClr val="4C0808"/>
                </a:solidFill>
                <a:effectLst/>
                <a:latin typeface="Poppins" pitchFamily="2" charset="77"/>
              </a:rPr>
              <a:t>fødevarer</a:t>
            </a:r>
            <a:r>
              <a:rPr lang="da-DK" sz="1800">
                <a:solidFill>
                  <a:srgbClr val="4C0808"/>
                </a:solidFill>
                <a:effectLst/>
                <a:latin typeface="Poppins" pitchFamily="2" charset="77"/>
              </a:rPr>
              <a:t> </a:t>
            </a:r>
            <a:br>
              <a:rPr lang="da-DK" sz="1800">
                <a:solidFill>
                  <a:srgbClr val="4C0808"/>
                </a:solidFill>
                <a:effectLst/>
                <a:latin typeface="Poppins" pitchFamily="2" charset="77"/>
              </a:rPr>
            </a:br>
            <a:r>
              <a:rPr lang="da-DK" sz="1800">
                <a:solidFill>
                  <a:srgbClr val="4C0808"/>
                </a:solidFill>
                <a:effectLst/>
                <a:latin typeface="Poppins" pitchFamily="2" charset="77"/>
              </a:rPr>
              <a:t>og behovet for klarhed</a:t>
            </a:r>
            <a:endParaRPr lang="da-DK" sz="1800"/>
          </a:p>
        </p:txBody>
      </p:sp>
      <p:pic>
        <p:nvPicPr>
          <p:cNvPr id="13" name="Billede 12">
            <a:extLst>
              <a:ext uri="{FF2B5EF4-FFF2-40B4-BE49-F238E27FC236}">
                <a16:creationId xmlns:a16="http://schemas.microsoft.com/office/drawing/2014/main" id="{91403B0C-38D2-6B2D-D501-288A77C3E143}"/>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8167387" y="-10510"/>
            <a:ext cx="4181685" cy="2669627"/>
          </a:xfrm>
          <a:prstGeom prst="rect">
            <a:avLst/>
          </a:prstGeom>
        </p:spPr>
      </p:pic>
    </p:spTree>
    <p:extLst>
      <p:ext uri="{BB962C8B-B14F-4D97-AF65-F5344CB8AC3E}">
        <p14:creationId xmlns:p14="http://schemas.microsoft.com/office/powerpoint/2010/main" val="250254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5EE3E-1296-17AB-F7D6-CB00371493D0}"/>
            </a:ext>
          </a:extLst>
        </p:cNvPr>
        <p:cNvGrpSpPr/>
        <p:nvPr/>
      </p:nvGrpSpPr>
      <p:grpSpPr>
        <a:xfrm>
          <a:off x="0" y="0"/>
          <a:ext cx="0" cy="0"/>
          <a:chOff x="0" y="0"/>
          <a:chExt cx="0" cy="0"/>
        </a:xfrm>
      </p:grpSpPr>
      <p:pic>
        <p:nvPicPr>
          <p:cNvPr id="5" name="Pladsholder til billede 4">
            <a:extLst>
              <a:ext uri="{FF2B5EF4-FFF2-40B4-BE49-F238E27FC236}">
                <a16:creationId xmlns:a16="http://schemas.microsoft.com/office/drawing/2014/main" id="{D75DC64B-73F3-F75B-6492-96DAC75F930B}"/>
              </a:ext>
            </a:extLst>
          </p:cNvPr>
          <p:cNvPicPr>
            <a:picLocks/>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2" name="Titel 3">
            <a:extLst>
              <a:ext uri="{FF2B5EF4-FFF2-40B4-BE49-F238E27FC236}">
                <a16:creationId xmlns:a16="http://schemas.microsoft.com/office/drawing/2014/main" id="{28EB216E-FE80-8E12-54CD-E5DE0F54F37A}"/>
              </a:ext>
            </a:extLst>
          </p:cNvPr>
          <p:cNvSpPr txBox="1">
            <a:spLocks/>
          </p:cNvSpPr>
          <p:nvPr/>
        </p:nvSpPr>
        <p:spPr>
          <a:xfrm>
            <a:off x="539748" y="1316586"/>
            <a:ext cx="7908337" cy="5144109"/>
          </a:xfrm>
          <a:prstGeom prst="rect">
            <a:avLst/>
          </a:prstGeom>
        </p:spPr>
        <p:txBody>
          <a:bodyPr vert="horz" lIns="0" tIns="0" rIns="0" bIns="0" rtlCol="0" anchor="b" anchorCtr="0">
            <a:noAutofit/>
          </a:bodyPr>
          <a:lstStyle>
            <a:lvl1pPr algn="l" defTabSz="914400" rtl="0" eaLnBrk="1" latinLnBrk="0" hangingPunct="1">
              <a:lnSpc>
                <a:spcPct val="95000"/>
              </a:lnSpc>
              <a:spcBef>
                <a:spcPct val="0"/>
              </a:spcBef>
              <a:buNone/>
              <a:defRPr sz="4000" kern="1200">
                <a:solidFill>
                  <a:schemeClr val="tx2"/>
                </a:solidFill>
                <a:latin typeface="+mj-lt"/>
                <a:ea typeface="+mj-ea"/>
                <a:cs typeface="+mj-cs"/>
              </a:defRPr>
            </a:lvl1pPr>
          </a:lstStyle>
          <a:p>
            <a:r>
              <a:rPr lang="da-DK">
                <a:solidFill>
                  <a:srgbClr val="EFE6DD"/>
                </a:solidFill>
              </a:rPr>
              <a:t>Vi arbejder </a:t>
            </a:r>
          </a:p>
          <a:p>
            <a:r>
              <a:rPr lang="da-DK">
                <a:solidFill>
                  <a:srgbClr val="EFE6DD"/>
                </a:solidFill>
              </a:rPr>
              <a:t>for at forebygge hjertesygdomme </a:t>
            </a:r>
          </a:p>
          <a:p>
            <a:endParaRPr lang="da-DK">
              <a:solidFill>
                <a:srgbClr val="EFE6DD"/>
              </a:solidFill>
            </a:endParaRPr>
          </a:p>
        </p:txBody>
      </p:sp>
      <p:pic>
        <p:nvPicPr>
          <p:cNvPr id="3" name="Grafik 21">
            <a:extLst>
              <a:ext uri="{FF2B5EF4-FFF2-40B4-BE49-F238E27FC236}">
                <a16:creationId xmlns:a16="http://schemas.microsoft.com/office/drawing/2014/main" id="{77E8CB93-6871-02DB-17C3-D0C2047F6452}"/>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flipH="1">
            <a:off x="539749" y="5898766"/>
            <a:ext cx="753119" cy="753119"/>
          </a:xfrm>
          <a:prstGeom prst="rect">
            <a:avLst/>
          </a:prstGeom>
        </p:spPr>
      </p:pic>
    </p:spTree>
    <p:extLst>
      <p:ext uri="{BB962C8B-B14F-4D97-AF65-F5344CB8AC3E}">
        <p14:creationId xmlns:p14="http://schemas.microsoft.com/office/powerpoint/2010/main" val="21484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4CA22-48DD-E5F2-33D4-28F7DABD1A93}"/>
            </a:ext>
          </a:extLst>
        </p:cNvPr>
        <p:cNvGrpSpPr/>
        <p:nvPr/>
      </p:nvGrpSpPr>
      <p:grpSpPr>
        <a:xfrm>
          <a:off x="0" y="0"/>
          <a:ext cx="0" cy="0"/>
          <a:chOff x="0" y="0"/>
          <a:chExt cx="0" cy="0"/>
        </a:xfrm>
      </p:grpSpPr>
      <p:sp>
        <p:nvSpPr>
          <p:cNvPr id="4" name="Pladsholder til indhold 6">
            <a:extLst>
              <a:ext uri="{FF2B5EF4-FFF2-40B4-BE49-F238E27FC236}">
                <a16:creationId xmlns:a16="http://schemas.microsoft.com/office/drawing/2014/main" id="{39A82F23-1C26-45E2-6BC7-524E9F058820}"/>
              </a:ext>
            </a:extLst>
          </p:cNvPr>
          <p:cNvSpPr txBox="1">
            <a:spLocks noGrp="1" noRot="1" noMove="1" noResize="1" noEditPoints="1" noAdjustHandles="1" noChangeArrowheads="1" noChangeShapeType="1"/>
          </p:cNvSpPr>
          <p:nvPr/>
        </p:nvSpPr>
        <p:spPr>
          <a:xfrm>
            <a:off x="0" y="0"/>
            <a:ext cx="12191999" cy="6865349"/>
          </a:xfrm>
          <a:prstGeom prst="rect">
            <a:avLst/>
          </a:prstGeom>
          <a:solidFill>
            <a:srgbClr val="F74030"/>
          </a:solidFill>
        </p:spPr>
        <p:txBody>
          <a:bodyPr vert="horz" lIns="576000" tIns="900000" rIns="576000" bIns="108000" rtlCol="0">
            <a:noAutofit/>
          </a:bodyPr>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baseline="0">
                <a:solidFill>
                  <a:schemeClr val="tx2"/>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baseline="0">
                <a:solidFill>
                  <a:schemeClr val="tx2"/>
                </a:solidFill>
                <a:latin typeface="+mn-lt"/>
                <a:ea typeface="+mn-ea"/>
                <a:cs typeface="+mn-cs"/>
              </a:defRPr>
            </a:lvl5pPr>
            <a:lvl6pPr marL="108000" indent="-108000" algn="l" defTabSz="914400" rtl="0" eaLnBrk="1" latinLnBrk="0" hangingPunct="1">
              <a:lnSpc>
                <a:spcPct val="100000"/>
              </a:lnSpc>
              <a:spcBef>
                <a:spcPts val="0"/>
              </a:spcBef>
              <a:spcAft>
                <a:spcPts val="300"/>
              </a:spcAft>
              <a:buFont typeface="Arial" panose="020B0604020202020204" pitchFamily="34" charset="0"/>
              <a:buChar char="•"/>
              <a:defRPr sz="1000" kern="1200" baseline="0">
                <a:solidFill>
                  <a:schemeClr val="tx2"/>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1000" b="1" kern="1200" baseline="0">
                <a:solidFill>
                  <a:schemeClr val="tx2"/>
                </a:solidFill>
                <a:latin typeface="+mj-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000" kern="1200" baseline="0">
                <a:solidFill>
                  <a:schemeClr val="tx2"/>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600" kern="1200" baseline="0">
                <a:solidFill>
                  <a:schemeClr val="tx2"/>
                </a:solidFill>
                <a:latin typeface="+mj-lt"/>
                <a:ea typeface="+mn-ea"/>
                <a:cs typeface="+mn-cs"/>
              </a:defRPr>
            </a:lvl9pPr>
          </a:lstStyle>
          <a:p>
            <a:pPr marL="0" indent="0" algn="ctr">
              <a:buNone/>
            </a:pPr>
            <a:endParaRPr lang="da-DK" sz="1800" i="1">
              <a:solidFill>
                <a:schemeClr val="bg1"/>
              </a:solidFill>
              <a:latin typeface="Cambria" panose="02040503050406030204" pitchFamily="18" charset="0"/>
            </a:endParaRPr>
          </a:p>
        </p:txBody>
      </p:sp>
      <p:sp>
        <p:nvSpPr>
          <p:cNvPr id="7" name="Pladsholder til indhold 6">
            <a:extLst>
              <a:ext uri="{FF2B5EF4-FFF2-40B4-BE49-F238E27FC236}">
                <a16:creationId xmlns:a16="http://schemas.microsoft.com/office/drawing/2014/main" id="{9F790ED5-8DC6-3195-C28A-AE7AFB8B4E6A}"/>
              </a:ext>
            </a:extLst>
          </p:cNvPr>
          <p:cNvSpPr txBox="1">
            <a:spLocks noGrp="1" noRot="1" noMove="1" noResize="1" noEditPoints="1" noAdjustHandles="1" noChangeArrowheads="1" noChangeShapeType="1"/>
          </p:cNvSpPr>
          <p:nvPr/>
        </p:nvSpPr>
        <p:spPr>
          <a:xfrm>
            <a:off x="0" y="3440889"/>
            <a:ext cx="12191999" cy="3434399"/>
          </a:xfrm>
          <a:prstGeom prst="rect">
            <a:avLst/>
          </a:prstGeom>
          <a:solidFill>
            <a:srgbClr val="CFAAF6"/>
          </a:solidFill>
        </p:spPr>
        <p:txBody>
          <a:bodyPr vert="horz" lIns="576000" tIns="900000" rIns="576000" bIns="108000" rtlCol="0">
            <a:noAutofit/>
          </a:bodyPr>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baseline="0">
                <a:solidFill>
                  <a:schemeClr val="tx2"/>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baseline="0">
                <a:solidFill>
                  <a:schemeClr val="tx2"/>
                </a:solidFill>
                <a:latin typeface="+mn-lt"/>
                <a:ea typeface="+mn-ea"/>
                <a:cs typeface="+mn-cs"/>
              </a:defRPr>
            </a:lvl5pPr>
            <a:lvl6pPr marL="108000" indent="-108000" algn="l" defTabSz="914400" rtl="0" eaLnBrk="1" latinLnBrk="0" hangingPunct="1">
              <a:lnSpc>
                <a:spcPct val="100000"/>
              </a:lnSpc>
              <a:spcBef>
                <a:spcPts val="0"/>
              </a:spcBef>
              <a:spcAft>
                <a:spcPts val="300"/>
              </a:spcAft>
              <a:buFont typeface="Arial" panose="020B0604020202020204" pitchFamily="34" charset="0"/>
              <a:buChar char="•"/>
              <a:defRPr sz="1000" kern="1200" baseline="0">
                <a:solidFill>
                  <a:schemeClr val="tx2"/>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1000" b="1" kern="1200" baseline="0">
                <a:solidFill>
                  <a:schemeClr val="tx2"/>
                </a:solidFill>
                <a:latin typeface="+mj-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000" kern="1200" baseline="0">
                <a:solidFill>
                  <a:schemeClr val="tx2"/>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600" kern="1200" baseline="0">
                <a:solidFill>
                  <a:schemeClr val="tx2"/>
                </a:solidFill>
                <a:latin typeface="+mj-lt"/>
                <a:ea typeface="+mn-ea"/>
                <a:cs typeface="+mn-cs"/>
              </a:defRPr>
            </a:lvl9pPr>
          </a:lstStyle>
          <a:p>
            <a:pPr marL="0" indent="0" algn="ctr">
              <a:buNone/>
            </a:pPr>
            <a:endParaRPr lang="da-DK" sz="1800" i="1">
              <a:solidFill>
                <a:schemeClr val="bg1"/>
              </a:solidFill>
              <a:latin typeface="Cambria" panose="02040503050406030204" pitchFamily="18" charset="0"/>
            </a:endParaRPr>
          </a:p>
        </p:txBody>
      </p:sp>
      <p:sp>
        <p:nvSpPr>
          <p:cNvPr id="20" name="Pladsholder til indhold 6">
            <a:extLst>
              <a:ext uri="{FF2B5EF4-FFF2-40B4-BE49-F238E27FC236}">
                <a16:creationId xmlns:a16="http://schemas.microsoft.com/office/drawing/2014/main" id="{EE7DC265-3704-B94B-9445-C9A8EF81B557}"/>
              </a:ext>
            </a:extLst>
          </p:cNvPr>
          <p:cNvSpPr txBox="1">
            <a:spLocks noGrp="1" noRot="1" noMove="1" noResize="1" noEditPoints="1" noAdjustHandles="1" noChangeArrowheads="1" noChangeShapeType="1"/>
          </p:cNvSpPr>
          <p:nvPr/>
        </p:nvSpPr>
        <p:spPr>
          <a:xfrm>
            <a:off x="6095999" y="0"/>
            <a:ext cx="6095999" cy="6865349"/>
          </a:xfrm>
          <a:prstGeom prst="rect">
            <a:avLst/>
          </a:prstGeom>
          <a:solidFill>
            <a:srgbClr val="EFE6DD"/>
          </a:solidFill>
        </p:spPr>
        <p:txBody>
          <a:bodyPr vert="horz" lIns="576000" tIns="900000" rIns="576000" bIns="108000" rtlCol="0">
            <a:noAutofit/>
          </a:bodyPr>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baseline="0">
                <a:solidFill>
                  <a:schemeClr val="tx2"/>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baseline="0">
                <a:solidFill>
                  <a:schemeClr val="tx2"/>
                </a:solidFill>
                <a:latin typeface="+mn-lt"/>
                <a:ea typeface="+mn-ea"/>
                <a:cs typeface="+mn-cs"/>
              </a:defRPr>
            </a:lvl5pPr>
            <a:lvl6pPr marL="108000" indent="-108000" algn="l" defTabSz="914400" rtl="0" eaLnBrk="1" latinLnBrk="0" hangingPunct="1">
              <a:lnSpc>
                <a:spcPct val="100000"/>
              </a:lnSpc>
              <a:spcBef>
                <a:spcPts val="0"/>
              </a:spcBef>
              <a:spcAft>
                <a:spcPts val="300"/>
              </a:spcAft>
              <a:buFont typeface="Arial" panose="020B0604020202020204" pitchFamily="34" charset="0"/>
              <a:buChar char="•"/>
              <a:defRPr sz="1000" kern="1200" baseline="0">
                <a:solidFill>
                  <a:schemeClr val="tx2"/>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1000" b="1" kern="1200" baseline="0">
                <a:solidFill>
                  <a:schemeClr val="tx2"/>
                </a:solidFill>
                <a:latin typeface="+mj-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000" kern="1200" baseline="0">
                <a:solidFill>
                  <a:schemeClr val="tx2"/>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600" kern="1200" baseline="0">
                <a:solidFill>
                  <a:schemeClr val="tx2"/>
                </a:solidFill>
                <a:latin typeface="+mj-lt"/>
                <a:ea typeface="+mn-ea"/>
                <a:cs typeface="+mn-cs"/>
              </a:defRPr>
            </a:lvl9pPr>
          </a:lstStyle>
          <a:p>
            <a:pPr marL="0" indent="0" algn="ctr">
              <a:buNone/>
            </a:pPr>
            <a:endParaRPr lang="da-DK" sz="1800" i="1">
              <a:solidFill>
                <a:schemeClr val="bg1"/>
              </a:solidFill>
              <a:latin typeface="Cambria" panose="02040503050406030204" pitchFamily="18" charset="0"/>
            </a:endParaRPr>
          </a:p>
        </p:txBody>
      </p:sp>
      <p:sp>
        <p:nvSpPr>
          <p:cNvPr id="23" name="Pladsholder til indhold 6">
            <a:extLst>
              <a:ext uri="{FF2B5EF4-FFF2-40B4-BE49-F238E27FC236}">
                <a16:creationId xmlns:a16="http://schemas.microsoft.com/office/drawing/2014/main" id="{1FF340AC-6A42-5226-E384-B6713A308242}"/>
              </a:ext>
            </a:extLst>
          </p:cNvPr>
          <p:cNvSpPr txBox="1">
            <a:spLocks noGrp="1" noRot="1" noMove="1" noResize="1" noEditPoints="1" noAdjustHandles="1" noChangeArrowheads="1" noChangeShapeType="1"/>
          </p:cNvSpPr>
          <p:nvPr/>
        </p:nvSpPr>
        <p:spPr>
          <a:xfrm>
            <a:off x="6095999" y="3430950"/>
            <a:ext cx="6095999" cy="3434399"/>
          </a:xfrm>
          <a:prstGeom prst="rect">
            <a:avLst/>
          </a:prstGeom>
          <a:solidFill>
            <a:srgbClr val="400000"/>
          </a:solidFill>
        </p:spPr>
        <p:txBody>
          <a:bodyPr vert="horz" lIns="576000" tIns="900000" rIns="576000" bIns="108000" rtlCol="0">
            <a:noAutofit/>
          </a:bodyPr>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baseline="0">
                <a:solidFill>
                  <a:schemeClr val="tx2"/>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baseline="0">
                <a:solidFill>
                  <a:schemeClr val="tx2"/>
                </a:solidFill>
                <a:latin typeface="+mn-lt"/>
                <a:ea typeface="+mn-ea"/>
                <a:cs typeface="+mn-cs"/>
              </a:defRPr>
            </a:lvl5pPr>
            <a:lvl6pPr marL="108000" indent="-108000" algn="l" defTabSz="914400" rtl="0" eaLnBrk="1" latinLnBrk="0" hangingPunct="1">
              <a:lnSpc>
                <a:spcPct val="100000"/>
              </a:lnSpc>
              <a:spcBef>
                <a:spcPts val="0"/>
              </a:spcBef>
              <a:spcAft>
                <a:spcPts val="300"/>
              </a:spcAft>
              <a:buFont typeface="Arial" panose="020B0604020202020204" pitchFamily="34" charset="0"/>
              <a:buChar char="•"/>
              <a:defRPr sz="1000" kern="1200" baseline="0">
                <a:solidFill>
                  <a:schemeClr val="tx2"/>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1000" b="1" kern="1200" baseline="0">
                <a:solidFill>
                  <a:schemeClr val="tx2"/>
                </a:solidFill>
                <a:latin typeface="+mj-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000" kern="1200" baseline="0">
                <a:solidFill>
                  <a:schemeClr val="tx2"/>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600" kern="1200" baseline="0">
                <a:solidFill>
                  <a:schemeClr val="tx2"/>
                </a:solidFill>
                <a:latin typeface="+mj-lt"/>
                <a:ea typeface="+mn-ea"/>
                <a:cs typeface="+mn-cs"/>
              </a:defRPr>
            </a:lvl9pPr>
          </a:lstStyle>
          <a:p>
            <a:pPr marL="0" indent="0" algn="ctr">
              <a:buNone/>
            </a:pPr>
            <a:endParaRPr lang="da-DK" sz="1800" i="1">
              <a:solidFill>
                <a:schemeClr val="bg1"/>
              </a:solidFill>
              <a:latin typeface="Cambria" panose="02040503050406030204" pitchFamily="18" charset="0"/>
            </a:endParaRPr>
          </a:p>
        </p:txBody>
      </p:sp>
      <p:pic>
        <p:nvPicPr>
          <p:cNvPr id="9" name="Picture 8">
            <a:extLst>
              <a:ext uri="{FF2B5EF4-FFF2-40B4-BE49-F238E27FC236}">
                <a16:creationId xmlns:a16="http://schemas.microsoft.com/office/drawing/2014/main" id="{DF8FBD67-A059-C0D6-4C7E-A4D5D88AD57E}"/>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3013384" cy="3013109"/>
          </a:xfrm>
          <a:prstGeom prst="rect">
            <a:avLst/>
          </a:prstGeom>
        </p:spPr>
      </p:pic>
      <p:pic>
        <p:nvPicPr>
          <p:cNvPr id="21" name="Picture 20">
            <a:extLst>
              <a:ext uri="{FF2B5EF4-FFF2-40B4-BE49-F238E27FC236}">
                <a16:creationId xmlns:a16="http://schemas.microsoft.com/office/drawing/2014/main" id="{958DD218-2A85-DFE5-22D7-28B5F9BBAFEA}"/>
              </a:ext>
            </a:extLst>
          </p:cNvPr>
          <p:cNvPicPr>
            <a:picLocks noGrp="1" noRot="1" noChangeAspec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a:fillRect/>
          </a:stretch>
        </p:blipFill>
        <p:spPr>
          <a:xfrm>
            <a:off x="2420938" y="3440889"/>
            <a:ext cx="3675061" cy="2885713"/>
          </a:xfrm>
          <a:prstGeom prst="rect">
            <a:avLst/>
          </a:prstGeom>
        </p:spPr>
      </p:pic>
      <p:pic>
        <p:nvPicPr>
          <p:cNvPr id="22" name="Graphic 21">
            <a:extLst>
              <a:ext uri="{FF2B5EF4-FFF2-40B4-BE49-F238E27FC236}">
                <a16:creationId xmlns:a16="http://schemas.microsoft.com/office/drawing/2014/main" id="{31403AD0-DF40-09FB-D7F3-EAA82D473D54}"/>
              </a:ext>
            </a:extLst>
          </p:cNvPr>
          <p:cNvPicPr>
            <a:picLocks noChangeAspect="1"/>
          </p:cNvPicPr>
          <p:nvPr/>
        </p:nvPicPr>
        <p:blipFill>
          <a:blip r:embed="rId5">
            <a:extLst>
              <a:ext uri="{96DAC541-7B7A-43D3-8B79-37D633B846F1}">
                <asvg:svgBlip xmlns:asvg="http://schemas.microsoft.com/office/drawing/2016/SVG/main" r:embed="rId6"/>
              </a:ext>
            </a:extLst>
          </a:blip>
          <a:srcRect t="70012" b="22927"/>
          <a:stretch/>
        </p:blipFill>
        <p:spPr>
          <a:xfrm>
            <a:off x="525804" y="-415770"/>
            <a:ext cx="471173" cy="99810"/>
          </a:xfrm>
          <a:prstGeom prst="rect">
            <a:avLst/>
          </a:prstGeom>
        </p:spPr>
      </p:pic>
      <p:pic>
        <p:nvPicPr>
          <p:cNvPr id="24" name="Billede 10">
            <a:extLst>
              <a:ext uri="{FF2B5EF4-FFF2-40B4-BE49-F238E27FC236}">
                <a16:creationId xmlns:a16="http://schemas.microsoft.com/office/drawing/2014/main" id="{5272B479-B4CF-610F-7829-3AAB7F87CFE2}"/>
              </a:ext>
            </a:extLst>
          </p:cNvPr>
          <p:cNvPicPr>
            <a:picLocks noGrp="1" noRot="1" noChangeAspect="1" noMove="1" noResize="1" noEditPoints="1" noAdjustHandles="1" noChangeArrowheads="1" noChangeShapeType="1" noCrop="1"/>
          </p:cNvPicPr>
          <p:nvPr/>
        </p:nvPicPr>
        <p:blipFill>
          <a:blip r:embed="rId7" cstate="screen">
            <a:extLst>
              <a:ext uri="{28A0092B-C50C-407E-A947-70E740481C1C}">
                <a14:useLocalDpi xmlns:a14="http://schemas.microsoft.com/office/drawing/2010/main"/>
              </a:ext>
            </a:extLst>
          </a:blip>
          <a:srcRect/>
          <a:stretch/>
        </p:blipFill>
        <p:spPr>
          <a:xfrm>
            <a:off x="8828088" y="3434400"/>
            <a:ext cx="3363911" cy="2882264"/>
          </a:xfrm>
          <a:prstGeom prst="rect">
            <a:avLst/>
          </a:prstGeom>
        </p:spPr>
      </p:pic>
      <p:sp>
        <p:nvSpPr>
          <p:cNvPr id="10" name="TextBox 9">
            <a:extLst>
              <a:ext uri="{FF2B5EF4-FFF2-40B4-BE49-F238E27FC236}">
                <a16:creationId xmlns:a16="http://schemas.microsoft.com/office/drawing/2014/main" id="{3A975C75-E128-19C1-4DC2-5E5FF2975196}"/>
              </a:ext>
            </a:extLst>
          </p:cNvPr>
          <p:cNvSpPr txBox="1"/>
          <p:nvPr/>
        </p:nvSpPr>
        <p:spPr>
          <a:xfrm>
            <a:off x="3411612" y="1935891"/>
            <a:ext cx="1772004" cy="861774"/>
          </a:xfrm>
          <a:prstGeom prst="rect">
            <a:avLst/>
          </a:prstGeom>
          <a:noFill/>
        </p:spPr>
        <p:txBody>
          <a:bodyPr wrap="square" lIns="0" tIns="0" rIns="0" bIns="0">
            <a:spAutoFit/>
          </a:bodyPr>
          <a:lstStyle/>
          <a:p>
            <a:pPr>
              <a:spcAft>
                <a:spcPts val="0"/>
              </a:spcAft>
            </a:pPr>
            <a:r>
              <a:rPr lang="da-DK" sz="1400">
                <a:solidFill>
                  <a:srgbClr val="EFE6DD"/>
                </a:solidFill>
              </a:rPr>
              <a:t>Et stort udvalg af </a:t>
            </a:r>
            <a:r>
              <a:rPr lang="da-DK" sz="1400">
                <a:solidFill>
                  <a:srgbClr val="EFE6DD"/>
                </a:solidFill>
                <a:latin typeface="+mj-lt"/>
              </a:rPr>
              <a:t>opskrifter</a:t>
            </a:r>
            <a:r>
              <a:rPr lang="da-DK" sz="1400">
                <a:solidFill>
                  <a:srgbClr val="EFE6DD"/>
                </a:solidFill>
              </a:rPr>
              <a:t>, der gør det nemt at </a:t>
            </a:r>
            <a:r>
              <a:rPr lang="da-DK" sz="1400">
                <a:solidFill>
                  <a:srgbClr val="EFE6DD"/>
                </a:solidFill>
                <a:latin typeface="+mj-lt"/>
              </a:rPr>
              <a:t>spise</a:t>
            </a:r>
            <a:r>
              <a:rPr lang="da-DK" sz="1400">
                <a:solidFill>
                  <a:srgbClr val="EFE6DD"/>
                </a:solidFill>
              </a:rPr>
              <a:t> </a:t>
            </a:r>
            <a:r>
              <a:rPr lang="da-DK" sz="1400">
                <a:solidFill>
                  <a:srgbClr val="EFE6DD"/>
                </a:solidFill>
                <a:latin typeface="+mj-lt"/>
              </a:rPr>
              <a:t>hjertesundt.</a:t>
            </a:r>
          </a:p>
        </p:txBody>
      </p:sp>
      <p:sp>
        <p:nvSpPr>
          <p:cNvPr id="15" name="Pladsholder til indhold 3">
            <a:extLst>
              <a:ext uri="{FF2B5EF4-FFF2-40B4-BE49-F238E27FC236}">
                <a16:creationId xmlns:a16="http://schemas.microsoft.com/office/drawing/2014/main" id="{8E768957-4038-9847-0072-537D48639E91}"/>
              </a:ext>
            </a:extLst>
          </p:cNvPr>
          <p:cNvSpPr txBox="1">
            <a:spLocks/>
          </p:cNvSpPr>
          <p:nvPr/>
        </p:nvSpPr>
        <p:spPr>
          <a:xfrm>
            <a:off x="339203" y="3779119"/>
            <a:ext cx="1742532" cy="2566304"/>
          </a:xfrm>
          <a:prstGeom prst="rect">
            <a:avLst/>
          </a:prstGeom>
          <a:noFill/>
        </p:spPr>
        <p:txBody>
          <a:bodyPr vert="horz" wrap="square" lIns="0" tIns="0" rIns="0" bIns="0" rtlCol="0" anchor="b" anchorCtr="0">
            <a:noAutofit/>
          </a:bodyPr>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baseline="0">
                <a:solidFill>
                  <a:schemeClr val="tx2"/>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baseline="0">
                <a:solidFill>
                  <a:schemeClr val="tx2"/>
                </a:solidFill>
                <a:latin typeface="+mn-lt"/>
                <a:ea typeface="+mn-ea"/>
                <a:cs typeface="+mn-cs"/>
              </a:defRPr>
            </a:lvl5pPr>
            <a:lvl6pPr marL="108000" indent="-108000" algn="l" defTabSz="914400" rtl="0" eaLnBrk="1" latinLnBrk="0" hangingPunct="1">
              <a:lnSpc>
                <a:spcPct val="100000"/>
              </a:lnSpc>
              <a:spcBef>
                <a:spcPts val="0"/>
              </a:spcBef>
              <a:spcAft>
                <a:spcPts val="300"/>
              </a:spcAft>
              <a:buFont typeface="Arial" panose="020B0604020202020204" pitchFamily="34" charset="0"/>
              <a:buChar char="•"/>
              <a:defRPr sz="1000" kern="1200" baseline="0">
                <a:solidFill>
                  <a:schemeClr val="tx2"/>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1000" b="1" kern="1200" baseline="0">
                <a:solidFill>
                  <a:schemeClr val="tx2"/>
                </a:solidFill>
                <a:latin typeface="+mj-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000" kern="1200" baseline="0">
                <a:solidFill>
                  <a:schemeClr val="tx2"/>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600" kern="1200" baseline="0">
                <a:solidFill>
                  <a:schemeClr val="tx2"/>
                </a:solidFill>
                <a:latin typeface="+mj-lt"/>
                <a:ea typeface="+mn-ea"/>
                <a:cs typeface="+mn-cs"/>
              </a:defRPr>
            </a:lvl9pPr>
          </a:lstStyle>
          <a:p>
            <a:pPr marL="0" indent="0" algn="r">
              <a:spcAft>
                <a:spcPts val="0"/>
              </a:spcAft>
              <a:buNone/>
            </a:pPr>
            <a:r>
              <a:rPr lang="da-DK" sz="1400">
                <a:solidFill>
                  <a:schemeClr val="accent2"/>
                </a:solidFill>
                <a:latin typeface="+mj-lt"/>
              </a:rPr>
              <a:t>Landsdækkende gå-indsats, </a:t>
            </a:r>
            <a:r>
              <a:rPr lang="da-DK" sz="1400">
                <a:solidFill>
                  <a:schemeClr val="accent2"/>
                </a:solidFill>
              </a:rPr>
              <a:t>hvor</a:t>
            </a:r>
            <a:r>
              <a:rPr lang="da-DK" sz="1400">
                <a:solidFill>
                  <a:schemeClr val="accent2"/>
                </a:solidFill>
                <a:latin typeface="+mj-lt"/>
              </a:rPr>
              <a:t> fællesskab og bevægelse </a:t>
            </a:r>
            <a:r>
              <a:rPr lang="da-DK" sz="1400">
                <a:solidFill>
                  <a:schemeClr val="accent2"/>
                </a:solidFill>
              </a:rPr>
              <a:t>går hånd i hånd.  </a:t>
            </a:r>
          </a:p>
        </p:txBody>
      </p:sp>
      <p:sp>
        <p:nvSpPr>
          <p:cNvPr id="11" name="Pladsholder til tekst 4">
            <a:extLst>
              <a:ext uri="{FF2B5EF4-FFF2-40B4-BE49-F238E27FC236}">
                <a16:creationId xmlns:a16="http://schemas.microsoft.com/office/drawing/2014/main" id="{B3A61C52-F55F-C040-D439-4F3A7FDA1C9B}"/>
              </a:ext>
            </a:extLst>
          </p:cNvPr>
          <p:cNvSpPr txBox="1">
            <a:spLocks/>
          </p:cNvSpPr>
          <p:nvPr/>
        </p:nvSpPr>
        <p:spPr>
          <a:xfrm>
            <a:off x="6559439" y="5052876"/>
            <a:ext cx="1932434" cy="2169148"/>
          </a:xfrm>
          <a:prstGeom prst="rect">
            <a:avLst/>
          </a:prstGeom>
          <a:noFill/>
        </p:spPr>
        <p:txBody>
          <a:bodyPr wrap="square" lIns="0" tIns="0" rIns="0" bIns="0" anchor="t"/>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rgbClr val="400000"/>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rgbClr val="400000"/>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rgbClr val="400000"/>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baseline="0">
                <a:solidFill>
                  <a:srgbClr val="400000"/>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baseline="0">
                <a:solidFill>
                  <a:srgbClr val="400000"/>
                </a:solidFill>
                <a:latin typeface="+mn-lt"/>
                <a:ea typeface="+mn-ea"/>
                <a:cs typeface="+mn-cs"/>
              </a:defRPr>
            </a:lvl5pPr>
            <a:lvl6pPr marL="108000" indent="-108000" algn="l" defTabSz="914400" rtl="0" eaLnBrk="1" latinLnBrk="0" hangingPunct="1">
              <a:lnSpc>
                <a:spcPct val="100000"/>
              </a:lnSpc>
              <a:spcBef>
                <a:spcPts val="0"/>
              </a:spcBef>
              <a:spcAft>
                <a:spcPts val="300"/>
              </a:spcAft>
              <a:buFont typeface="Arial" panose="020B0604020202020204" pitchFamily="34" charset="0"/>
              <a:buChar char="•"/>
              <a:defRPr sz="1000" kern="1200" baseline="0">
                <a:solidFill>
                  <a:srgbClr val="400000"/>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1000" b="1" kern="1200" baseline="0">
                <a:solidFill>
                  <a:srgbClr val="400000"/>
                </a:solidFill>
                <a:latin typeface="+mj-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000" kern="1200" baseline="0">
                <a:solidFill>
                  <a:srgbClr val="400000"/>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600" kern="1200" baseline="0">
                <a:solidFill>
                  <a:srgbClr val="400000"/>
                </a:solidFill>
                <a:latin typeface="+mj-lt"/>
                <a:ea typeface="+mn-ea"/>
                <a:cs typeface="+mn-cs"/>
              </a:defRPr>
            </a:lvl9pPr>
          </a:lstStyle>
          <a:p>
            <a:pPr marL="0" indent="0" algn="r">
              <a:spcAft>
                <a:spcPts val="0"/>
              </a:spcAft>
              <a:buNone/>
            </a:pPr>
            <a:r>
              <a:rPr lang="da-DK" sz="1400" b="1">
                <a:solidFill>
                  <a:srgbClr val="EFE6DD"/>
                </a:solidFill>
                <a:latin typeface="Poppins"/>
                <a:cs typeface="Poppins"/>
              </a:rPr>
              <a:t>Hjerteredderindsats </a:t>
            </a:r>
            <a:r>
              <a:rPr lang="da-DK" sz="1400">
                <a:solidFill>
                  <a:srgbClr val="EFE6DD"/>
                </a:solidFill>
                <a:latin typeface="Poppins"/>
                <a:cs typeface="Poppins"/>
              </a:rPr>
              <a:t>med fokus på viden om </a:t>
            </a:r>
            <a:r>
              <a:rPr lang="da-DK" sz="1400">
                <a:solidFill>
                  <a:srgbClr val="EFE6DD"/>
                </a:solidFill>
                <a:latin typeface="+mj-lt"/>
              </a:rPr>
              <a:t>genoplivning</a:t>
            </a:r>
            <a:r>
              <a:rPr lang="da-DK" sz="1400">
                <a:solidFill>
                  <a:srgbClr val="EFE6DD"/>
                </a:solidFill>
              </a:rPr>
              <a:t>, så flere lærer at </a:t>
            </a:r>
            <a:r>
              <a:rPr lang="da-DK" sz="1400">
                <a:solidFill>
                  <a:srgbClr val="EFE6DD"/>
                </a:solidFill>
                <a:latin typeface="+mj-lt"/>
              </a:rPr>
              <a:t>træde til ved hjertestop.</a:t>
            </a:r>
          </a:p>
        </p:txBody>
      </p:sp>
      <p:sp>
        <p:nvSpPr>
          <p:cNvPr id="13" name="Pladsholder til indhold 9">
            <a:extLst>
              <a:ext uri="{FF2B5EF4-FFF2-40B4-BE49-F238E27FC236}">
                <a16:creationId xmlns:a16="http://schemas.microsoft.com/office/drawing/2014/main" id="{E04D0B8C-A250-106A-06E9-9C34978520FF}"/>
              </a:ext>
            </a:extLst>
          </p:cNvPr>
          <p:cNvSpPr txBox="1">
            <a:spLocks/>
          </p:cNvSpPr>
          <p:nvPr/>
        </p:nvSpPr>
        <p:spPr>
          <a:xfrm>
            <a:off x="6559439" y="2383000"/>
            <a:ext cx="2280985" cy="899909"/>
          </a:xfrm>
          <a:prstGeom prst="rect">
            <a:avLst/>
          </a:prstGeom>
          <a:noFill/>
        </p:spPr>
        <p:txBody>
          <a:bodyPr vert="horz" wrap="square" lIns="0" tIns="0" rIns="0" bIns="0" rtlCol="0">
            <a:noAutofit/>
          </a:bodyPr>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baseline="0">
                <a:solidFill>
                  <a:schemeClr val="tx2"/>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baseline="0">
                <a:solidFill>
                  <a:schemeClr val="tx2"/>
                </a:solidFill>
                <a:latin typeface="+mn-lt"/>
                <a:ea typeface="+mn-ea"/>
                <a:cs typeface="+mn-cs"/>
              </a:defRPr>
            </a:lvl5pPr>
            <a:lvl6pPr marL="108000" indent="-108000" algn="l" defTabSz="914400" rtl="0" eaLnBrk="1" latinLnBrk="0" hangingPunct="1">
              <a:lnSpc>
                <a:spcPct val="100000"/>
              </a:lnSpc>
              <a:spcBef>
                <a:spcPts val="0"/>
              </a:spcBef>
              <a:spcAft>
                <a:spcPts val="300"/>
              </a:spcAft>
              <a:buFont typeface="Arial" panose="020B0604020202020204" pitchFamily="34" charset="0"/>
              <a:buChar char="•"/>
              <a:defRPr sz="1000" kern="1200" baseline="0">
                <a:solidFill>
                  <a:schemeClr val="tx2"/>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1000" b="1" kern="1200" baseline="0">
                <a:solidFill>
                  <a:schemeClr val="tx2"/>
                </a:solidFill>
                <a:latin typeface="+mj-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000" kern="1200" baseline="0">
                <a:solidFill>
                  <a:schemeClr val="tx2"/>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600" kern="1200" baseline="0">
                <a:solidFill>
                  <a:schemeClr val="tx2"/>
                </a:solidFill>
                <a:latin typeface="+mj-lt"/>
                <a:ea typeface="+mn-ea"/>
                <a:cs typeface="+mn-cs"/>
              </a:defRPr>
            </a:lvl9pPr>
          </a:lstStyle>
          <a:p>
            <a:pPr marL="0" indent="0">
              <a:buNone/>
            </a:pPr>
            <a:r>
              <a:rPr lang="da-DK" sz="1400">
                <a:solidFill>
                  <a:schemeClr val="accent2"/>
                </a:solidFill>
                <a:latin typeface="+mj-lt"/>
              </a:rPr>
              <a:t>Nyhedsbreve med viden om og inspiration til hjertesundhed </a:t>
            </a:r>
            <a:r>
              <a:rPr lang="da-DK" sz="1400">
                <a:solidFill>
                  <a:schemeClr val="accent2"/>
                </a:solidFill>
              </a:rPr>
              <a:t>til forskellige målgrupper.</a:t>
            </a:r>
            <a:endParaRPr lang="da-DK" sz="1400">
              <a:solidFill>
                <a:schemeClr val="accent2"/>
              </a:solidFill>
              <a:latin typeface="+mj-lt"/>
            </a:endParaRPr>
          </a:p>
        </p:txBody>
      </p:sp>
      <p:pic>
        <p:nvPicPr>
          <p:cNvPr id="2" name="Picture 3">
            <a:extLst>
              <a:ext uri="{FF2B5EF4-FFF2-40B4-BE49-F238E27FC236}">
                <a16:creationId xmlns:a16="http://schemas.microsoft.com/office/drawing/2014/main" id="{F4411309-3733-3A9C-9010-F0C114D45D7E}"/>
              </a:ext>
            </a:extLst>
          </p:cNvPr>
          <p:cNvPicPr>
            <a:picLocks noGrp="1" noRot="1" noMove="1" noResize="1" noEditPoints="1" noAdjustHandles="1" noChangeArrowheads="1" noChangeShapeType="1" noCrop="1"/>
          </p:cNvPicPr>
          <p:nvPr/>
        </p:nvPicPr>
        <p:blipFill>
          <a:blip r:embed="rId8" cstate="screen">
            <a:extLst>
              <a:ext uri="{28A0092B-C50C-407E-A947-70E740481C1C}">
                <a14:useLocalDpi xmlns:a14="http://schemas.microsoft.com/office/drawing/2010/main"/>
              </a:ext>
            </a:extLst>
          </a:blip>
          <a:srcRect/>
          <a:stretch>
            <a:fillRect/>
          </a:stretch>
        </p:blipFill>
        <p:spPr>
          <a:xfrm>
            <a:off x="6095998" y="0"/>
            <a:ext cx="3973260" cy="2234959"/>
          </a:xfrm>
          <a:prstGeom prst="rect">
            <a:avLst/>
          </a:prstGeom>
        </p:spPr>
      </p:pic>
    </p:spTree>
    <p:extLst>
      <p:ext uri="{BB962C8B-B14F-4D97-AF65-F5344CB8AC3E}">
        <p14:creationId xmlns:p14="http://schemas.microsoft.com/office/powerpoint/2010/main" val="40033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3" grpId="0" animBg="1"/>
      <p:bldP spid="15" grpId="0"/>
      <p:bldP spid="11"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5903E-E98E-FF6D-86BD-DCA4636A3DA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61A8F63-01B3-2AA6-B7B6-FB574BF7FBE2}"/>
              </a:ext>
            </a:extLst>
          </p:cNvPr>
          <p:cNvSpPr/>
          <p:nvPr/>
        </p:nvSpPr>
        <p:spPr>
          <a:xfrm>
            <a:off x="0" y="0"/>
            <a:ext cx="12191999" cy="6858000"/>
          </a:xfrm>
          <a:prstGeom prst="rect">
            <a:avLst/>
          </a:prstGeom>
          <a:solidFill>
            <a:srgbClr val="4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a:p>
        </p:txBody>
      </p:sp>
      <p:pic>
        <p:nvPicPr>
          <p:cNvPr id="2" name="Picture 1">
            <a:extLst>
              <a:ext uri="{FF2B5EF4-FFF2-40B4-BE49-F238E27FC236}">
                <a16:creationId xmlns:a16="http://schemas.microsoft.com/office/drawing/2014/main" id="{CA90E37C-9C0C-2D46-8234-3A32908E1008}"/>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3" name="Titel 3">
            <a:extLst>
              <a:ext uri="{FF2B5EF4-FFF2-40B4-BE49-F238E27FC236}">
                <a16:creationId xmlns:a16="http://schemas.microsoft.com/office/drawing/2014/main" id="{FD7AAE08-73DB-6875-7A72-D6B722CE5395}"/>
              </a:ext>
            </a:extLst>
          </p:cNvPr>
          <p:cNvSpPr txBox="1">
            <a:spLocks/>
          </p:cNvSpPr>
          <p:nvPr/>
        </p:nvSpPr>
        <p:spPr>
          <a:xfrm>
            <a:off x="539749" y="1316586"/>
            <a:ext cx="6370850" cy="5144109"/>
          </a:xfrm>
          <a:prstGeom prst="rect">
            <a:avLst/>
          </a:prstGeom>
        </p:spPr>
        <p:txBody>
          <a:bodyPr vert="horz" lIns="0" tIns="0" rIns="0" bIns="0" rtlCol="0" anchor="b" anchorCtr="0">
            <a:noAutofit/>
          </a:bodyPr>
          <a:lstStyle>
            <a:lvl1pPr algn="l" defTabSz="914400" rtl="0" eaLnBrk="1" latinLnBrk="0" hangingPunct="1">
              <a:lnSpc>
                <a:spcPct val="95000"/>
              </a:lnSpc>
              <a:spcBef>
                <a:spcPct val="0"/>
              </a:spcBef>
              <a:buNone/>
              <a:defRPr sz="4000" kern="1200">
                <a:solidFill>
                  <a:schemeClr val="tx2"/>
                </a:solidFill>
                <a:latin typeface="+mj-lt"/>
                <a:ea typeface="+mj-ea"/>
                <a:cs typeface="+mj-cs"/>
              </a:defRPr>
            </a:lvl1pPr>
          </a:lstStyle>
          <a:p>
            <a:r>
              <a:rPr lang="da-DK">
                <a:solidFill>
                  <a:schemeClr val="accent4"/>
                </a:solidFill>
              </a:rPr>
              <a:t>Vi støtter mennesker med hjertesygdomme og deres pårørende </a:t>
            </a:r>
          </a:p>
          <a:p>
            <a:endParaRPr lang="da-DK">
              <a:solidFill>
                <a:schemeClr val="accent4"/>
              </a:solidFill>
            </a:endParaRPr>
          </a:p>
        </p:txBody>
      </p:sp>
      <p:pic>
        <p:nvPicPr>
          <p:cNvPr id="4" name="Grafik 21">
            <a:extLst>
              <a:ext uri="{FF2B5EF4-FFF2-40B4-BE49-F238E27FC236}">
                <a16:creationId xmlns:a16="http://schemas.microsoft.com/office/drawing/2014/main" id="{BC899410-955A-173F-EBDF-C96F15E45FCA}"/>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flipH="1">
            <a:off x="539749" y="5898766"/>
            <a:ext cx="753119" cy="753119"/>
          </a:xfrm>
          <a:prstGeom prst="rect">
            <a:avLst/>
          </a:prstGeom>
        </p:spPr>
      </p:pic>
    </p:spTree>
    <p:extLst>
      <p:ext uri="{BB962C8B-B14F-4D97-AF65-F5344CB8AC3E}">
        <p14:creationId xmlns:p14="http://schemas.microsoft.com/office/powerpoint/2010/main" val="3517051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DE427-2AFA-67A3-9B27-66C9C989D689}"/>
            </a:ext>
          </a:extLst>
        </p:cNvPr>
        <p:cNvGrpSpPr/>
        <p:nvPr/>
      </p:nvGrpSpPr>
      <p:grpSpPr>
        <a:xfrm>
          <a:off x="0" y="0"/>
          <a:ext cx="0" cy="0"/>
          <a:chOff x="0" y="0"/>
          <a:chExt cx="0" cy="0"/>
        </a:xfrm>
      </p:grpSpPr>
      <p:sp>
        <p:nvSpPr>
          <p:cNvPr id="3" name="Pladsholder til indhold 6">
            <a:extLst>
              <a:ext uri="{FF2B5EF4-FFF2-40B4-BE49-F238E27FC236}">
                <a16:creationId xmlns:a16="http://schemas.microsoft.com/office/drawing/2014/main" id="{1616E699-C891-DD92-5811-4BC9D878E880}"/>
              </a:ext>
            </a:extLst>
          </p:cNvPr>
          <p:cNvSpPr txBox="1">
            <a:spLocks noGrp="1" noRot="1" noMove="1" noResize="1" noEditPoints="1" noAdjustHandles="1" noChangeArrowheads="1" noChangeShapeType="1"/>
          </p:cNvSpPr>
          <p:nvPr/>
        </p:nvSpPr>
        <p:spPr>
          <a:xfrm>
            <a:off x="-2" y="0"/>
            <a:ext cx="12332145" cy="6858000"/>
          </a:xfrm>
          <a:prstGeom prst="rect">
            <a:avLst/>
          </a:prstGeom>
          <a:solidFill>
            <a:srgbClr val="400000"/>
          </a:solidFill>
        </p:spPr>
        <p:txBody>
          <a:bodyPr lIns="540000" tIns="900000" rIns="720000" bIns="108000"/>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baseline="0">
                <a:solidFill>
                  <a:schemeClr val="tx2"/>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baseline="0">
                <a:solidFill>
                  <a:schemeClr val="tx2"/>
                </a:solidFill>
                <a:latin typeface="+mn-lt"/>
                <a:ea typeface="+mn-ea"/>
                <a:cs typeface="+mn-cs"/>
              </a:defRPr>
            </a:lvl5pPr>
            <a:lvl6pPr marL="108000" indent="-108000" algn="l" defTabSz="914400" rtl="0" eaLnBrk="1" latinLnBrk="0" hangingPunct="1">
              <a:lnSpc>
                <a:spcPct val="100000"/>
              </a:lnSpc>
              <a:spcBef>
                <a:spcPts val="0"/>
              </a:spcBef>
              <a:spcAft>
                <a:spcPts val="300"/>
              </a:spcAft>
              <a:buFont typeface="Arial" panose="020B0604020202020204" pitchFamily="34" charset="0"/>
              <a:buChar char="•"/>
              <a:defRPr sz="1000" kern="1200" baseline="0">
                <a:solidFill>
                  <a:schemeClr val="tx2"/>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1000" b="1" kern="1200" baseline="0">
                <a:solidFill>
                  <a:schemeClr val="tx2"/>
                </a:solidFill>
                <a:latin typeface="+mj-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000" kern="1200" baseline="0">
                <a:solidFill>
                  <a:schemeClr val="tx2"/>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600" kern="1200" baseline="0">
                <a:solidFill>
                  <a:schemeClr val="tx2"/>
                </a:solidFill>
                <a:latin typeface="+mj-lt"/>
                <a:ea typeface="+mn-ea"/>
                <a:cs typeface="+mn-cs"/>
              </a:defRPr>
            </a:lvl9pPr>
          </a:lstStyle>
          <a:p>
            <a:pPr marL="0" indent="0" algn="ctr">
              <a:buFont typeface="Arial" panose="020B0604020202020204" pitchFamily="34" charset="0"/>
              <a:buNone/>
            </a:pPr>
            <a:endParaRPr lang="da-DK" b="1">
              <a:solidFill>
                <a:schemeClr val="bg1"/>
              </a:solidFill>
              <a:latin typeface="+mj-lt"/>
            </a:endParaRPr>
          </a:p>
        </p:txBody>
      </p:sp>
      <p:sp>
        <p:nvSpPr>
          <p:cNvPr id="6" name="Pladsholder til indhold 6">
            <a:extLst>
              <a:ext uri="{FF2B5EF4-FFF2-40B4-BE49-F238E27FC236}">
                <a16:creationId xmlns:a16="http://schemas.microsoft.com/office/drawing/2014/main" id="{DBADC4CB-47E0-8D4C-2397-C021CF1496E3}"/>
              </a:ext>
            </a:extLst>
          </p:cNvPr>
          <p:cNvSpPr txBox="1">
            <a:spLocks noGrp="1" noRot="1" noMove="1" noResize="1" noEditPoints="1" noAdjustHandles="1" noChangeArrowheads="1" noChangeShapeType="1"/>
          </p:cNvSpPr>
          <p:nvPr/>
        </p:nvSpPr>
        <p:spPr>
          <a:xfrm>
            <a:off x="-1" y="3401714"/>
            <a:ext cx="12332145" cy="3456286"/>
          </a:xfrm>
          <a:prstGeom prst="rect">
            <a:avLst/>
          </a:prstGeom>
          <a:solidFill>
            <a:srgbClr val="EAAE93"/>
          </a:solidFill>
        </p:spPr>
        <p:txBody>
          <a:bodyPr lIns="540000" tIns="900000" rIns="720000" bIns="108000"/>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baseline="0">
                <a:solidFill>
                  <a:schemeClr val="tx2"/>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baseline="0">
                <a:solidFill>
                  <a:schemeClr val="tx2"/>
                </a:solidFill>
                <a:latin typeface="+mn-lt"/>
                <a:ea typeface="+mn-ea"/>
                <a:cs typeface="+mn-cs"/>
              </a:defRPr>
            </a:lvl5pPr>
            <a:lvl6pPr marL="108000" indent="-108000" algn="l" defTabSz="914400" rtl="0" eaLnBrk="1" latinLnBrk="0" hangingPunct="1">
              <a:lnSpc>
                <a:spcPct val="100000"/>
              </a:lnSpc>
              <a:spcBef>
                <a:spcPts val="0"/>
              </a:spcBef>
              <a:spcAft>
                <a:spcPts val="300"/>
              </a:spcAft>
              <a:buFont typeface="Arial" panose="020B0604020202020204" pitchFamily="34" charset="0"/>
              <a:buChar char="•"/>
              <a:defRPr sz="1000" kern="1200" baseline="0">
                <a:solidFill>
                  <a:schemeClr val="tx2"/>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1000" b="1" kern="1200" baseline="0">
                <a:solidFill>
                  <a:schemeClr val="tx2"/>
                </a:solidFill>
                <a:latin typeface="+mj-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000" kern="1200" baseline="0">
                <a:solidFill>
                  <a:schemeClr val="tx2"/>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600" kern="1200" baseline="0">
                <a:solidFill>
                  <a:schemeClr val="tx2"/>
                </a:solidFill>
                <a:latin typeface="+mj-lt"/>
                <a:ea typeface="+mn-ea"/>
                <a:cs typeface="+mn-cs"/>
              </a:defRPr>
            </a:lvl9pPr>
          </a:lstStyle>
          <a:p>
            <a:pPr marL="0" indent="0" algn="ctr">
              <a:buFont typeface="Arial" panose="020B0604020202020204" pitchFamily="34" charset="0"/>
              <a:buNone/>
            </a:pPr>
            <a:endParaRPr lang="da-DK" b="1">
              <a:solidFill>
                <a:srgbClr val="EAAE93"/>
              </a:solidFill>
              <a:latin typeface="+mj-lt"/>
            </a:endParaRPr>
          </a:p>
        </p:txBody>
      </p:sp>
      <p:pic>
        <p:nvPicPr>
          <p:cNvPr id="9" name="Picture 8">
            <a:extLst>
              <a:ext uri="{FF2B5EF4-FFF2-40B4-BE49-F238E27FC236}">
                <a16:creationId xmlns:a16="http://schemas.microsoft.com/office/drawing/2014/main" id="{E8588CFB-F5D5-8F12-B895-B435EC3350F0}"/>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r="-453"/>
          <a:stretch/>
        </p:blipFill>
        <p:spPr>
          <a:xfrm>
            <a:off x="1292668" y="0"/>
            <a:ext cx="2821837" cy="1997031"/>
          </a:xfrm>
          <a:prstGeom prst="rect">
            <a:avLst/>
          </a:prstGeom>
        </p:spPr>
      </p:pic>
      <p:sp>
        <p:nvSpPr>
          <p:cNvPr id="10" name="TextBox 9">
            <a:extLst>
              <a:ext uri="{FF2B5EF4-FFF2-40B4-BE49-F238E27FC236}">
                <a16:creationId xmlns:a16="http://schemas.microsoft.com/office/drawing/2014/main" id="{4A57B987-9874-9314-57E3-72A3409E0B87}"/>
              </a:ext>
            </a:extLst>
          </p:cNvPr>
          <p:cNvSpPr txBox="1"/>
          <p:nvPr/>
        </p:nvSpPr>
        <p:spPr>
          <a:xfrm>
            <a:off x="544787" y="2364401"/>
            <a:ext cx="2558177" cy="646331"/>
          </a:xfrm>
          <a:prstGeom prst="rect">
            <a:avLst/>
          </a:prstGeom>
          <a:noFill/>
        </p:spPr>
        <p:txBody>
          <a:bodyPr wrap="square" lIns="0" tIns="0" rIns="0" bIns="0">
            <a:spAutoFit/>
          </a:bodyPr>
          <a:lstStyle/>
          <a:p>
            <a:pPr marL="0" indent="0">
              <a:buNone/>
            </a:pPr>
            <a:r>
              <a:rPr lang="da-DK" sz="1400">
                <a:solidFill>
                  <a:srgbClr val="EFE6DD"/>
                </a:solidFill>
              </a:rPr>
              <a:t>Gratis</a:t>
            </a:r>
            <a:r>
              <a:rPr lang="da-DK" sz="1400">
                <a:solidFill>
                  <a:srgbClr val="EFE6DD"/>
                </a:solidFill>
                <a:latin typeface="+mj-lt"/>
              </a:rPr>
              <a:t> professionel rådgivning på </a:t>
            </a:r>
            <a:r>
              <a:rPr lang="da-DK" sz="1400" b="0" i="0">
                <a:solidFill>
                  <a:srgbClr val="EFE6DD"/>
                </a:solidFill>
                <a:effectLst/>
                <a:latin typeface="+mj-lt"/>
              </a:rPr>
              <a:t>Hjertelinjen og </a:t>
            </a:r>
            <a:r>
              <a:rPr lang="da-DK" sz="1400">
                <a:solidFill>
                  <a:srgbClr val="EFE6DD"/>
                </a:solidFill>
                <a:latin typeface="+mj-lt"/>
              </a:rPr>
              <a:t>Børnehjertelinjen</a:t>
            </a:r>
            <a:r>
              <a:rPr lang="da-DK" sz="1400" b="0" i="0">
                <a:solidFill>
                  <a:srgbClr val="EFE6DD"/>
                </a:solidFill>
                <a:effectLst/>
              </a:rPr>
              <a:t>. </a:t>
            </a:r>
            <a:endParaRPr lang="da-DK" sz="1400">
              <a:solidFill>
                <a:srgbClr val="EFE6DD"/>
              </a:solidFill>
            </a:endParaRPr>
          </a:p>
        </p:txBody>
      </p:sp>
      <p:sp>
        <p:nvSpPr>
          <p:cNvPr id="15" name="Pladsholder til indhold 3">
            <a:extLst>
              <a:ext uri="{FF2B5EF4-FFF2-40B4-BE49-F238E27FC236}">
                <a16:creationId xmlns:a16="http://schemas.microsoft.com/office/drawing/2014/main" id="{3470B166-B6A1-0F4E-CAF1-E1E7183D6A69}"/>
              </a:ext>
            </a:extLst>
          </p:cNvPr>
          <p:cNvSpPr txBox="1">
            <a:spLocks/>
          </p:cNvSpPr>
          <p:nvPr/>
        </p:nvSpPr>
        <p:spPr>
          <a:xfrm>
            <a:off x="2265500" y="3848176"/>
            <a:ext cx="1646138" cy="2224699"/>
          </a:xfrm>
          <a:prstGeom prst="rect">
            <a:avLst/>
          </a:prstGeom>
          <a:noFill/>
        </p:spPr>
        <p:txBody>
          <a:bodyPr vert="horz" wrap="square" lIns="0" tIns="0" rIns="0" bIns="0" rtlCol="0">
            <a:noAutofit/>
          </a:bodyPr>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baseline="0">
                <a:solidFill>
                  <a:schemeClr val="tx2"/>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baseline="0">
                <a:solidFill>
                  <a:schemeClr val="tx2"/>
                </a:solidFill>
                <a:latin typeface="+mn-lt"/>
                <a:ea typeface="+mn-ea"/>
                <a:cs typeface="+mn-cs"/>
              </a:defRPr>
            </a:lvl5pPr>
            <a:lvl6pPr marL="108000" indent="-108000" algn="l" defTabSz="914400" rtl="0" eaLnBrk="1" latinLnBrk="0" hangingPunct="1">
              <a:lnSpc>
                <a:spcPct val="100000"/>
              </a:lnSpc>
              <a:spcBef>
                <a:spcPts val="0"/>
              </a:spcBef>
              <a:spcAft>
                <a:spcPts val="300"/>
              </a:spcAft>
              <a:buFont typeface="Arial" panose="020B0604020202020204" pitchFamily="34" charset="0"/>
              <a:buChar char="•"/>
              <a:defRPr sz="1000" kern="1200" baseline="0">
                <a:solidFill>
                  <a:schemeClr val="tx2"/>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1000" b="1" kern="1200" baseline="0">
                <a:solidFill>
                  <a:schemeClr val="tx2"/>
                </a:solidFill>
                <a:latin typeface="+mj-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000" kern="1200" baseline="0">
                <a:solidFill>
                  <a:schemeClr val="tx2"/>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600" kern="1200" baseline="0">
                <a:solidFill>
                  <a:schemeClr val="tx2"/>
                </a:solidFill>
                <a:latin typeface="+mj-lt"/>
                <a:ea typeface="+mn-ea"/>
                <a:cs typeface="+mn-cs"/>
              </a:defRPr>
            </a:lvl9pPr>
          </a:lstStyle>
          <a:p>
            <a:pPr marL="0" indent="0">
              <a:buFont typeface="Arial" panose="020B0604020202020204" pitchFamily="34" charset="0"/>
              <a:buNone/>
            </a:pPr>
            <a:r>
              <a:rPr lang="da-DK" sz="1400">
                <a:solidFill>
                  <a:srgbClr val="400000"/>
                </a:solidFill>
              </a:rPr>
              <a:t>Formidling af viden og erfaring gennem </a:t>
            </a:r>
            <a:r>
              <a:rPr lang="da-DK" sz="1400">
                <a:solidFill>
                  <a:srgbClr val="400000"/>
                </a:solidFill>
                <a:latin typeface="+mj-lt"/>
              </a:rPr>
              <a:t>webinarer, podcast, nyhedsbreve </a:t>
            </a:r>
            <a:br>
              <a:rPr lang="da-DK" sz="1400">
                <a:solidFill>
                  <a:srgbClr val="400000"/>
                </a:solidFill>
                <a:latin typeface="+mj-lt"/>
              </a:rPr>
            </a:br>
            <a:r>
              <a:rPr lang="da-DK" sz="1400">
                <a:solidFill>
                  <a:srgbClr val="400000"/>
                </a:solidFill>
                <a:latin typeface="+mj-lt"/>
              </a:rPr>
              <a:t>og publikationer</a:t>
            </a:r>
            <a:r>
              <a:rPr lang="da-DK" sz="1400">
                <a:solidFill>
                  <a:srgbClr val="400000"/>
                </a:solidFill>
              </a:rPr>
              <a:t>. </a:t>
            </a:r>
          </a:p>
        </p:txBody>
      </p:sp>
      <p:pic>
        <p:nvPicPr>
          <p:cNvPr id="21" name="Picture 20">
            <a:extLst>
              <a:ext uri="{FF2B5EF4-FFF2-40B4-BE49-F238E27FC236}">
                <a16:creationId xmlns:a16="http://schemas.microsoft.com/office/drawing/2014/main" id="{4BF8FC2C-F027-13CB-FFB7-E7767352EFB1}"/>
              </a:ext>
            </a:extLst>
          </p:cNvPr>
          <p:cNvPicPr>
            <a:picLocks noGrp="1" noRot="1" noChangeAspec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a:fillRect/>
          </a:stretch>
        </p:blipFill>
        <p:spPr>
          <a:xfrm>
            <a:off x="-1" y="3793874"/>
            <a:ext cx="1866381" cy="3064126"/>
          </a:xfrm>
          <a:prstGeom prst="rect">
            <a:avLst/>
          </a:prstGeom>
        </p:spPr>
      </p:pic>
      <p:sp>
        <p:nvSpPr>
          <p:cNvPr id="4" name="Pladsholder til indhold 6">
            <a:extLst>
              <a:ext uri="{FF2B5EF4-FFF2-40B4-BE49-F238E27FC236}">
                <a16:creationId xmlns:a16="http://schemas.microsoft.com/office/drawing/2014/main" id="{C6B541E9-CA7D-0588-900D-03C98FFF1E02}"/>
              </a:ext>
            </a:extLst>
          </p:cNvPr>
          <p:cNvSpPr txBox="1">
            <a:spLocks noGrp="1" noRot="1" noMove="1" noResize="1" noEditPoints="1" noAdjustHandles="1" noChangeArrowheads="1" noChangeShapeType="1"/>
          </p:cNvSpPr>
          <p:nvPr/>
        </p:nvSpPr>
        <p:spPr>
          <a:xfrm>
            <a:off x="4105073" y="0"/>
            <a:ext cx="8210751" cy="6858000"/>
          </a:xfrm>
          <a:prstGeom prst="rect">
            <a:avLst/>
          </a:prstGeom>
          <a:solidFill>
            <a:srgbClr val="F74030"/>
          </a:solidFill>
        </p:spPr>
        <p:txBody>
          <a:bodyPr vert="horz" lIns="576000" tIns="900000" rIns="576000" bIns="108000" rtlCol="0">
            <a:noAutofit/>
          </a:bodyPr>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baseline="0">
                <a:solidFill>
                  <a:schemeClr val="tx2"/>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baseline="0">
                <a:solidFill>
                  <a:schemeClr val="tx2"/>
                </a:solidFill>
                <a:latin typeface="+mn-lt"/>
                <a:ea typeface="+mn-ea"/>
                <a:cs typeface="+mn-cs"/>
              </a:defRPr>
            </a:lvl5pPr>
            <a:lvl6pPr marL="108000" indent="-108000" algn="l" defTabSz="914400" rtl="0" eaLnBrk="1" latinLnBrk="0" hangingPunct="1">
              <a:lnSpc>
                <a:spcPct val="100000"/>
              </a:lnSpc>
              <a:spcBef>
                <a:spcPts val="0"/>
              </a:spcBef>
              <a:spcAft>
                <a:spcPts val="300"/>
              </a:spcAft>
              <a:buFont typeface="Arial" panose="020B0604020202020204" pitchFamily="34" charset="0"/>
              <a:buChar char="•"/>
              <a:defRPr sz="1000" kern="1200" baseline="0">
                <a:solidFill>
                  <a:schemeClr val="tx2"/>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1000" b="1" kern="1200" baseline="0">
                <a:solidFill>
                  <a:schemeClr val="tx2"/>
                </a:solidFill>
                <a:latin typeface="+mj-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000" kern="1200" baseline="0">
                <a:solidFill>
                  <a:schemeClr val="tx2"/>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600" kern="1200" baseline="0">
                <a:solidFill>
                  <a:schemeClr val="tx2"/>
                </a:solidFill>
                <a:latin typeface="+mj-lt"/>
                <a:ea typeface="+mn-ea"/>
                <a:cs typeface="+mn-cs"/>
              </a:defRPr>
            </a:lvl9pPr>
          </a:lstStyle>
          <a:p>
            <a:pPr marL="0" indent="0" algn="ctr">
              <a:buNone/>
            </a:pPr>
            <a:endParaRPr lang="da-DK" sz="1800" i="1">
              <a:solidFill>
                <a:schemeClr val="bg1"/>
              </a:solidFill>
              <a:latin typeface="Cambria" panose="02040503050406030204" pitchFamily="18" charset="0"/>
            </a:endParaRPr>
          </a:p>
        </p:txBody>
      </p:sp>
      <p:pic>
        <p:nvPicPr>
          <p:cNvPr id="18" name="Picture 17" descr="A child lying on the floor with his hands up&#10;&#10;AI-generated content may be incorrect.">
            <a:extLst>
              <a:ext uri="{FF2B5EF4-FFF2-40B4-BE49-F238E27FC236}">
                <a16:creationId xmlns:a16="http://schemas.microsoft.com/office/drawing/2014/main" id="{8BF537CF-28FD-C14F-0E98-7C37CA5CA45C}"/>
              </a:ext>
            </a:extLst>
          </p:cNvPr>
          <p:cNvPicPr>
            <a:picLocks noGrp="1" noRot="1" noChangeAspect="1" noMove="1" noResize="1" noEditPoints="1" noAdjustHandles="1" noChangeArrowheads="1" noChangeShapeType="1" noCrop="1"/>
          </p:cNvPicPr>
          <p:nvPr/>
        </p:nvPicPr>
        <p:blipFill>
          <a:blip r:embed="rId5" cstate="screen">
            <a:extLst>
              <a:ext uri="{28A0092B-C50C-407E-A947-70E740481C1C}">
                <a14:useLocalDpi xmlns:a14="http://schemas.microsoft.com/office/drawing/2010/main"/>
              </a:ext>
            </a:extLst>
          </a:blip>
          <a:stretch>
            <a:fillRect/>
          </a:stretch>
        </p:blipFill>
        <p:spPr>
          <a:xfrm>
            <a:off x="6300988" y="541672"/>
            <a:ext cx="1926085" cy="2889128"/>
          </a:xfrm>
          <a:prstGeom prst="rect">
            <a:avLst/>
          </a:prstGeom>
        </p:spPr>
      </p:pic>
      <p:sp>
        <p:nvSpPr>
          <p:cNvPr id="14" name="Pladsholder til tekst 4">
            <a:extLst>
              <a:ext uri="{FF2B5EF4-FFF2-40B4-BE49-F238E27FC236}">
                <a16:creationId xmlns:a16="http://schemas.microsoft.com/office/drawing/2014/main" id="{0A52315E-4EEC-8EA6-9A31-492889AF645D}"/>
              </a:ext>
            </a:extLst>
          </p:cNvPr>
          <p:cNvSpPr txBox="1">
            <a:spLocks/>
          </p:cNvSpPr>
          <p:nvPr/>
        </p:nvSpPr>
        <p:spPr>
          <a:xfrm>
            <a:off x="4549059" y="541672"/>
            <a:ext cx="1768855" cy="1930279"/>
          </a:xfrm>
          <a:prstGeom prst="rect">
            <a:avLst/>
          </a:prstGeom>
          <a:noFill/>
        </p:spPr>
        <p:txBody>
          <a:bodyPr vert="horz" wrap="square" lIns="0" tIns="0" rIns="0" bIns="0" rtlCol="0">
            <a:noAutofit/>
          </a:bodyPr>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baseline="0">
                <a:solidFill>
                  <a:schemeClr val="tx2"/>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baseline="0">
                <a:solidFill>
                  <a:schemeClr val="tx2"/>
                </a:solidFill>
                <a:latin typeface="+mn-lt"/>
                <a:ea typeface="+mn-ea"/>
                <a:cs typeface="+mn-cs"/>
              </a:defRPr>
            </a:lvl5pPr>
            <a:lvl6pPr marL="108000" indent="-108000" algn="l" defTabSz="914400" rtl="0" eaLnBrk="1" latinLnBrk="0" hangingPunct="1">
              <a:lnSpc>
                <a:spcPct val="100000"/>
              </a:lnSpc>
              <a:spcBef>
                <a:spcPts val="0"/>
              </a:spcBef>
              <a:spcAft>
                <a:spcPts val="300"/>
              </a:spcAft>
              <a:buFont typeface="Arial" panose="020B0604020202020204" pitchFamily="34" charset="0"/>
              <a:buChar char="•"/>
              <a:defRPr sz="1000" kern="1200" baseline="0">
                <a:solidFill>
                  <a:schemeClr val="tx2"/>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1000" b="1" kern="1200" baseline="0">
                <a:solidFill>
                  <a:schemeClr val="tx2"/>
                </a:solidFill>
                <a:latin typeface="+mj-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000" kern="1200" baseline="0">
                <a:solidFill>
                  <a:schemeClr val="tx2"/>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600" kern="1200" baseline="0">
                <a:solidFill>
                  <a:schemeClr val="tx2"/>
                </a:solidFill>
                <a:latin typeface="+mj-lt"/>
                <a:ea typeface="+mn-ea"/>
                <a:cs typeface="+mn-cs"/>
              </a:defRPr>
            </a:lvl9pPr>
          </a:lstStyle>
          <a:p>
            <a:pPr marL="0" indent="0">
              <a:buNone/>
            </a:pPr>
            <a:r>
              <a:rPr lang="da-DK" sz="1400">
                <a:solidFill>
                  <a:srgbClr val="EFE6DD"/>
                </a:solidFill>
              </a:rPr>
              <a:t>Støtte til familier med hjertesyge børn gennem  </a:t>
            </a:r>
            <a:r>
              <a:rPr lang="da-DK" sz="1400">
                <a:solidFill>
                  <a:srgbClr val="EFE6DD"/>
                </a:solidFill>
                <a:latin typeface="+mj-lt"/>
              </a:rPr>
              <a:t>viden, aktiviteter og fællesskab i Børneklubben</a:t>
            </a:r>
            <a:r>
              <a:rPr lang="da-DK" sz="1400">
                <a:solidFill>
                  <a:srgbClr val="EFE6DD"/>
                </a:solidFill>
              </a:rPr>
              <a:t>.</a:t>
            </a:r>
          </a:p>
          <a:p>
            <a:pPr marL="0" indent="0">
              <a:buNone/>
            </a:pPr>
            <a:endParaRPr lang="da-DK" sz="1400">
              <a:solidFill>
                <a:srgbClr val="EFE6DD"/>
              </a:solidFill>
            </a:endParaRPr>
          </a:p>
        </p:txBody>
      </p:sp>
      <p:sp>
        <p:nvSpPr>
          <p:cNvPr id="5" name="Pladsholder til indhold 6">
            <a:extLst>
              <a:ext uri="{FF2B5EF4-FFF2-40B4-BE49-F238E27FC236}">
                <a16:creationId xmlns:a16="http://schemas.microsoft.com/office/drawing/2014/main" id="{54E1369D-FC16-8BD4-425F-2E367D969682}"/>
              </a:ext>
            </a:extLst>
          </p:cNvPr>
          <p:cNvSpPr txBox="1">
            <a:spLocks noGrp="1" noRot="1" noMove="1" noResize="1" noEditPoints="1" noAdjustHandles="1" noChangeArrowheads="1" noChangeShapeType="1"/>
          </p:cNvSpPr>
          <p:nvPr/>
        </p:nvSpPr>
        <p:spPr>
          <a:xfrm>
            <a:off x="8198571" y="0"/>
            <a:ext cx="4133572" cy="6858000"/>
          </a:xfrm>
          <a:prstGeom prst="rect">
            <a:avLst/>
          </a:prstGeom>
          <a:solidFill>
            <a:srgbClr val="EFE6DD"/>
          </a:solidFill>
        </p:spPr>
        <p:txBody>
          <a:bodyPr vert="horz" lIns="540000" tIns="900000" rIns="720000" bIns="108000" rtlCol="0">
            <a:noAutofit/>
          </a:bodyPr>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baseline="0">
                <a:solidFill>
                  <a:schemeClr val="tx2"/>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baseline="0">
                <a:solidFill>
                  <a:schemeClr val="tx2"/>
                </a:solidFill>
                <a:latin typeface="+mn-lt"/>
                <a:ea typeface="+mn-ea"/>
                <a:cs typeface="+mn-cs"/>
              </a:defRPr>
            </a:lvl5pPr>
            <a:lvl6pPr marL="108000" indent="-108000" algn="l" defTabSz="914400" rtl="0" eaLnBrk="1" latinLnBrk="0" hangingPunct="1">
              <a:lnSpc>
                <a:spcPct val="100000"/>
              </a:lnSpc>
              <a:spcBef>
                <a:spcPts val="0"/>
              </a:spcBef>
              <a:spcAft>
                <a:spcPts val="300"/>
              </a:spcAft>
              <a:buFont typeface="Arial" panose="020B0604020202020204" pitchFamily="34" charset="0"/>
              <a:buChar char="•"/>
              <a:defRPr sz="1000" kern="1200" baseline="0">
                <a:solidFill>
                  <a:schemeClr val="tx2"/>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1000" b="1" kern="1200" baseline="0">
                <a:solidFill>
                  <a:schemeClr val="tx2"/>
                </a:solidFill>
                <a:latin typeface="+mj-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000" kern="1200" baseline="0">
                <a:solidFill>
                  <a:schemeClr val="tx2"/>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600" kern="1200" baseline="0">
                <a:solidFill>
                  <a:schemeClr val="tx2"/>
                </a:solidFill>
                <a:latin typeface="+mj-lt"/>
                <a:ea typeface="+mn-ea"/>
                <a:cs typeface="+mn-cs"/>
              </a:defRPr>
            </a:lvl9pPr>
          </a:lstStyle>
          <a:p>
            <a:pPr marL="0" indent="0" algn="ctr">
              <a:buNone/>
            </a:pPr>
            <a:endParaRPr lang="da-DK" sz="1800" i="1">
              <a:solidFill>
                <a:srgbClr val="400000"/>
              </a:solidFill>
              <a:latin typeface="Cambria" panose="02040503050406030204" pitchFamily="18" charset="0"/>
            </a:endParaRPr>
          </a:p>
        </p:txBody>
      </p:sp>
      <p:pic>
        <p:nvPicPr>
          <p:cNvPr id="2" name="Pladsholder til billede 4" descr="Et billede, der indeholder udendørs, tøj, person, jakke&#10;&#10;AI-genereret indhold kan være ukorrekt.">
            <a:extLst>
              <a:ext uri="{FF2B5EF4-FFF2-40B4-BE49-F238E27FC236}">
                <a16:creationId xmlns:a16="http://schemas.microsoft.com/office/drawing/2014/main" id="{F39BD9F2-7BB7-F0EB-0E01-EC7A5262BB92}"/>
              </a:ext>
            </a:extLst>
          </p:cNvPr>
          <p:cNvPicPr>
            <a:picLocks noGrp="1" noRot="1" noChangeAspect="1" noMove="1" noResize="1" noEditPoints="1" noAdjustHandles="1" noChangeArrowheads="1" noChangeShapeType="1" noCrop="1"/>
          </p:cNvPicPr>
          <p:nvPr/>
        </p:nvPicPr>
        <p:blipFill>
          <a:blip r:embed="rId6" cstate="screen">
            <a:extLst>
              <a:ext uri="{28A0092B-C50C-407E-A947-70E740481C1C}">
                <a14:useLocalDpi xmlns:a14="http://schemas.microsoft.com/office/drawing/2010/main"/>
              </a:ext>
            </a:extLst>
          </a:blip>
          <a:srcRect/>
          <a:stretch/>
        </p:blipFill>
        <p:spPr>
          <a:xfrm>
            <a:off x="8193825" y="0"/>
            <a:ext cx="2842703" cy="1997031"/>
          </a:xfrm>
          <a:prstGeom prst="rect">
            <a:avLst/>
          </a:prstGeom>
        </p:spPr>
      </p:pic>
      <p:sp>
        <p:nvSpPr>
          <p:cNvPr id="7" name="Pladsholder til indhold 6">
            <a:extLst>
              <a:ext uri="{FF2B5EF4-FFF2-40B4-BE49-F238E27FC236}">
                <a16:creationId xmlns:a16="http://schemas.microsoft.com/office/drawing/2014/main" id="{F0465A79-59B7-2790-1A0C-184EB2267514}"/>
              </a:ext>
            </a:extLst>
          </p:cNvPr>
          <p:cNvSpPr txBox="1">
            <a:spLocks noGrp="1" noRot="1" noMove="1" noResize="1" noEditPoints="1" noAdjustHandles="1" noChangeArrowheads="1" noChangeShapeType="1"/>
          </p:cNvSpPr>
          <p:nvPr/>
        </p:nvSpPr>
        <p:spPr>
          <a:xfrm>
            <a:off x="4105072" y="3401713"/>
            <a:ext cx="8227071" cy="3456000"/>
          </a:xfrm>
          <a:prstGeom prst="rect">
            <a:avLst/>
          </a:prstGeom>
          <a:solidFill>
            <a:srgbClr val="4058F4"/>
          </a:solidFill>
        </p:spPr>
        <p:txBody>
          <a:bodyPr vert="horz" lIns="576000" tIns="900000" rIns="576000" bIns="108000" rtlCol="0">
            <a:noAutofit/>
          </a:bodyPr>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baseline="0">
                <a:solidFill>
                  <a:schemeClr val="tx2"/>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baseline="0">
                <a:solidFill>
                  <a:schemeClr val="tx2"/>
                </a:solidFill>
                <a:latin typeface="+mn-lt"/>
                <a:ea typeface="+mn-ea"/>
                <a:cs typeface="+mn-cs"/>
              </a:defRPr>
            </a:lvl5pPr>
            <a:lvl6pPr marL="108000" indent="-108000" algn="l" defTabSz="914400" rtl="0" eaLnBrk="1" latinLnBrk="0" hangingPunct="1">
              <a:lnSpc>
                <a:spcPct val="100000"/>
              </a:lnSpc>
              <a:spcBef>
                <a:spcPts val="0"/>
              </a:spcBef>
              <a:spcAft>
                <a:spcPts val="300"/>
              </a:spcAft>
              <a:buFont typeface="Arial" panose="020B0604020202020204" pitchFamily="34" charset="0"/>
              <a:buChar char="•"/>
              <a:defRPr sz="1000" kern="1200" baseline="0">
                <a:solidFill>
                  <a:schemeClr val="tx2"/>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1000" b="1" kern="1200" baseline="0">
                <a:solidFill>
                  <a:schemeClr val="tx2"/>
                </a:solidFill>
                <a:latin typeface="+mj-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000" kern="1200" baseline="0">
                <a:solidFill>
                  <a:schemeClr val="tx2"/>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600" kern="1200" baseline="0">
                <a:solidFill>
                  <a:schemeClr val="tx2"/>
                </a:solidFill>
                <a:latin typeface="+mj-lt"/>
                <a:ea typeface="+mn-ea"/>
                <a:cs typeface="+mn-cs"/>
              </a:defRPr>
            </a:lvl9pPr>
          </a:lstStyle>
          <a:p>
            <a:pPr marL="0" indent="0" algn="ctr">
              <a:buNone/>
            </a:pPr>
            <a:endParaRPr lang="da-DK" sz="1800" i="1">
              <a:solidFill>
                <a:schemeClr val="bg1"/>
              </a:solidFill>
              <a:latin typeface="Cambria" panose="02040503050406030204" pitchFamily="18" charset="0"/>
            </a:endParaRPr>
          </a:p>
        </p:txBody>
      </p:sp>
      <p:pic>
        <p:nvPicPr>
          <p:cNvPr id="16" name="Picture 15" descr="A group of people walking on a beach&#10;&#10;AI-generated content may be incorrect.">
            <a:extLst>
              <a:ext uri="{FF2B5EF4-FFF2-40B4-BE49-F238E27FC236}">
                <a16:creationId xmlns:a16="http://schemas.microsoft.com/office/drawing/2014/main" id="{C7DCDBEC-E3FA-3B69-9640-9E37D7F11038}"/>
              </a:ext>
            </a:extLst>
          </p:cNvPr>
          <p:cNvPicPr>
            <a:picLocks noGrp="1" noRot="1" noChangeAspect="1" noMove="1" noResize="1" noEditPoints="1" noAdjustHandles="1" noChangeArrowheads="1" noChangeShapeType="1" noCrop="1"/>
          </p:cNvPicPr>
          <p:nvPr/>
        </p:nvPicPr>
        <p:blipFill>
          <a:blip r:embed="rId7" cstate="screen">
            <a:extLst>
              <a:ext uri="{28A0092B-C50C-407E-A947-70E740481C1C}">
                <a14:useLocalDpi xmlns:a14="http://schemas.microsoft.com/office/drawing/2010/main"/>
              </a:ext>
            </a:extLst>
          </a:blip>
          <a:srcRect/>
          <a:stretch>
            <a:fillRect/>
          </a:stretch>
        </p:blipFill>
        <p:spPr>
          <a:xfrm>
            <a:off x="4105074" y="3401714"/>
            <a:ext cx="2611474" cy="1614541"/>
          </a:xfrm>
          <a:prstGeom prst="rect">
            <a:avLst/>
          </a:prstGeom>
        </p:spPr>
      </p:pic>
      <p:sp>
        <p:nvSpPr>
          <p:cNvPr id="12" name="Pladsholder til indhold 9">
            <a:extLst>
              <a:ext uri="{FF2B5EF4-FFF2-40B4-BE49-F238E27FC236}">
                <a16:creationId xmlns:a16="http://schemas.microsoft.com/office/drawing/2014/main" id="{E072A90F-2750-936D-A4D2-98BD8294AFF2}"/>
              </a:ext>
            </a:extLst>
          </p:cNvPr>
          <p:cNvSpPr txBox="1">
            <a:spLocks/>
          </p:cNvSpPr>
          <p:nvPr/>
        </p:nvSpPr>
        <p:spPr>
          <a:xfrm>
            <a:off x="4549060" y="5288342"/>
            <a:ext cx="3117832" cy="1210625"/>
          </a:xfrm>
          <a:prstGeom prst="rect">
            <a:avLst/>
          </a:prstGeom>
          <a:noFill/>
        </p:spPr>
        <p:txBody>
          <a:bodyPr wrap="square" lIns="0" tIns="0" rIns="0" bIns="0"/>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rgbClr val="400000"/>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rgbClr val="400000"/>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rgbClr val="400000"/>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baseline="0">
                <a:solidFill>
                  <a:srgbClr val="400000"/>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baseline="0">
                <a:solidFill>
                  <a:srgbClr val="400000"/>
                </a:solidFill>
                <a:latin typeface="+mn-lt"/>
                <a:ea typeface="+mn-ea"/>
                <a:cs typeface="+mn-cs"/>
              </a:defRPr>
            </a:lvl5pPr>
            <a:lvl6pPr marL="108000" indent="-108000" algn="l" defTabSz="914400" rtl="0" eaLnBrk="1" latinLnBrk="0" hangingPunct="1">
              <a:lnSpc>
                <a:spcPct val="100000"/>
              </a:lnSpc>
              <a:spcBef>
                <a:spcPts val="0"/>
              </a:spcBef>
              <a:spcAft>
                <a:spcPts val="300"/>
              </a:spcAft>
              <a:buFont typeface="Arial" panose="020B0604020202020204" pitchFamily="34" charset="0"/>
              <a:buChar char="•"/>
              <a:defRPr sz="1000" kern="1200" baseline="0">
                <a:solidFill>
                  <a:srgbClr val="400000"/>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1000" b="1" kern="1200" baseline="0">
                <a:solidFill>
                  <a:srgbClr val="400000"/>
                </a:solidFill>
                <a:latin typeface="+mj-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000" kern="1200" baseline="0">
                <a:solidFill>
                  <a:srgbClr val="400000"/>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600" kern="1200" baseline="0">
                <a:solidFill>
                  <a:srgbClr val="400000"/>
                </a:solidFill>
                <a:latin typeface="+mj-lt"/>
                <a:ea typeface="+mn-ea"/>
                <a:cs typeface="+mn-cs"/>
              </a:defRPr>
            </a:lvl9pPr>
          </a:lstStyle>
          <a:p>
            <a:pPr marL="0" indent="0">
              <a:buFont typeface="Arial" panose="020B0604020202020204" pitchFamily="34" charset="0"/>
              <a:buNone/>
            </a:pPr>
            <a:r>
              <a:rPr lang="da-DK" sz="1400">
                <a:solidFill>
                  <a:srgbClr val="EFE6DD"/>
                </a:solidFill>
                <a:latin typeface="+mj-lt"/>
              </a:rPr>
              <a:t>Motionshold i hele landet, </a:t>
            </a:r>
            <a:r>
              <a:rPr lang="da-DK" sz="1400">
                <a:solidFill>
                  <a:srgbClr val="EFE6DD"/>
                </a:solidFill>
              </a:rPr>
              <a:t>der skaber</a:t>
            </a:r>
            <a:r>
              <a:rPr lang="da-DK" sz="1400">
                <a:solidFill>
                  <a:srgbClr val="EFE6DD"/>
                </a:solidFill>
                <a:latin typeface="+mj-lt"/>
              </a:rPr>
              <a:t> trygge og motiverende rammer for bevægelse og fællesskab </a:t>
            </a:r>
            <a:r>
              <a:rPr lang="da-DK" sz="1400">
                <a:solidFill>
                  <a:srgbClr val="EFE6DD"/>
                </a:solidFill>
              </a:rPr>
              <a:t>for mennesker med hjertesygdom.</a:t>
            </a:r>
          </a:p>
        </p:txBody>
      </p:sp>
      <p:sp>
        <p:nvSpPr>
          <p:cNvPr id="13" name="Pladsholder til indhold 9">
            <a:extLst>
              <a:ext uri="{FF2B5EF4-FFF2-40B4-BE49-F238E27FC236}">
                <a16:creationId xmlns:a16="http://schemas.microsoft.com/office/drawing/2014/main" id="{749E1BA5-0777-AB72-4603-BDEE9157BCEB}"/>
              </a:ext>
            </a:extLst>
          </p:cNvPr>
          <p:cNvSpPr txBox="1">
            <a:spLocks/>
          </p:cNvSpPr>
          <p:nvPr/>
        </p:nvSpPr>
        <p:spPr>
          <a:xfrm>
            <a:off x="8609265" y="2253066"/>
            <a:ext cx="2592135" cy="899909"/>
          </a:xfrm>
          <a:prstGeom prst="rect">
            <a:avLst/>
          </a:prstGeom>
          <a:noFill/>
        </p:spPr>
        <p:txBody>
          <a:bodyPr vert="horz" wrap="square" lIns="0" tIns="0" rIns="0" bIns="0" rtlCol="0" anchor="t">
            <a:noAutofit/>
          </a:bodyPr>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baseline="0">
                <a:solidFill>
                  <a:schemeClr val="tx2"/>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baseline="0">
                <a:solidFill>
                  <a:schemeClr val="tx2"/>
                </a:solidFill>
                <a:latin typeface="+mn-lt"/>
                <a:ea typeface="+mn-ea"/>
                <a:cs typeface="+mn-cs"/>
              </a:defRPr>
            </a:lvl5pPr>
            <a:lvl6pPr marL="108000" indent="-108000" algn="l" defTabSz="914400" rtl="0" eaLnBrk="1" latinLnBrk="0" hangingPunct="1">
              <a:lnSpc>
                <a:spcPct val="100000"/>
              </a:lnSpc>
              <a:spcBef>
                <a:spcPts val="0"/>
              </a:spcBef>
              <a:spcAft>
                <a:spcPts val="300"/>
              </a:spcAft>
              <a:buFont typeface="Arial" panose="020B0604020202020204" pitchFamily="34" charset="0"/>
              <a:buChar char="•"/>
              <a:defRPr sz="1000" kern="1200" baseline="0">
                <a:solidFill>
                  <a:schemeClr val="tx2"/>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1000" b="1" kern="1200" baseline="0">
                <a:solidFill>
                  <a:schemeClr val="tx2"/>
                </a:solidFill>
                <a:latin typeface="+mj-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000" kern="1200" baseline="0">
                <a:solidFill>
                  <a:schemeClr val="tx2"/>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600" kern="1200" baseline="0">
                <a:solidFill>
                  <a:schemeClr val="tx2"/>
                </a:solidFill>
                <a:latin typeface="+mj-lt"/>
                <a:ea typeface="+mn-ea"/>
                <a:cs typeface="+mn-cs"/>
              </a:defRPr>
            </a:lvl9pPr>
          </a:lstStyle>
          <a:p>
            <a:pPr marL="0" indent="0">
              <a:buNone/>
            </a:pPr>
            <a:r>
              <a:rPr lang="da-DK" sz="1400">
                <a:solidFill>
                  <a:srgbClr val="400000"/>
                </a:solidFill>
                <a:latin typeface="+mj-lt"/>
              </a:rPr>
              <a:t>Lokalforeninger i hele landet</a:t>
            </a:r>
            <a:r>
              <a:rPr lang="da-DK" sz="1400">
                <a:solidFill>
                  <a:srgbClr val="400000"/>
                </a:solidFill>
              </a:rPr>
              <a:t> med </a:t>
            </a:r>
            <a:r>
              <a:rPr lang="da-DK" sz="1400" b="1">
                <a:solidFill>
                  <a:srgbClr val="400000"/>
                </a:solidFill>
                <a:latin typeface="+mj-lt"/>
              </a:rPr>
              <a:t>caféer</a:t>
            </a:r>
            <a:r>
              <a:rPr lang="da-DK" sz="1400">
                <a:solidFill>
                  <a:srgbClr val="400000"/>
                </a:solidFill>
                <a:latin typeface="+mj-lt"/>
              </a:rPr>
              <a:t> og foredrag, </a:t>
            </a:r>
            <a:r>
              <a:rPr lang="da-DK" sz="1400">
                <a:solidFill>
                  <a:srgbClr val="400000"/>
                </a:solidFill>
              </a:rPr>
              <a:t>med fokus på viden og fællesskab</a:t>
            </a:r>
          </a:p>
        </p:txBody>
      </p:sp>
      <p:pic>
        <p:nvPicPr>
          <p:cNvPr id="22" name="Graphic 21">
            <a:extLst>
              <a:ext uri="{FF2B5EF4-FFF2-40B4-BE49-F238E27FC236}">
                <a16:creationId xmlns:a16="http://schemas.microsoft.com/office/drawing/2014/main" id="{5D37C58B-38BA-707D-B079-B3D1D3124190}"/>
              </a:ext>
            </a:extLst>
          </p:cNvPr>
          <p:cNvPicPr>
            <a:picLocks noChangeAspect="1"/>
          </p:cNvPicPr>
          <p:nvPr/>
        </p:nvPicPr>
        <p:blipFill>
          <a:blip r:embed="rId8">
            <a:extLst>
              <a:ext uri="{96DAC541-7B7A-43D3-8B79-37D633B846F1}">
                <asvg:svgBlip xmlns:asvg="http://schemas.microsoft.com/office/drawing/2016/SVG/main" r:embed="rId9"/>
              </a:ext>
            </a:extLst>
          </a:blip>
          <a:srcRect t="70012" b="22927"/>
          <a:stretch/>
        </p:blipFill>
        <p:spPr>
          <a:xfrm>
            <a:off x="525804" y="-415770"/>
            <a:ext cx="471173" cy="99810"/>
          </a:xfrm>
          <a:prstGeom prst="rect">
            <a:avLst/>
          </a:prstGeom>
        </p:spPr>
      </p:pic>
      <p:sp>
        <p:nvSpPr>
          <p:cNvPr id="8" name="Pladsholder til indhold 6">
            <a:extLst>
              <a:ext uri="{FF2B5EF4-FFF2-40B4-BE49-F238E27FC236}">
                <a16:creationId xmlns:a16="http://schemas.microsoft.com/office/drawing/2014/main" id="{FD012387-8FBC-A323-134B-595018F52E71}"/>
              </a:ext>
            </a:extLst>
          </p:cNvPr>
          <p:cNvSpPr txBox="1">
            <a:spLocks noGrp="1" noRot="1" noMove="1" noResize="1" noEditPoints="1" noAdjustHandles="1" noChangeArrowheads="1" noChangeShapeType="1"/>
          </p:cNvSpPr>
          <p:nvPr/>
        </p:nvSpPr>
        <p:spPr>
          <a:xfrm>
            <a:off x="8193825" y="3401714"/>
            <a:ext cx="4138318" cy="3456000"/>
          </a:xfrm>
          <a:prstGeom prst="rect">
            <a:avLst/>
          </a:prstGeom>
          <a:solidFill>
            <a:srgbClr val="400000"/>
          </a:solidFill>
        </p:spPr>
        <p:txBody>
          <a:bodyPr vert="horz" lIns="540000" tIns="900000" rIns="720000" bIns="108000" rtlCol="0">
            <a:noAutofit/>
          </a:bodyPr>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baseline="0">
                <a:solidFill>
                  <a:schemeClr val="tx2"/>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baseline="0">
                <a:solidFill>
                  <a:schemeClr val="tx2"/>
                </a:solidFill>
                <a:latin typeface="+mn-lt"/>
                <a:ea typeface="+mn-ea"/>
                <a:cs typeface="+mn-cs"/>
              </a:defRPr>
            </a:lvl5pPr>
            <a:lvl6pPr marL="108000" indent="-108000" algn="l" defTabSz="914400" rtl="0" eaLnBrk="1" latinLnBrk="0" hangingPunct="1">
              <a:lnSpc>
                <a:spcPct val="100000"/>
              </a:lnSpc>
              <a:spcBef>
                <a:spcPts val="0"/>
              </a:spcBef>
              <a:spcAft>
                <a:spcPts val="300"/>
              </a:spcAft>
              <a:buFont typeface="Arial" panose="020B0604020202020204" pitchFamily="34" charset="0"/>
              <a:buChar char="•"/>
              <a:defRPr sz="1000" kern="1200" baseline="0">
                <a:solidFill>
                  <a:schemeClr val="tx2"/>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1000" b="1" kern="1200" baseline="0">
                <a:solidFill>
                  <a:schemeClr val="tx2"/>
                </a:solidFill>
                <a:latin typeface="+mj-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000" kern="1200" baseline="0">
                <a:solidFill>
                  <a:schemeClr val="tx2"/>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600" kern="1200" baseline="0">
                <a:solidFill>
                  <a:schemeClr val="tx2"/>
                </a:solidFill>
                <a:latin typeface="+mj-lt"/>
                <a:ea typeface="+mn-ea"/>
                <a:cs typeface="+mn-cs"/>
              </a:defRPr>
            </a:lvl9pPr>
          </a:lstStyle>
          <a:p>
            <a:pPr marL="0" indent="0" algn="ctr">
              <a:buNone/>
            </a:pPr>
            <a:endParaRPr lang="da-DK" sz="1800" i="1">
              <a:solidFill>
                <a:srgbClr val="400000"/>
              </a:solidFill>
              <a:latin typeface="Cambria" panose="02040503050406030204" pitchFamily="18" charset="0"/>
            </a:endParaRPr>
          </a:p>
        </p:txBody>
      </p:sp>
      <p:pic>
        <p:nvPicPr>
          <p:cNvPr id="17" name="Picture 16" descr="A person smiling with a black hat&#10;&#10;AI-generated content may be incorrect.">
            <a:extLst>
              <a:ext uri="{FF2B5EF4-FFF2-40B4-BE49-F238E27FC236}">
                <a16:creationId xmlns:a16="http://schemas.microsoft.com/office/drawing/2014/main" id="{A847EE98-3567-9033-7B51-F4B21E2C8277}"/>
              </a:ext>
            </a:extLst>
          </p:cNvPr>
          <p:cNvPicPr>
            <a:picLocks noGrp="1" noRot="1" noChangeAspect="1" noMove="1" noResize="1" noEditPoints="1" noAdjustHandles="1" noChangeArrowheads="1" noChangeShapeType="1" noCrop="1"/>
          </p:cNvPicPr>
          <p:nvPr/>
        </p:nvPicPr>
        <p:blipFill>
          <a:blip r:embed="rId10" cstate="screen">
            <a:extLst>
              <a:ext uri="{28A0092B-C50C-407E-A947-70E740481C1C}">
                <a14:useLocalDpi xmlns:a14="http://schemas.microsoft.com/office/drawing/2010/main"/>
              </a:ext>
            </a:extLst>
          </a:blip>
          <a:srcRect/>
          <a:stretch/>
        </p:blipFill>
        <p:spPr>
          <a:xfrm>
            <a:off x="8193825" y="5192700"/>
            <a:ext cx="2899618" cy="1665300"/>
          </a:xfrm>
          <a:prstGeom prst="rect">
            <a:avLst/>
          </a:prstGeom>
        </p:spPr>
      </p:pic>
      <p:sp>
        <p:nvSpPr>
          <p:cNvPr id="11" name="Pladsholder til tekst 4">
            <a:extLst>
              <a:ext uri="{FF2B5EF4-FFF2-40B4-BE49-F238E27FC236}">
                <a16:creationId xmlns:a16="http://schemas.microsoft.com/office/drawing/2014/main" id="{B4DDB7B9-61AD-819D-FBC8-23AFE54FC0C3}"/>
              </a:ext>
            </a:extLst>
          </p:cNvPr>
          <p:cNvSpPr txBox="1">
            <a:spLocks/>
          </p:cNvSpPr>
          <p:nvPr/>
        </p:nvSpPr>
        <p:spPr>
          <a:xfrm>
            <a:off x="8609265" y="3795675"/>
            <a:ext cx="3043753" cy="1701299"/>
          </a:xfrm>
          <a:prstGeom prst="rect">
            <a:avLst/>
          </a:prstGeom>
          <a:noFill/>
        </p:spPr>
        <p:txBody>
          <a:bodyPr wrap="square" lIns="0" tIns="0" rIns="0" bIns="0"/>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rgbClr val="400000"/>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rgbClr val="400000"/>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rgbClr val="400000"/>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baseline="0">
                <a:solidFill>
                  <a:srgbClr val="400000"/>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baseline="0">
                <a:solidFill>
                  <a:srgbClr val="400000"/>
                </a:solidFill>
                <a:latin typeface="+mn-lt"/>
                <a:ea typeface="+mn-ea"/>
                <a:cs typeface="+mn-cs"/>
              </a:defRPr>
            </a:lvl5pPr>
            <a:lvl6pPr marL="108000" indent="-108000" algn="l" defTabSz="914400" rtl="0" eaLnBrk="1" latinLnBrk="0" hangingPunct="1">
              <a:lnSpc>
                <a:spcPct val="100000"/>
              </a:lnSpc>
              <a:spcBef>
                <a:spcPts val="0"/>
              </a:spcBef>
              <a:spcAft>
                <a:spcPts val="300"/>
              </a:spcAft>
              <a:buFont typeface="Arial" panose="020B0604020202020204" pitchFamily="34" charset="0"/>
              <a:buChar char="•"/>
              <a:defRPr sz="1000" kern="1200" baseline="0">
                <a:solidFill>
                  <a:srgbClr val="400000"/>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1000" b="1" kern="1200" baseline="0">
                <a:solidFill>
                  <a:srgbClr val="400000"/>
                </a:solidFill>
                <a:latin typeface="+mj-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000" kern="1200" baseline="0">
                <a:solidFill>
                  <a:srgbClr val="400000"/>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600" kern="1200" baseline="0">
                <a:solidFill>
                  <a:srgbClr val="400000"/>
                </a:solidFill>
                <a:latin typeface="+mj-lt"/>
                <a:ea typeface="+mn-ea"/>
                <a:cs typeface="+mn-cs"/>
              </a:defRPr>
            </a:lvl9pPr>
          </a:lstStyle>
          <a:p>
            <a:pPr marL="0" indent="0">
              <a:buFont typeface="Arial" panose="020B0604020202020204" pitchFamily="34" charset="0"/>
              <a:buNone/>
            </a:pPr>
            <a:r>
              <a:rPr lang="da-DK" sz="1400">
                <a:solidFill>
                  <a:srgbClr val="EFE6DD"/>
                </a:solidFill>
                <a:latin typeface="+mj-lt"/>
              </a:rPr>
              <a:t>Patient-, pårørende- og forældrestøtteindsats, </a:t>
            </a:r>
            <a:r>
              <a:rPr lang="da-DK" sz="1400">
                <a:solidFill>
                  <a:srgbClr val="EFE6DD"/>
                </a:solidFill>
              </a:rPr>
              <a:t>hvor frivillige stiller sig til rådighed for samtaler med dem, der har hjertesygdom  tæt på livet.</a:t>
            </a:r>
          </a:p>
        </p:txBody>
      </p:sp>
    </p:spTree>
    <p:extLst>
      <p:ext uri="{BB962C8B-B14F-4D97-AF65-F5344CB8AC3E}">
        <p14:creationId xmlns:p14="http://schemas.microsoft.com/office/powerpoint/2010/main" val="361864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P spid="4" grpId="0" animBg="1"/>
      <p:bldP spid="14" grpId="0"/>
      <p:bldP spid="5" grpId="0" animBg="1"/>
      <p:bldP spid="7" grpId="0" animBg="1"/>
      <p:bldP spid="12" grpId="0"/>
      <p:bldP spid="13" grpId="0"/>
      <p:bldP spid="8" grpId="0" animBg="1"/>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2EEB3-4872-BEF1-A287-4D3508159311}"/>
            </a:ext>
          </a:extLst>
        </p:cNvPr>
        <p:cNvGrpSpPr/>
        <p:nvPr/>
      </p:nvGrpSpPr>
      <p:grpSpPr>
        <a:xfrm>
          <a:off x="0" y="0"/>
          <a:ext cx="0" cy="0"/>
          <a:chOff x="0" y="0"/>
          <a:chExt cx="0" cy="0"/>
        </a:xfrm>
      </p:grpSpPr>
      <p:sp>
        <p:nvSpPr>
          <p:cNvPr id="7" name="Tekstfelt 6">
            <a:extLst>
              <a:ext uri="{FF2B5EF4-FFF2-40B4-BE49-F238E27FC236}">
                <a16:creationId xmlns:a16="http://schemas.microsoft.com/office/drawing/2014/main" id="{F72DA17A-B318-7076-293A-2937F8876178}"/>
              </a:ext>
            </a:extLst>
          </p:cNvPr>
          <p:cNvSpPr txBox="1"/>
          <p:nvPr/>
        </p:nvSpPr>
        <p:spPr>
          <a:xfrm>
            <a:off x="933168" y="5318653"/>
            <a:ext cx="2630597" cy="104644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4000" b="0" i="0" u="none" strike="noStrike" kern="1200" cap="none" spc="0" normalizeH="0" baseline="0" noProof="0">
                <a:ln>
                  <a:noFill/>
                </a:ln>
                <a:solidFill>
                  <a:srgbClr val="4058F4"/>
                </a:solidFill>
                <a:effectLst/>
                <a:uLnTx/>
                <a:uFillTx/>
                <a:latin typeface="+mj-lt"/>
                <a:ea typeface="+mn-ea"/>
                <a:cs typeface="+mn-cs"/>
              </a:rPr>
              <a:t>145.000</a:t>
            </a:r>
            <a:br>
              <a:rPr kumimoji="0" lang="da-DK" sz="1800" b="0" i="0" u="none" strike="noStrike" kern="1200" cap="none" spc="0" normalizeH="0" baseline="0" noProof="0">
                <a:ln>
                  <a:noFill/>
                </a:ln>
                <a:solidFill>
                  <a:srgbClr val="F74030"/>
                </a:solidFill>
                <a:effectLst/>
                <a:uLnTx/>
                <a:uFillTx/>
                <a:latin typeface="Poppins"/>
                <a:ea typeface="+mn-ea"/>
                <a:cs typeface="+mn-cs"/>
              </a:rPr>
            </a:br>
            <a:r>
              <a:rPr kumimoji="0" lang="da-DK" sz="1400" b="0" i="0" u="none" strike="noStrike" kern="1200" cap="none" spc="0" normalizeH="0" baseline="0" noProof="0">
                <a:ln>
                  <a:noFill/>
                </a:ln>
                <a:solidFill>
                  <a:srgbClr val="F74030"/>
                </a:solidFill>
                <a:effectLst/>
                <a:uLnTx/>
                <a:uFillTx/>
                <a:ea typeface="+mn-ea"/>
                <a:cs typeface="+mn-cs"/>
              </a:rPr>
              <a:t>følgere </a:t>
            </a:r>
            <a:br>
              <a:rPr kumimoji="0" lang="da-DK" sz="1400" b="0" i="0" u="none" strike="noStrike" kern="1200" cap="none" spc="0" normalizeH="0" baseline="0" noProof="0">
                <a:ln>
                  <a:noFill/>
                </a:ln>
                <a:solidFill>
                  <a:srgbClr val="F74030"/>
                </a:solidFill>
                <a:effectLst/>
                <a:uLnTx/>
                <a:uFillTx/>
                <a:ea typeface="+mn-ea"/>
                <a:cs typeface="+mn-cs"/>
              </a:rPr>
            </a:br>
            <a:r>
              <a:rPr kumimoji="0" lang="da-DK" sz="1400" b="0" i="0" u="none" strike="noStrike" kern="1200" cap="none" spc="0" normalizeH="0" baseline="0" noProof="0">
                <a:ln>
                  <a:noFill/>
                </a:ln>
                <a:solidFill>
                  <a:srgbClr val="F74030"/>
                </a:solidFill>
                <a:effectLst/>
                <a:uLnTx/>
                <a:uFillTx/>
                <a:ea typeface="+mn-ea"/>
                <a:cs typeface="+mn-cs"/>
              </a:rPr>
              <a:t>på SoMe</a:t>
            </a:r>
            <a:endParaRPr kumimoji="0" lang="da-DK" sz="1400" b="0" i="0" u="none" strike="noStrike" kern="1200" cap="none" spc="0" normalizeH="0" baseline="30000" noProof="0">
              <a:ln>
                <a:noFill/>
              </a:ln>
              <a:solidFill>
                <a:srgbClr val="F74030"/>
              </a:solidFill>
              <a:effectLst/>
              <a:uLnTx/>
              <a:uFillTx/>
              <a:ea typeface="+mn-ea"/>
              <a:cs typeface="+mn-cs"/>
            </a:endParaRPr>
          </a:p>
        </p:txBody>
      </p:sp>
      <p:sp>
        <p:nvSpPr>
          <p:cNvPr id="10" name="Tekstfelt 9">
            <a:extLst>
              <a:ext uri="{FF2B5EF4-FFF2-40B4-BE49-F238E27FC236}">
                <a16:creationId xmlns:a16="http://schemas.microsoft.com/office/drawing/2014/main" id="{417DE37F-95E2-4DE5-1A37-007368D6713C}"/>
              </a:ext>
            </a:extLst>
          </p:cNvPr>
          <p:cNvSpPr txBox="1"/>
          <p:nvPr/>
        </p:nvSpPr>
        <p:spPr>
          <a:xfrm>
            <a:off x="8548582" y="5318653"/>
            <a:ext cx="2891196" cy="104644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0" algn="ctr">
              <a:spcBef>
                <a:spcPts val="1200"/>
              </a:spcBef>
              <a:spcAft>
                <a:spcPts val="1200"/>
              </a:spcAft>
              <a:defRPr/>
            </a:pPr>
            <a:r>
              <a:rPr lang="da-DK" sz="4000">
                <a:solidFill>
                  <a:srgbClr val="4058F4"/>
                </a:solidFill>
                <a:latin typeface="+mj-lt"/>
              </a:rPr>
              <a:t>156.000</a:t>
            </a:r>
            <a:br>
              <a:rPr kumimoji="0" lang="da-DK" sz="1800" b="0" i="0" u="none" strike="noStrike" kern="1200" cap="none" spc="0" normalizeH="0" baseline="0" noProof="0">
                <a:ln>
                  <a:noFill/>
                </a:ln>
                <a:solidFill>
                  <a:srgbClr val="F74030"/>
                </a:solidFill>
                <a:effectLst/>
                <a:highlight>
                  <a:srgbClr val="FFFF00"/>
                </a:highlight>
                <a:uLnTx/>
                <a:uFillTx/>
                <a:latin typeface="Poppins"/>
                <a:ea typeface="+mn-ea"/>
                <a:cs typeface="+mn-cs"/>
              </a:rPr>
            </a:br>
            <a:r>
              <a:rPr kumimoji="0" lang="da-DK" sz="1400" b="0" i="0" u="none" strike="noStrike" kern="1200" cap="none" spc="0" normalizeH="0" baseline="0" noProof="0">
                <a:ln>
                  <a:noFill/>
                </a:ln>
                <a:solidFill>
                  <a:srgbClr val="F74030"/>
                </a:solidFill>
                <a:effectLst/>
                <a:uLnTx/>
                <a:uFillTx/>
                <a:ea typeface="+mn-ea"/>
                <a:cs typeface="+mn-cs"/>
              </a:rPr>
              <a:t>årlige podcast-</a:t>
            </a:r>
            <a:r>
              <a:rPr lang="da-DK" sz="1400">
                <a:solidFill>
                  <a:srgbClr val="F74030"/>
                </a:solidFill>
              </a:rPr>
              <a:t>afspilninger</a:t>
            </a:r>
            <a:r>
              <a:rPr kumimoji="0" lang="da-DK" sz="1400" b="0" i="0" u="none" strike="noStrike" kern="1200" cap="none" spc="0" normalizeH="0" baseline="0" noProof="0">
                <a:ln>
                  <a:noFill/>
                </a:ln>
                <a:solidFill>
                  <a:srgbClr val="F74030"/>
                </a:solidFill>
                <a:effectLst/>
                <a:uLnTx/>
                <a:uFillTx/>
                <a:ea typeface="+mn-ea"/>
                <a:cs typeface="+mn-cs"/>
              </a:rPr>
              <a:t> </a:t>
            </a:r>
            <a:br>
              <a:rPr kumimoji="0" lang="da-DK" sz="1400" b="0" i="0" u="none" strike="noStrike" kern="1200" cap="none" spc="0" normalizeH="0" baseline="0" noProof="0">
                <a:ln>
                  <a:noFill/>
                </a:ln>
                <a:solidFill>
                  <a:srgbClr val="F74030"/>
                </a:solidFill>
                <a:effectLst/>
                <a:uLnTx/>
                <a:uFillTx/>
                <a:ea typeface="+mn-ea"/>
                <a:cs typeface="+mn-cs"/>
              </a:rPr>
            </a:br>
            <a:r>
              <a:rPr kumimoji="0" lang="da-DK" sz="1400" b="0" i="0" u="none" strike="noStrike" kern="1200" cap="none" spc="0" normalizeH="0" baseline="0" noProof="0">
                <a:ln>
                  <a:noFill/>
                </a:ln>
                <a:solidFill>
                  <a:srgbClr val="F74030"/>
                </a:solidFill>
                <a:effectLst/>
                <a:uLnTx/>
                <a:uFillTx/>
                <a:ea typeface="+mn-ea"/>
                <a:cs typeface="+mn-cs"/>
              </a:rPr>
              <a:t>og webinar-tilmeldinger</a:t>
            </a:r>
          </a:p>
        </p:txBody>
      </p:sp>
      <p:sp>
        <p:nvSpPr>
          <p:cNvPr id="5" name="Tekstfelt 4">
            <a:extLst>
              <a:ext uri="{FF2B5EF4-FFF2-40B4-BE49-F238E27FC236}">
                <a16:creationId xmlns:a16="http://schemas.microsoft.com/office/drawing/2014/main" id="{8FFFA5A4-DB0E-7974-3CE3-24BB884F5FA6}"/>
              </a:ext>
            </a:extLst>
          </p:cNvPr>
          <p:cNvSpPr txBox="1"/>
          <p:nvPr/>
        </p:nvSpPr>
        <p:spPr>
          <a:xfrm>
            <a:off x="4568184" y="5318653"/>
            <a:ext cx="3338199" cy="104644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4000" b="0" i="0" u="none" strike="noStrike" kern="1200" cap="none" spc="0" normalizeH="0" baseline="0" noProof="0">
                <a:ln>
                  <a:noFill/>
                </a:ln>
                <a:solidFill>
                  <a:srgbClr val="4058F4"/>
                </a:solidFill>
                <a:effectLst/>
                <a:uLnTx/>
                <a:uFillTx/>
                <a:latin typeface="+mj-lt"/>
                <a:ea typeface="+mn-ea"/>
                <a:cs typeface="+mn-cs"/>
              </a:rPr>
              <a:t>115.</a:t>
            </a:r>
            <a:r>
              <a:rPr lang="da-DK" sz="4000">
                <a:solidFill>
                  <a:srgbClr val="4058F4"/>
                </a:solidFill>
                <a:latin typeface="+mj-lt"/>
              </a:rPr>
              <a:t>0</a:t>
            </a:r>
            <a:r>
              <a:rPr kumimoji="0" lang="da-DK" sz="4000" b="0" i="0" u="none" strike="noStrike" kern="1200" cap="none" spc="0" normalizeH="0" baseline="0" noProof="0">
                <a:ln>
                  <a:noFill/>
                </a:ln>
                <a:solidFill>
                  <a:srgbClr val="4058F4"/>
                </a:solidFill>
                <a:effectLst/>
                <a:uLnTx/>
                <a:uFillTx/>
                <a:latin typeface="+mj-lt"/>
                <a:ea typeface="+mn-ea"/>
                <a:cs typeface="+mn-cs"/>
              </a:rPr>
              <a:t>00</a:t>
            </a:r>
            <a:br>
              <a:rPr kumimoji="0" lang="da-DK" sz="1800" b="0" i="0" u="none" strike="noStrike" kern="1200" cap="none" spc="0" normalizeH="0" baseline="0" noProof="0">
                <a:ln>
                  <a:noFill/>
                </a:ln>
                <a:solidFill>
                  <a:srgbClr val="F74030"/>
                </a:solidFill>
                <a:effectLst/>
                <a:uLnTx/>
                <a:uFillTx/>
                <a:latin typeface="Poppins"/>
                <a:ea typeface="+mn-ea"/>
                <a:cs typeface="+mn-cs"/>
              </a:rPr>
            </a:br>
            <a:r>
              <a:rPr kumimoji="0" lang="da-DK" sz="1400" b="0" i="0" u="none" strike="noStrike" kern="1200" cap="none" spc="0" normalizeH="0" baseline="0" noProof="0">
                <a:ln>
                  <a:noFill/>
                </a:ln>
                <a:solidFill>
                  <a:srgbClr val="F74030"/>
                </a:solidFill>
                <a:effectLst/>
                <a:uLnTx/>
                <a:uFillTx/>
                <a:ea typeface="+mn-ea"/>
                <a:cs typeface="+mn-cs"/>
              </a:rPr>
              <a:t>modtager vores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a:ln>
                  <a:noFill/>
                </a:ln>
                <a:solidFill>
                  <a:srgbClr val="F74030"/>
                </a:solidFill>
                <a:effectLst/>
                <a:uLnTx/>
                <a:uFillTx/>
                <a:ea typeface="+mn-ea"/>
                <a:cs typeface="+mn-cs"/>
              </a:rPr>
              <a:t>medlemsmagasin</a:t>
            </a:r>
          </a:p>
        </p:txBody>
      </p:sp>
      <p:sp>
        <p:nvSpPr>
          <p:cNvPr id="11" name="Tekstfelt 10">
            <a:extLst>
              <a:ext uri="{FF2B5EF4-FFF2-40B4-BE49-F238E27FC236}">
                <a16:creationId xmlns:a16="http://schemas.microsoft.com/office/drawing/2014/main" id="{7FB25768-5DCA-94F6-055C-F419A2864866}"/>
              </a:ext>
            </a:extLst>
          </p:cNvPr>
          <p:cNvSpPr txBox="1"/>
          <p:nvPr/>
        </p:nvSpPr>
        <p:spPr>
          <a:xfrm>
            <a:off x="557646" y="2973610"/>
            <a:ext cx="3411411" cy="104644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4000" b="0" i="0" u="none" strike="noStrike" kern="1200" cap="none" spc="0" normalizeH="0" baseline="0" noProof="0">
                <a:ln>
                  <a:noFill/>
                </a:ln>
                <a:solidFill>
                  <a:srgbClr val="4058F4"/>
                </a:solidFill>
                <a:effectLst/>
                <a:uLnTx/>
                <a:uFillTx/>
                <a:latin typeface="+mj-lt"/>
                <a:ea typeface="+mn-ea"/>
                <a:cs typeface="+mn-cs"/>
              </a:rPr>
              <a:t>2,5 mio.</a:t>
            </a:r>
            <a:br>
              <a:rPr kumimoji="0" lang="da-DK" sz="2800" b="0" i="0" u="none" strike="noStrike" kern="1200" cap="none" spc="0" normalizeH="0" baseline="0" noProof="0">
                <a:ln>
                  <a:noFill/>
                </a:ln>
                <a:solidFill>
                  <a:srgbClr val="4058F4"/>
                </a:solidFill>
                <a:effectLst/>
                <a:uLnTx/>
                <a:uFillTx/>
                <a:latin typeface="Poppins"/>
                <a:ea typeface="+mn-ea"/>
                <a:cs typeface="+mn-cs"/>
              </a:rPr>
            </a:br>
            <a:r>
              <a:rPr kumimoji="0" lang="da-DK" sz="1400" b="0" i="0" u="none" strike="noStrike" kern="1200" cap="none" spc="0" normalizeH="0" baseline="0" noProof="0">
                <a:ln>
                  <a:noFill/>
                </a:ln>
                <a:solidFill>
                  <a:srgbClr val="F74030"/>
                </a:solidFill>
                <a:effectLst/>
                <a:uLnTx/>
                <a:uFillTx/>
                <a:ea typeface="+mn-ea"/>
                <a:cs typeface="+mn-cs"/>
              </a:rPr>
              <a:t>årlige sidevisninger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a:ln>
                  <a:noFill/>
                </a:ln>
                <a:solidFill>
                  <a:srgbClr val="F74030"/>
                </a:solidFill>
                <a:effectLst/>
                <a:uLnTx/>
                <a:uFillTx/>
                <a:ea typeface="+mn-ea"/>
                <a:cs typeface="+mn-cs"/>
              </a:rPr>
              <a:t>på </a:t>
            </a:r>
            <a:r>
              <a:rPr lang="da-DK" sz="1400">
                <a:solidFill>
                  <a:srgbClr val="F74030"/>
                </a:solidFill>
              </a:rPr>
              <a:t>hjemmesiden</a:t>
            </a:r>
            <a:endParaRPr kumimoji="0" lang="da-DK" sz="1400" b="0" i="0" u="none" strike="noStrike" kern="1200" cap="none" spc="0" normalizeH="0" baseline="0" noProof="0">
              <a:ln>
                <a:noFill/>
              </a:ln>
              <a:solidFill>
                <a:srgbClr val="F74030"/>
              </a:solidFill>
              <a:effectLst/>
              <a:uLnTx/>
              <a:uFillTx/>
              <a:ea typeface="+mn-ea"/>
              <a:cs typeface="+mn-cs"/>
            </a:endParaRPr>
          </a:p>
        </p:txBody>
      </p:sp>
      <p:sp>
        <p:nvSpPr>
          <p:cNvPr id="3" name="Tekstfelt 10">
            <a:extLst>
              <a:ext uri="{FF2B5EF4-FFF2-40B4-BE49-F238E27FC236}">
                <a16:creationId xmlns:a16="http://schemas.microsoft.com/office/drawing/2014/main" id="{FAD71AF2-66CB-271C-9512-8B6EA377D6D1}"/>
              </a:ext>
            </a:extLst>
          </p:cNvPr>
          <p:cNvSpPr txBox="1"/>
          <p:nvPr/>
        </p:nvSpPr>
        <p:spPr>
          <a:xfrm>
            <a:off x="4232582" y="2973610"/>
            <a:ext cx="3818601" cy="104644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4000">
                <a:solidFill>
                  <a:srgbClr val="4058F4"/>
                </a:solidFill>
                <a:latin typeface="+mj-lt"/>
              </a:rPr>
              <a:t>217.000</a:t>
            </a:r>
            <a:br>
              <a:rPr lang="da-DK" sz="4000" b="0" i="0" u="none" strike="noStrike" kern="1200" cap="none" spc="0" normalizeH="0" baseline="0" noProof="0">
                <a:ln>
                  <a:noFill/>
                </a:ln>
                <a:effectLst/>
                <a:uLnTx/>
                <a:uFillTx/>
                <a:latin typeface="+mj-lt"/>
              </a:rPr>
            </a:br>
            <a:r>
              <a:rPr lang="da-DK" sz="1400">
                <a:solidFill>
                  <a:srgbClr val="F74030"/>
                </a:solidFill>
              </a:rPr>
              <a:t>m</a:t>
            </a:r>
            <a:r>
              <a:rPr kumimoji="0" lang="da-DK" sz="1400" b="0" i="0" u="none" strike="noStrike" kern="1200" cap="none" spc="0" normalizeH="0" baseline="0" noProof="0" err="1">
                <a:ln>
                  <a:noFill/>
                </a:ln>
                <a:solidFill>
                  <a:srgbClr val="F74030"/>
                </a:solidFill>
                <a:effectLst/>
                <a:uLnTx/>
                <a:uFillTx/>
                <a:ea typeface="+mn-ea"/>
                <a:cs typeface="+mn-cs"/>
              </a:rPr>
              <a:t>odtager</a:t>
            </a:r>
            <a:r>
              <a:rPr kumimoji="0" lang="da-DK" sz="1400" b="0" i="0" u="none" strike="noStrike" kern="1200" cap="none" spc="0" normalizeH="0" baseline="0" noProof="0">
                <a:ln>
                  <a:noFill/>
                </a:ln>
                <a:solidFill>
                  <a:srgbClr val="F74030"/>
                </a:solidFill>
                <a:effectLst/>
                <a:uLnTx/>
                <a:uFillTx/>
                <a:ea typeface="+mn-ea"/>
                <a:cs typeface="+mn-cs"/>
              </a:rPr>
              <a:t> vores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a:ln>
                  <a:noFill/>
                </a:ln>
                <a:solidFill>
                  <a:srgbClr val="F74030"/>
                </a:solidFill>
                <a:effectLst/>
                <a:uLnTx/>
                <a:uFillTx/>
                <a:ea typeface="+mn-ea"/>
                <a:cs typeface="+mn-cs"/>
              </a:rPr>
              <a:t>nyhedsbreve</a:t>
            </a:r>
            <a:endParaRPr lang="da-DK" sz="1400" b="0" i="0" u="none" strike="noStrike" kern="1200" cap="none" spc="0" normalizeH="0" baseline="0" noProof="0">
              <a:ln>
                <a:noFill/>
              </a:ln>
              <a:solidFill>
                <a:srgbClr val="F74030"/>
              </a:solidFill>
              <a:effectLst/>
              <a:uLnTx/>
              <a:uFillTx/>
              <a:cs typeface="Poppins"/>
            </a:endParaRPr>
          </a:p>
        </p:txBody>
      </p:sp>
      <p:sp>
        <p:nvSpPr>
          <p:cNvPr id="4" name="Tekstfelt 3">
            <a:extLst>
              <a:ext uri="{FF2B5EF4-FFF2-40B4-BE49-F238E27FC236}">
                <a16:creationId xmlns:a16="http://schemas.microsoft.com/office/drawing/2014/main" id="{57031667-FDAA-2149-7F82-5264E48E730D}"/>
              </a:ext>
            </a:extLst>
          </p:cNvPr>
          <p:cNvSpPr txBox="1"/>
          <p:nvPr/>
        </p:nvSpPr>
        <p:spPr>
          <a:xfrm>
            <a:off x="8716667" y="3029581"/>
            <a:ext cx="2494360" cy="104644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0" algn="ctr">
              <a:spcBef>
                <a:spcPts val="1200"/>
              </a:spcBef>
              <a:spcAft>
                <a:spcPts val="1200"/>
              </a:spcAft>
              <a:defRPr/>
            </a:pPr>
            <a:r>
              <a:rPr lang="da-DK" sz="4000">
                <a:solidFill>
                  <a:srgbClr val="4058F4"/>
                </a:solidFill>
                <a:latin typeface="+mj-lt"/>
              </a:rPr>
              <a:t>180.000 </a:t>
            </a:r>
            <a:br>
              <a:rPr kumimoji="0" lang="da-DK" sz="4000" b="0" i="0" u="none" strike="noStrike" kern="1200" cap="none" spc="0" normalizeH="0" baseline="0" noProof="0">
                <a:ln>
                  <a:noFill/>
                </a:ln>
                <a:solidFill>
                  <a:srgbClr val="F74030"/>
                </a:solidFill>
                <a:effectLst/>
                <a:highlight>
                  <a:srgbClr val="FFFF00"/>
                </a:highlight>
                <a:uLnTx/>
                <a:uFillTx/>
                <a:latin typeface="+mj-lt"/>
                <a:ea typeface="+mn-ea"/>
                <a:cs typeface="+mn-cs"/>
              </a:rPr>
            </a:br>
            <a:r>
              <a:rPr lang="da-DK" sz="1400">
                <a:solidFill>
                  <a:srgbClr val="F74030"/>
                </a:solidFill>
              </a:rPr>
              <a:t>har modtaget vores rådgivningsforløb på mail</a:t>
            </a:r>
          </a:p>
        </p:txBody>
      </p:sp>
      <p:sp>
        <p:nvSpPr>
          <p:cNvPr id="17" name="Titel 1">
            <a:extLst>
              <a:ext uri="{FF2B5EF4-FFF2-40B4-BE49-F238E27FC236}">
                <a16:creationId xmlns:a16="http://schemas.microsoft.com/office/drawing/2014/main" id="{BD5B6FCC-F8A5-D38C-607D-9F9FDD897506}"/>
              </a:ext>
            </a:extLst>
          </p:cNvPr>
          <p:cNvSpPr txBox="1">
            <a:spLocks/>
          </p:cNvSpPr>
          <p:nvPr/>
        </p:nvSpPr>
        <p:spPr>
          <a:xfrm>
            <a:off x="517010" y="556830"/>
            <a:ext cx="5756561" cy="1418139"/>
          </a:xfrm>
          <a:prstGeom prst="rect">
            <a:avLst/>
          </a:prstGeom>
        </p:spPr>
        <p:txBody>
          <a:bodyPr lIns="0" tIns="0" rIns="0" bIns="0"/>
          <a:lstStyle>
            <a:lvl1pPr algn="l" defTabSz="914400" rtl="0" eaLnBrk="1" latinLnBrk="0" hangingPunct="1">
              <a:lnSpc>
                <a:spcPct val="95000"/>
              </a:lnSpc>
              <a:spcBef>
                <a:spcPct val="0"/>
              </a:spcBef>
              <a:buNone/>
              <a:defRPr sz="4000" kern="1200">
                <a:solidFill>
                  <a:srgbClr val="400000"/>
                </a:solidFill>
                <a:latin typeface="+mj-lt"/>
                <a:ea typeface="+mj-ea"/>
                <a:cs typeface="+mj-cs"/>
              </a:defRPr>
            </a:lvl1pPr>
          </a:lstStyle>
          <a:p>
            <a:r>
              <a:rPr lang="da-DK">
                <a:solidFill>
                  <a:schemeClr val="accent2"/>
                </a:solidFill>
              </a:rPr>
              <a:t>Vi møder danskerne på flere kanaler </a:t>
            </a:r>
          </a:p>
        </p:txBody>
      </p:sp>
      <p:cxnSp>
        <p:nvCxnSpPr>
          <p:cNvPr id="6" name="Lige forbindelse 5">
            <a:extLst>
              <a:ext uri="{FF2B5EF4-FFF2-40B4-BE49-F238E27FC236}">
                <a16:creationId xmlns:a16="http://schemas.microsoft.com/office/drawing/2014/main" id="{745672AA-02E4-87D3-D1BB-B0FB305E74CA}"/>
              </a:ext>
            </a:extLst>
          </p:cNvPr>
          <p:cNvCxnSpPr>
            <a:cxnSpLocks/>
          </p:cNvCxnSpPr>
          <p:nvPr/>
        </p:nvCxnSpPr>
        <p:spPr>
          <a:xfrm>
            <a:off x="558527" y="4255851"/>
            <a:ext cx="11092136" cy="0"/>
          </a:xfrm>
          <a:prstGeom prst="line">
            <a:avLst/>
          </a:prstGeom>
          <a:ln w="6350">
            <a:solidFill>
              <a:srgbClr val="400000"/>
            </a:solidFill>
          </a:ln>
        </p:spPr>
        <p:style>
          <a:lnRef idx="1">
            <a:schemeClr val="accent1"/>
          </a:lnRef>
          <a:fillRef idx="0">
            <a:schemeClr val="accent1"/>
          </a:fillRef>
          <a:effectRef idx="0">
            <a:schemeClr val="accent1"/>
          </a:effectRef>
          <a:fontRef idx="minor">
            <a:schemeClr val="tx1"/>
          </a:fontRef>
        </p:style>
      </p:cxnSp>
      <p:cxnSp>
        <p:nvCxnSpPr>
          <p:cNvPr id="8" name="Lige forbindelse 41">
            <a:extLst>
              <a:ext uri="{FF2B5EF4-FFF2-40B4-BE49-F238E27FC236}">
                <a16:creationId xmlns:a16="http://schemas.microsoft.com/office/drawing/2014/main" id="{7292A674-383F-D7BD-8218-BB940179F86B}"/>
              </a:ext>
            </a:extLst>
          </p:cNvPr>
          <p:cNvCxnSpPr>
            <a:cxnSpLocks/>
          </p:cNvCxnSpPr>
          <p:nvPr/>
        </p:nvCxnSpPr>
        <p:spPr>
          <a:xfrm>
            <a:off x="8212100" y="4552545"/>
            <a:ext cx="0" cy="1802722"/>
          </a:xfrm>
          <a:prstGeom prst="line">
            <a:avLst/>
          </a:prstGeom>
          <a:ln w="6350">
            <a:solidFill>
              <a:srgbClr val="400000"/>
            </a:solidFill>
          </a:ln>
        </p:spPr>
        <p:style>
          <a:lnRef idx="1">
            <a:schemeClr val="accent1"/>
          </a:lnRef>
          <a:fillRef idx="0">
            <a:schemeClr val="accent1"/>
          </a:fillRef>
          <a:effectRef idx="0">
            <a:schemeClr val="accent1"/>
          </a:effectRef>
          <a:fontRef idx="minor">
            <a:schemeClr val="tx1"/>
          </a:fontRef>
        </p:style>
      </p:cxnSp>
      <p:cxnSp>
        <p:nvCxnSpPr>
          <p:cNvPr id="9" name="Lige forbindelse 41">
            <a:extLst>
              <a:ext uri="{FF2B5EF4-FFF2-40B4-BE49-F238E27FC236}">
                <a16:creationId xmlns:a16="http://schemas.microsoft.com/office/drawing/2014/main" id="{061214C2-C8DB-3129-0D5C-D0EE662D89AC}"/>
              </a:ext>
            </a:extLst>
          </p:cNvPr>
          <p:cNvCxnSpPr>
            <a:cxnSpLocks/>
          </p:cNvCxnSpPr>
          <p:nvPr/>
        </p:nvCxnSpPr>
        <p:spPr>
          <a:xfrm>
            <a:off x="4002879" y="4552545"/>
            <a:ext cx="0" cy="1802722"/>
          </a:xfrm>
          <a:prstGeom prst="line">
            <a:avLst/>
          </a:prstGeom>
          <a:ln w="6350">
            <a:solidFill>
              <a:srgbClr val="400000"/>
            </a:solidFill>
          </a:ln>
        </p:spPr>
        <p:style>
          <a:lnRef idx="1">
            <a:schemeClr val="accent1"/>
          </a:lnRef>
          <a:fillRef idx="0">
            <a:schemeClr val="accent1"/>
          </a:fillRef>
          <a:effectRef idx="0">
            <a:schemeClr val="accent1"/>
          </a:effectRef>
          <a:fontRef idx="minor">
            <a:schemeClr val="tx1"/>
          </a:fontRef>
        </p:style>
      </p:cxnSp>
      <p:cxnSp>
        <p:nvCxnSpPr>
          <p:cNvPr id="16" name="Lige forbindelse 41">
            <a:extLst>
              <a:ext uri="{FF2B5EF4-FFF2-40B4-BE49-F238E27FC236}">
                <a16:creationId xmlns:a16="http://schemas.microsoft.com/office/drawing/2014/main" id="{EE74F009-055C-2126-8615-9C61A515F89E}"/>
              </a:ext>
            </a:extLst>
          </p:cNvPr>
          <p:cNvCxnSpPr>
            <a:cxnSpLocks/>
          </p:cNvCxnSpPr>
          <p:nvPr/>
        </p:nvCxnSpPr>
        <p:spPr>
          <a:xfrm>
            <a:off x="8212100" y="2178996"/>
            <a:ext cx="0" cy="1802722"/>
          </a:xfrm>
          <a:prstGeom prst="line">
            <a:avLst/>
          </a:prstGeom>
          <a:ln w="6350">
            <a:solidFill>
              <a:srgbClr val="400000"/>
            </a:solidFill>
          </a:ln>
        </p:spPr>
        <p:style>
          <a:lnRef idx="1">
            <a:schemeClr val="accent1"/>
          </a:lnRef>
          <a:fillRef idx="0">
            <a:schemeClr val="accent1"/>
          </a:fillRef>
          <a:effectRef idx="0">
            <a:schemeClr val="accent1"/>
          </a:effectRef>
          <a:fontRef idx="minor">
            <a:schemeClr val="tx1"/>
          </a:fontRef>
        </p:style>
      </p:cxnSp>
      <p:cxnSp>
        <p:nvCxnSpPr>
          <p:cNvPr id="18" name="Lige forbindelse 41">
            <a:extLst>
              <a:ext uri="{FF2B5EF4-FFF2-40B4-BE49-F238E27FC236}">
                <a16:creationId xmlns:a16="http://schemas.microsoft.com/office/drawing/2014/main" id="{12DFB1B0-79D9-A671-BD0A-8135F56D5F0D}"/>
              </a:ext>
            </a:extLst>
          </p:cNvPr>
          <p:cNvCxnSpPr>
            <a:cxnSpLocks/>
          </p:cNvCxnSpPr>
          <p:nvPr/>
        </p:nvCxnSpPr>
        <p:spPr>
          <a:xfrm>
            <a:off x="4002879" y="2178996"/>
            <a:ext cx="0" cy="1802722"/>
          </a:xfrm>
          <a:prstGeom prst="line">
            <a:avLst/>
          </a:prstGeom>
          <a:ln w="6350">
            <a:solidFill>
              <a:srgbClr val="400000"/>
            </a:solidFill>
          </a:ln>
        </p:spPr>
        <p:style>
          <a:lnRef idx="1">
            <a:schemeClr val="accent1"/>
          </a:lnRef>
          <a:fillRef idx="0">
            <a:schemeClr val="accent1"/>
          </a:fillRef>
          <a:effectRef idx="0">
            <a:schemeClr val="accent1"/>
          </a:effectRef>
          <a:fontRef idx="minor">
            <a:schemeClr val="tx1"/>
          </a:fontRef>
        </p:style>
      </p:cxnSp>
      <p:pic>
        <p:nvPicPr>
          <p:cNvPr id="26" name="Grafik 25">
            <a:extLst>
              <a:ext uri="{FF2B5EF4-FFF2-40B4-BE49-F238E27FC236}">
                <a16:creationId xmlns:a16="http://schemas.microsoft.com/office/drawing/2014/main" id="{9E30CE31-59F2-F4BF-3E63-BFBF68158DC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575366" y="4106738"/>
            <a:ext cx="1346200" cy="1346200"/>
          </a:xfrm>
          <a:prstGeom prst="rect">
            <a:avLst/>
          </a:prstGeom>
        </p:spPr>
      </p:pic>
      <p:pic>
        <p:nvPicPr>
          <p:cNvPr id="27" name="Grafik 26">
            <a:extLst>
              <a:ext uri="{FF2B5EF4-FFF2-40B4-BE49-F238E27FC236}">
                <a16:creationId xmlns:a16="http://schemas.microsoft.com/office/drawing/2014/main" id="{4454D580-1150-C89A-5386-DABCCB5CD63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321080" y="4106738"/>
            <a:ext cx="1346200" cy="1346200"/>
          </a:xfrm>
          <a:prstGeom prst="rect">
            <a:avLst/>
          </a:prstGeom>
        </p:spPr>
      </p:pic>
      <p:pic>
        <p:nvPicPr>
          <p:cNvPr id="29" name="Grafik 28">
            <a:extLst>
              <a:ext uri="{FF2B5EF4-FFF2-40B4-BE49-F238E27FC236}">
                <a16:creationId xmlns:a16="http://schemas.microsoft.com/office/drawing/2014/main" id="{5A515D18-63B2-A4BD-5958-A396D9EEA94C}"/>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590251" y="1769210"/>
            <a:ext cx="1346200" cy="1346200"/>
          </a:xfrm>
          <a:prstGeom prst="rect">
            <a:avLst/>
          </a:prstGeom>
        </p:spPr>
      </p:pic>
      <p:pic>
        <p:nvPicPr>
          <p:cNvPr id="30" name="Grafik 29">
            <a:extLst>
              <a:ext uri="{FF2B5EF4-FFF2-40B4-BE49-F238E27FC236}">
                <a16:creationId xmlns:a16="http://schemas.microsoft.com/office/drawing/2014/main" id="{AA285B8C-3F18-D19F-ED1D-039154327D01}"/>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5564183" y="4139671"/>
            <a:ext cx="1346200" cy="1346200"/>
          </a:xfrm>
          <a:prstGeom prst="rect">
            <a:avLst/>
          </a:prstGeom>
        </p:spPr>
      </p:pic>
      <p:pic>
        <p:nvPicPr>
          <p:cNvPr id="32" name="Grafik 31">
            <a:extLst>
              <a:ext uri="{FF2B5EF4-FFF2-40B4-BE49-F238E27FC236}">
                <a16:creationId xmlns:a16="http://schemas.microsoft.com/office/drawing/2014/main" id="{9562610C-7C95-9264-6517-C86BE1FF903B}"/>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5468782" y="1769210"/>
            <a:ext cx="1346200" cy="1346200"/>
          </a:xfrm>
          <a:prstGeom prst="rect">
            <a:avLst/>
          </a:prstGeom>
        </p:spPr>
      </p:pic>
      <p:pic>
        <p:nvPicPr>
          <p:cNvPr id="43" name="Grafik 42">
            <a:extLst>
              <a:ext uri="{FF2B5EF4-FFF2-40B4-BE49-F238E27FC236}">
                <a16:creationId xmlns:a16="http://schemas.microsoft.com/office/drawing/2014/main" id="{9DF3A606-2013-DCF2-67E5-128C8604B736}"/>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9290747" y="1846850"/>
            <a:ext cx="1346200" cy="1346200"/>
          </a:xfrm>
          <a:prstGeom prst="rect">
            <a:avLst/>
          </a:prstGeom>
        </p:spPr>
      </p:pic>
    </p:spTree>
    <p:extLst>
      <p:ext uri="{BB962C8B-B14F-4D97-AF65-F5344CB8AC3E}">
        <p14:creationId xmlns:p14="http://schemas.microsoft.com/office/powerpoint/2010/main" val="221264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42C29-F238-5075-1686-1E3D583F08E3}"/>
            </a:ext>
          </a:extLst>
        </p:cNvPr>
        <p:cNvGrpSpPr/>
        <p:nvPr/>
      </p:nvGrpSpPr>
      <p:grpSpPr>
        <a:xfrm>
          <a:off x="0" y="0"/>
          <a:ext cx="0" cy="0"/>
          <a:chOff x="0" y="0"/>
          <a:chExt cx="0" cy="0"/>
        </a:xfrm>
      </p:grpSpPr>
      <p:sp>
        <p:nvSpPr>
          <p:cNvPr id="2" name="Undertitel 1">
            <a:extLst>
              <a:ext uri="{FF2B5EF4-FFF2-40B4-BE49-F238E27FC236}">
                <a16:creationId xmlns:a16="http://schemas.microsoft.com/office/drawing/2014/main" id="{C052F915-8B79-7006-3B62-4A6798F9C2B2}"/>
              </a:ext>
            </a:extLst>
          </p:cNvPr>
          <p:cNvSpPr>
            <a:spLocks noGrp="1"/>
          </p:cNvSpPr>
          <p:nvPr>
            <p:ph type="subTitle" idx="1"/>
          </p:nvPr>
        </p:nvSpPr>
        <p:spPr/>
        <p:txBody>
          <a:bodyPr/>
          <a:lstStyle/>
          <a:p>
            <a:endParaRPr lang="da-DK"/>
          </a:p>
        </p:txBody>
      </p:sp>
      <p:sp>
        <p:nvSpPr>
          <p:cNvPr id="3" name="Pladsholder til sidefod 2">
            <a:extLst>
              <a:ext uri="{FF2B5EF4-FFF2-40B4-BE49-F238E27FC236}">
                <a16:creationId xmlns:a16="http://schemas.microsoft.com/office/drawing/2014/main" id="{395D8CC9-0E6B-63B7-F3E0-0AF0BFA9539F}"/>
              </a:ext>
            </a:extLst>
          </p:cNvPr>
          <p:cNvSpPr>
            <a:spLocks noGrp="1"/>
          </p:cNvSpPr>
          <p:nvPr>
            <p:ph type="ftr" sz="quarter" idx="16"/>
          </p:nvPr>
        </p:nvSpPr>
        <p:spPr/>
        <p:txBody>
          <a:bodyPr/>
          <a:lstStyle/>
          <a:p>
            <a:r>
              <a:rPr lang="da-DK"/>
              <a:t>Hjerteforeningen</a:t>
            </a:r>
          </a:p>
        </p:txBody>
      </p:sp>
      <p:sp>
        <p:nvSpPr>
          <p:cNvPr id="4" name="Pladsholder til slidenummer 3">
            <a:extLst>
              <a:ext uri="{FF2B5EF4-FFF2-40B4-BE49-F238E27FC236}">
                <a16:creationId xmlns:a16="http://schemas.microsoft.com/office/drawing/2014/main" id="{14D19835-EA1B-BE89-6305-FCA2B0F92490}"/>
              </a:ext>
            </a:extLst>
          </p:cNvPr>
          <p:cNvSpPr>
            <a:spLocks noGrp="1"/>
          </p:cNvSpPr>
          <p:nvPr>
            <p:ph type="sldNum" sz="quarter" idx="17"/>
          </p:nvPr>
        </p:nvSpPr>
        <p:spPr/>
        <p:txBody>
          <a:bodyPr/>
          <a:lstStyle/>
          <a:p>
            <a:fld id="{24C8C45C-947F-4981-8B3F-4F32E973C901}" type="slidenum">
              <a:rPr lang="da-DK" smtClean="0"/>
              <a:pPr/>
              <a:t>27</a:t>
            </a:fld>
            <a:endParaRPr lang="da-DK"/>
          </a:p>
        </p:txBody>
      </p:sp>
      <p:sp>
        <p:nvSpPr>
          <p:cNvPr id="5" name="Titel 4">
            <a:extLst>
              <a:ext uri="{FF2B5EF4-FFF2-40B4-BE49-F238E27FC236}">
                <a16:creationId xmlns:a16="http://schemas.microsoft.com/office/drawing/2014/main" id="{01D8BFFF-7A4A-D92C-7C46-545DDF1B7E3E}"/>
              </a:ext>
            </a:extLst>
          </p:cNvPr>
          <p:cNvSpPr>
            <a:spLocks noGrp="1"/>
          </p:cNvSpPr>
          <p:nvPr>
            <p:ph type="ctrTitle"/>
          </p:nvPr>
        </p:nvSpPr>
        <p:spPr>
          <a:xfrm>
            <a:off x="539748" y="2344737"/>
            <a:ext cx="7360338" cy="3280749"/>
          </a:xfrm>
        </p:spPr>
        <p:txBody>
          <a:bodyPr/>
          <a:lstStyle/>
          <a:p>
            <a:r>
              <a:rPr lang="da-DK">
                <a:latin typeface="Poppins Light" pitchFamily="2" charset="77"/>
                <a:cs typeface="Poppins Light" pitchFamily="2" charset="77"/>
              </a:rPr>
              <a:t>05</a:t>
            </a:r>
            <a:br>
              <a:rPr lang="da-DK"/>
            </a:br>
            <a:r>
              <a:rPr lang="da-DK"/>
              <a:t>Sammen skaber vi resultater</a:t>
            </a:r>
          </a:p>
        </p:txBody>
      </p:sp>
      <mc:AlternateContent xmlns:mc="http://schemas.openxmlformats.org/markup-compatibility/2006" xmlns:p14="http://schemas.microsoft.com/office/powerpoint/2010/main">
        <mc:Choice Requires="p14">
          <p:contentPart p14:bwMode="auto" r:id="rId3">
            <p14:nvContentPartPr>
              <p14:cNvPr id="6" name="Håndskrift 5">
                <a:extLst>
                  <a:ext uri="{FF2B5EF4-FFF2-40B4-BE49-F238E27FC236}">
                    <a16:creationId xmlns:a16="http://schemas.microsoft.com/office/drawing/2014/main" id="{41A61A70-6B4C-008E-146E-850C9799342A}"/>
                  </a:ext>
                </a:extLst>
              </p14:cNvPr>
              <p14:cNvContentPartPr/>
              <p14:nvPr/>
            </p14:nvContentPartPr>
            <p14:xfrm>
              <a:off x="-1085992" y="5761346"/>
              <a:ext cx="7979" cy="7979"/>
            </p14:xfrm>
          </p:contentPart>
        </mc:Choice>
        <mc:Fallback xmlns="">
          <p:pic>
            <p:nvPicPr>
              <p:cNvPr id="6" name="Håndskrift 5">
                <a:extLst>
                  <a:ext uri="{FF2B5EF4-FFF2-40B4-BE49-F238E27FC236}">
                    <a16:creationId xmlns:a16="http://schemas.microsoft.com/office/drawing/2014/main" id="{41A61A70-6B4C-008E-146E-850C9799342A}"/>
                  </a:ext>
                </a:extLst>
              </p:cNvPr>
              <p:cNvPicPr/>
              <p:nvPr/>
            </p:nvPicPr>
            <p:blipFill>
              <a:blip r:embed="rId4"/>
              <a:stretch>
                <a:fillRect/>
              </a:stretch>
            </p:blipFill>
            <p:spPr>
              <a:xfrm>
                <a:off x="-1484942" y="5717018"/>
                <a:ext cx="797900" cy="95748"/>
              </a:xfrm>
              <a:prstGeom prst="rect">
                <a:avLst/>
              </a:prstGeom>
            </p:spPr>
          </p:pic>
        </mc:Fallback>
      </mc:AlternateContent>
    </p:spTree>
    <p:extLst>
      <p:ext uri="{BB962C8B-B14F-4D97-AF65-F5344CB8AC3E}">
        <p14:creationId xmlns:p14="http://schemas.microsoft.com/office/powerpoint/2010/main" val="12594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4FD93-1E77-67D0-641F-C92613811730}"/>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3B4E6E3D-0D8F-1A51-EE73-5FEB9C77E4A1}"/>
              </a:ext>
            </a:extLst>
          </p:cNvPr>
          <p:cNvSpPr>
            <a:spLocks noGrp="1" noRot="1" noMove="1" noResize="1" noEditPoints="1" noAdjustHandles="1" noChangeArrowheads="1" noChangeShapeType="1"/>
          </p:cNvSpPr>
          <p:nvPr/>
        </p:nvSpPr>
        <p:spPr>
          <a:xfrm>
            <a:off x="0" y="-2"/>
            <a:ext cx="12192000" cy="6858000"/>
          </a:xfrm>
          <a:prstGeom prst="rect">
            <a:avLst/>
          </a:prstGeom>
          <a:solidFill>
            <a:srgbClr val="F7403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pic>
        <p:nvPicPr>
          <p:cNvPr id="6" name="Pladsholder til billede 4">
            <a:extLst>
              <a:ext uri="{FF2B5EF4-FFF2-40B4-BE49-F238E27FC236}">
                <a16:creationId xmlns:a16="http://schemas.microsoft.com/office/drawing/2014/main" id="{CC720CB8-1B04-8589-972C-1ACF25F5D0A1}"/>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a:fillRect/>
          </a:stretch>
        </p:blipFill>
        <p:spPr>
          <a:xfrm>
            <a:off x="6101559" y="2"/>
            <a:ext cx="6094800" cy="6857998"/>
          </a:xfrm>
          <a:prstGeom prst="rect">
            <a:avLst/>
          </a:prstGeom>
        </p:spPr>
      </p:pic>
      <p:sp>
        <p:nvSpPr>
          <p:cNvPr id="16" name="Titel 1">
            <a:extLst>
              <a:ext uri="{FF2B5EF4-FFF2-40B4-BE49-F238E27FC236}">
                <a16:creationId xmlns:a16="http://schemas.microsoft.com/office/drawing/2014/main" id="{B205A2F3-6617-8014-9662-FD786CB53C0B}"/>
              </a:ext>
            </a:extLst>
          </p:cNvPr>
          <p:cNvSpPr txBox="1">
            <a:spLocks/>
          </p:cNvSpPr>
          <p:nvPr/>
        </p:nvSpPr>
        <p:spPr>
          <a:xfrm>
            <a:off x="540000" y="466344"/>
            <a:ext cx="5405695" cy="1506389"/>
          </a:xfrm>
          <a:prstGeom prst="rect">
            <a:avLst/>
          </a:prstGeom>
          <a:noFill/>
        </p:spPr>
        <p:txBody>
          <a:bodyPr vert="horz" lIns="0" tIns="0" rIns="0" bIns="0" rtlCol="0" anchor="t" anchorCtr="0">
            <a:noAutofit/>
          </a:bodyPr>
          <a:lstStyle>
            <a:lvl1pPr algn="l" defTabSz="914400" rtl="0" eaLnBrk="1" latinLnBrk="0" hangingPunct="1">
              <a:lnSpc>
                <a:spcPct val="95000"/>
              </a:lnSpc>
              <a:spcBef>
                <a:spcPct val="0"/>
              </a:spcBef>
              <a:buNone/>
              <a:defRPr sz="4000" kern="1200">
                <a:solidFill>
                  <a:schemeClr val="accent1"/>
                </a:solidFill>
                <a:latin typeface="+mj-lt"/>
                <a:ea typeface="+mj-ea"/>
                <a:cs typeface="+mj-cs"/>
              </a:defRPr>
            </a:lvl1pPr>
          </a:lstStyle>
          <a:p>
            <a:r>
              <a:rPr lang="da-DK">
                <a:solidFill>
                  <a:srgbClr val="EFE6DD"/>
                </a:solidFill>
              </a:rPr>
              <a:t>Det frivillige fundament</a:t>
            </a:r>
          </a:p>
        </p:txBody>
      </p:sp>
      <p:sp>
        <p:nvSpPr>
          <p:cNvPr id="17" name="Tekstfelt 16">
            <a:extLst>
              <a:ext uri="{FF2B5EF4-FFF2-40B4-BE49-F238E27FC236}">
                <a16:creationId xmlns:a16="http://schemas.microsoft.com/office/drawing/2014/main" id="{E00BC8EF-9190-8933-3B4B-12E1A1D31C0F}"/>
              </a:ext>
            </a:extLst>
          </p:cNvPr>
          <p:cNvSpPr txBox="1"/>
          <p:nvPr/>
        </p:nvSpPr>
        <p:spPr>
          <a:xfrm>
            <a:off x="540000" y="4353518"/>
            <a:ext cx="4703725" cy="1538883"/>
          </a:xfrm>
          <a:prstGeom prst="rect">
            <a:avLst/>
          </a:prstGeom>
          <a:noFill/>
        </p:spPr>
        <p:txBody>
          <a:bodyPr wrap="square" lIns="0" tIns="0" rIns="0" bIns="0" rtlCol="0">
            <a:spAutoFit/>
          </a:bodyPr>
          <a:lstStyle/>
          <a:p>
            <a:r>
              <a:rPr lang="da-DK" sz="2000" b="1">
                <a:solidFill>
                  <a:srgbClr val="EFE6DD"/>
                </a:solidFill>
                <a:ea typeface="+mn-lt"/>
                <a:cs typeface="+mn-lt"/>
              </a:rPr>
              <a:t>Frivillige</a:t>
            </a:r>
            <a:r>
              <a:rPr lang="da-DK" sz="2000">
                <a:solidFill>
                  <a:srgbClr val="EFE6DD"/>
                </a:solidFill>
                <a:ea typeface="+mn-lt"/>
                <a:cs typeface="+mn-lt"/>
              </a:rPr>
              <a:t> er stærke ambassadører, der bringer hjertesagen tættere på danskerne gennem konkrete aktiviteter og lokale tilbud i hele landet.</a:t>
            </a:r>
            <a:endParaRPr lang="da-DK" sz="2000">
              <a:solidFill>
                <a:srgbClr val="EFE6DD"/>
              </a:solidFill>
              <a:cs typeface="Poppins"/>
            </a:endParaRPr>
          </a:p>
        </p:txBody>
      </p:sp>
      <p:sp>
        <p:nvSpPr>
          <p:cNvPr id="11" name="Tekstfelt 10">
            <a:extLst>
              <a:ext uri="{FF2B5EF4-FFF2-40B4-BE49-F238E27FC236}">
                <a16:creationId xmlns:a16="http://schemas.microsoft.com/office/drawing/2014/main" id="{0767E7BF-0F13-194C-D17B-F09C7A9B2AFC}"/>
              </a:ext>
            </a:extLst>
          </p:cNvPr>
          <p:cNvSpPr txBox="1"/>
          <p:nvPr/>
        </p:nvSpPr>
        <p:spPr>
          <a:xfrm>
            <a:off x="540000" y="2476082"/>
            <a:ext cx="4794000" cy="1231106"/>
          </a:xfrm>
          <a:prstGeom prst="rect">
            <a:avLst/>
          </a:prstGeom>
          <a:noFill/>
        </p:spPr>
        <p:txBody>
          <a:bodyPr wrap="square" lIns="0" tIns="0" rIns="0" bIns="0">
            <a:spAutoFit/>
          </a:bodyPr>
          <a:lstStyle/>
          <a:p>
            <a:r>
              <a:rPr lang="da-DK" sz="2000">
                <a:solidFill>
                  <a:srgbClr val="EFE6DD"/>
                </a:solidFill>
                <a:latin typeface="+mj-lt"/>
                <a:ea typeface="+mn-lt"/>
                <a:cs typeface="+mn-lt"/>
              </a:rPr>
              <a:t>Frivilliges </a:t>
            </a:r>
            <a:r>
              <a:rPr lang="da-DK" sz="2000">
                <a:solidFill>
                  <a:srgbClr val="EFE6DD"/>
                </a:solidFill>
                <a:ea typeface="+mn-lt"/>
                <a:cs typeface="+mn-lt"/>
              </a:rPr>
              <a:t>tid og engagement gør en forskel for mennesker gennem fællesskaber og viden, der inspirerer til hjertesunde liv. </a:t>
            </a:r>
          </a:p>
        </p:txBody>
      </p:sp>
    </p:spTree>
    <p:extLst>
      <p:ext uri="{BB962C8B-B14F-4D97-AF65-F5344CB8AC3E}">
        <p14:creationId xmlns:p14="http://schemas.microsoft.com/office/powerpoint/2010/main" val="428439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Billede 2">
            <a:extLst>
              <a:ext uri="{FF2B5EF4-FFF2-40B4-BE49-F238E27FC236}">
                <a16:creationId xmlns:a16="http://schemas.microsoft.com/office/drawing/2014/main" id="{4C794D7E-0EC8-F193-6E3E-64273A6FD5D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805"/>
          <a:stretch>
            <a:fillRect/>
          </a:stretch>
        </p:blipFill>
        <p:spPr bwMode="auto">
          <a:xfrm>
            <a:off x="512006" y="3871170"/>
            <a:ext cx="3602794" cy="244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ktangel 22">
            <a:extLst>
              <a:ext uri="{FF2B5EF4-FFF2-40B4-BE49-F238E27FC236}">
                <a16:creationId xmlns:a16="http://schemas.microsoft.com/office/drawing/2014/main" id="{968F9734-A1FC-2CBD-F0DA-364D3B926779}"/>
              </a:ext>
            </a:extLst>
          </p:cNvPr>
          <p:cNvSpPr>
            <a:spLocks noGrp="1" noRot="1" noMove="1" noResize="1" noEditPoints="1" noAdjustHandles="1" noChangeArrowheads="1" noChangeShapeType="1"/>
          </p:cNvSpPr>
          <p:nvPr/>
        </p:nvSpPr>
        <p:spPr>
          <a:xfrm>
            <a:off x="512006" y="3871170"/>
            <a:ext cx="3602794" cy="2440800"/>
          </a:xfrm>
          <a:prstGeom prst="rect">
            <a:avLst/>
          </a:prstGeom>
          <a:solidFill>
            <a:srgbClr val="400000">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21" name="Tekstfelt 20">
            <a:extLst>
              <a:ext uri="{FF2B5EF4-FFF2-40B4-BE49-F238E27FC236}">
                <a16:creationId xmlns:a16="http://schemas.microsoft.com/office/drawing/2014/main" id="{BA36E1F0-0110-EEC2-E6C1-FFE3AE93FEA0}"/>
              </a:ext>
            </a:extLst>
          </p:cNvPr>
          <p:cNvSpPr txBox="1"/>
          <p:nvPr/>
        </p:nvSpPr>
        <p:spPr>
          <a:xfrm>
            <a:off x="3408218" y="27709"/>
            <a:ext cx="65"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Roboto Light"/>
              <a:ea typeface="+mn-ea"/>
              <a:cs typeface="+mn-cs"/>
            </a:endParaRPr>
          </a:p>
        </p:txBody>
      </p:sp>
      <p:pic>
        <p:nvPicPr>
          <p:cNvPr id="7" name="Billede 6" descr="Et billede, der indeholder person, hud, Kød/hud, finger&#10;&#10;Indhold genereret af kunstig intelligens kan være forkert.">
            <a:extLst>
              <a:ext uri="{FF2B5EF4-FFF2-40B4-BE49-F238E27FC236}">
                <a16:creationId xmlns:a16="http://schemas.microsoft.com/office/drawing/2014/main" id="{B403F009-FB42-8D42-E7A4-E86941F12C5C}"/>
              </a:ext>
            </a:extLst>
          </p:cNvPr>
          <p:cNvPicPr>
            <a:picLocks noGrp="1" noRot="1" noChangeAspec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a:fillRect/>
          </a:stretch>
        </p:blipFill>
        <p:spPr>
          <a:xfrm>
            <a:off x="4244215" y="1298777"/>
            <a:ext cx="3602795" cy="2440800"/>
          </a:xfrm>
          <a:prstGeom prst="rect">
            <a:avLst/>
          </a:prstGeom>
        </p:spPr>
      </p:pic>
      <p:pic>
        <p:nvPicPr>
          <p:cNvPr id="8" name="Billede 7" descr="Et billede, der indeholder person, Ansigt, menneske, se&#10;&#10;Indhold genereret af kunstig intelligens kan være forkert.">
            <a:extLst>
              <a:ext uri="{FF2B5EF4-FFF2-40B4-BE49-F238E27FC236}">
                <a16:creationId xmlns:a16="http://schemas.microsoft.com/office/drawing/2014/main" id="{E72B11A1-543C-54B1-6637-0ADA3F5CB721}"/>
              </a:ext>
            </a:extLst>
          </p:cNvPr>
          <p:cNvPicPr>
            <a:picLocks noGrp="1" noRot="1" noChangeAspect="1" noMove="1" noResize="1" noEditPoints="1" noAdjustHandles="1" noChangeArrowheads="1" noChangeShapeType="1" noCrop="1"/>
          </p:cNvPicPr>
          <p:nvPr/>
        </p:nvPicPr>
        <p:blipFill>
          <a:blip r:embed="rId5" cstate="screen">
            <a:extLst>
              <a:ext uri="{28A0092B-C50C-407E-A947-70E740481C1C}">
                <a14:useLocalDpi xmlns:a14="http://schemas.microsoft.com/office/drawing/2010/main"/>
              </a:ext>
            </a:extLst>
          </a:blip>
          <a:srcRect r="442"/>
          <a:stretch>
            <a:fillRect/>
          </a:stretch>
        </p:blipFill>
        <p:spPr>
          <a:xfrm>
            <a:off x="4246214" y="3871170"/>
            <a:ext cx="3602794" cy="2440800"/>
          </a:xfrm>
          <a:prstGeom prst="rect">
            <a:avLst/>
          </a:prstGeom>
        </p:spPr>
      </p:pic>
      <p:pic>
        <p:nvPicPr>
          <p:cNvPr id="9" name="Billede 8" descr="Et billede, der indeholder person, tøj, Ansigt, smil&#10;&#10;Indhold genereret af kunstig intelligens kan være forkert.">
            <a:extLst>
              <a:ext uri="{FF2B5EF4-FFF2-40B4-BE49-F238E27FC236}">
                <a16:creationId xmlns:a16="http://schemas.microsoft.com/office/drawing/2014/main" id="{F87E3CB1-B984-D522-C4D4-BA69FA8C32C1}"/>
              </a:ext>
            </a:extLst>
          </p:cNvPr>
          <p:cNvPicPr preferRelativeResize="0">
            <a:picLocks noGrp="1" noRot="1" noMove="1" noResize="1" noEditPoints="1" noAdjustHandles="1" noChangeArrowheads="1" noChangeShapeType="1" noCrop="1"/>
          </p:cNvPicPr>
          <p:nvPr/>
        </p:nvPicPr>
        <p:blipFill>
          <a:blip r:embed="rId6" cstate="screen">
            <a:extLst>
              <a:ext uri="{28A0092B-C50C-407E-A947-70E740481C1C}">
                <a14:useLocalDpi xmlns:a14="http://schemas.microsoft.com/office/drawing/2010/main"/>
              </a:ext>
            </a:extLst>
          </a:blip>
          <a:srcRect r="122"/>
          <a:stretch>
            <a:fillRect/>
          </a:stretch>
        </p:blipFill>
        <p:spPr>
          <a:xfrm>
            <a:off x="7976424" y="1298778"/>
            <a:ext cx="3602795" cy="2440125"/>
          </a:xfrm>
          <a:prstGeom prst="rect">
            <a:avLst/>
          </a:prstGeom>
        </p:spPr>
      </p:pic>
      <p:pic>
        <p:nvPicPr>
          <p:cNvPr id="10" name="Billede 9" descr="Et billede, der indeholder person, Ansigt, mur, Pandehår&#10;&#10;Indhold genereret af kunstig intelligens kan være forkert.">
            <a:extLst>
              <a:ext uri="{FF2B5EF4-FFF2-40B4-BE49-F238E27FC236}">
                <a16:creationId xmlns:a16="http://schemas.microsoft.com/office/drawing/2014/main" id="{910F9FD4-1733-B9C5-3FFF-3483FC2C6D97}"/>
              </a:ext>
            </a:extLst>
          </p:cNvPr>
          <p:cNvPicPr>
            <a:picLocks noGrp="1" noRot="1" noChangeAspect="1" noMove="1" noResize="1" noEditPoints="1" noAdjustHandles="1" noChangeArrowheads="1" noChangeShapeType="1" noCrop="1"/>
          </p:cNvPicPr>
          <p:nvPr/>
        </p:nvPicPr>
        <p:blipFill>
          <a:blip r:embed="rId7" cstate="screen">
            <a:extLst>
              <a:ext uri="{28A0092B-C50C-407E-A947-70E740481C1C}">
                <a14:useLocalDpi xmlns:a14="http://schemas.microsoft.com/office/drawing/2010/main"/>
              </a:ext>
            </a:extLst>
          </a:blip>
          <a:srcRect/>
          <a:stretch>
            <a:fillRect/>
          </a:stretch>
        </p:blipFill>
        <p:spPr>
          <a:xfrm>
            <a:off x="7976424" y="3871170"/>
            <a:ext cx="3602794" cy="2440800"/>
          </a:xfrm>
          <a:prstGeom prst="rect">
            <a:avLst/>
          </a:prstGeom>
        </p:spPr>
      </p:pic>
      <p:pic>
        <p:nvPicPr>
          <p:cNvPr id="11" name="Billede 10" descr="Et billede, der indeholder tøj, person, træ, udendørs&#10;&#10;Indhold genereret af kunstig intelligens kan være forkert.">
            <a:extLst>
              <a:ext uri="{FF2B5EF4-FFF2-40B4-BE49-F238E27FC236}">
                <a16:creationId xmlns:a16="http://schemas.microsoft.com/office/drawing/2014/main" id="{561E359C-908F-517D-23EC-A2F38F6A8601}"/>
              </a:ext>
            </a:extLst>
          </p:cNvPr>
          <p:cNvPicPr>
            <a:picLocks noGrp="1" noRot="1" noChangeAspect="1" noMove="1" noResize="1" noEditPoints="1" noAdjustHandles="1" noChangeArrowheads="1" noChangeShapeType="1" noCrop="1"/>
          </p:cNvPicPr>
          <p:nvPr/>
        </p:nvPicPr>
        <p:blipFill>
          <a:blip r:embed="rId8" cstate="screen">
            <a:extLst>
              <a:ext uri="{28A0092B-C50C-407E-A947-70E740481C1C}">
                <a14:useLocalDpi xmlns:a14="http://schemas.microsoft.com/office/drawing/2010/main"/>
              </a:ext>
            </a:extLst>
          </a:blip>
          <a:srcRect r="807"/>
          <a:stretch>
            <a:fillRect/>
          </a:stretch>
        </p:blipFill>
        <p:spPr>
          <a:xfrm>
            <a:off x="512008" y="1298777"/>
            <a:ext cx="3602794" cy="2440800"/>
          </a:xfrm>
          <a:prstGeom prst="rect">
            <a:avLst/>
          </a:prstGeom>
        </p:spPr>
      </p:pic>
      <p:sp>
        <p:nvSpPr>
          <p:cNvPr id="12" name="Titel 1">
            <a:extLst>
              <a:ext uri="{FF2B5EF4-FFF2-40B4-BE49-F238E27FC236}">
                <a16:creationId xmlns:a16="http://schemas.microsoft.com/office/drawing/2014/main" id="{51D458C9-F87D-A6E4-72F4-78B69975807E}"/>
              </a:ext>
            </a:extLst>
          </p:cNvPr>
          <p:cNvSpPr txBox="1">
            <a:spLocks/>
          </p:cNvSpPr>
          <p:nvPr/>
        </p:nvSpPr>
        <p:spPr>
          <a:xfrm>
            <a:off x="517010" y="556831"/>
            <a:ext cx="7930144" cy="709200"/>
          </a:xfrm>
          <a:prstGeom prst="rect">
            <a:avLst/>
          </a:prstGeom>
        </p:spPr>
        <p:txBody>
          <a:bodyPr lIns="0" tIns="0" rIns="0" bIns="0"/>
          <a:lstStyle>
            <a:lvl1pPr algn="l" defTabSz="914400" rtl="0" eaLnBrk="1" latinLnBrk="0" hangingPunct="1">
              <a:lnSpc>
                <a:spcPct val="95000"/>
              </a:lnSpc>
              <a:spcBef>
                <a:spcPct val="0"/>
              </a:spcBef>
              <a:buNone/>
              <a:defRPr sz="4000" kern="1200">
                <a:solidFill>
                  <a:srgbClr val="400000"/>
                </a:solidFill>
                <a:latin typeface="+mj-lt"/>
                <a:ea typeface="+mj-ea"/>
                <a:cs typeface="+mj-cs"/>
              </a:defRPr>
            </a:lvl1pPr>
          </a:lstStyle>
          <a:p>
            <a:r>
              <a:rPr lang="da-DK" noProof="0">
                <a:solidFill>
                  <a:srgbClr val="EFE6DD"/>
                </a:solidFill>
              </a:rPr>
              <a:t>Tilbud drevet af frivillige</a:t>
            </a:r>
          </a:p>
        </p:txBody>
      </p:sp>
      <p:sp>
        <p:nvSpPr>
          <p:cNvPr id="14" name="Rectangle 11">
            <a:extLst>
              <a:ext uri="{FF2B5EF4-FFF2-40B4-BE49-F238E27FC236}">
                <a16:creationId xmlns:a16="http://schemas.microsoft.com/office/drawing/2014/main" id="{055EDBC9-146C-CD3A-34E9-FA3373E94B43}"/>
              </a:ext>
            </a:extLst>
          </p:cNvPr>
          <p:cNvSpPr/>
          <p:nvPr/>
        </p:nvSpPr>
        <p:spPr>
          <a:xfrm>
            <a:off x="5675809" y="5655916"/>
            <a:ext cx="2173199" cy="656054"/>
          </a:xfrm>
          <a:prstGeom prst="rect">
            <a:avLst/>
          </a:prstGeom>
          <a:solidFill>
            <a:srgbClr val="F7403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noProof="0">
                <a:solidFill>
                  <a:srgbClr val="EFE6DD"/>
                </a:solidFill>
                <a:latin typeface="+mj-lt"/>
              </a:rPr>
              <a:t>Hjertecaféer og </a:t>
            </a:r>
            <a:br>
              <a:rPr lang="da-DK" sz="1600" noProof="0">
                <a:solidFill>
                  <a:srgbClr val="EFE6DD"/>
                </a:solidFill>
                <a:latin typeface="+mj-lt"/>
              </a:rPr>
            </a:br>
            <a:r>
              <a:rPr lang="da-DK" sz="1600" noProof="0">
                <a:solidFill>
                  <a:srgbClr val="EFE6DD"/>
                </a:solidFill>
                <a:latin typeface="+mj-lt"/>
              </a:rPr>
              <a:t>foredrag</a:t>
            </a:r>
          </a:p>
        </p:txBody>
      </p:sp>
      <p:sp>
        <p:nvSpPr>
          <p:cNvPr id="15" name="Rectangle 11">
            <a:extLst>
              <a:ext uri="{FF2B5EF4-FFF2-40B4-BE49-F238E27FC236}">
                <a16:creationId xmlns:a16="http://schemas.microsoft.com/office/drawing/2014/main" id="{B0455BB6-3B74-C362-B147-56173556CA90}"/>
              </a:ext>
            </a:extLst>
          </p:cNvPr>
          <p:cNvSpPr/>
          <p:nvPr/>
        </p:nvSpPr>
        <p:spPr>
          <a:xfrm>
            <a:off x="512006" y="5655916"/>
            <a:ext cx="2173199" cy="656054"/>
          </a:xfrm>
          <a:prstGeom prst="rect">
            <a:avLst/>
          </a:prstGeom>
          <a:solidFill>
            <a:srgbClr val="CFAAF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noProof="0">
                <a:solidFill>
                  <a:srgbClr val="400000"/>
                </a:solidFill>
                <a:latin typeface="+mj-lt"/>
              </a:rPr>
              <a:t>Hjertemotion</a:t>
            </a:r>
          </a:p>
        </p:txBody>
      </p:sp>
      <p:sp>
        <p:nvSpPr>
          <p:cNvPr id="16" name="Rectangle 11">
            <a:extLst>
              <a:ext uri="{FF2B5EF4-FFF2-40B4-BE49-F238E27FC236}">
                <a16:creationId xmlns:a16="http://schemas.microsoft.com/office/drawing/2014/main" id="{9003D873-73C2-40DF-42C2-85E24BE8893B}"/>
              </a:ext>
            </a:extLst>
          </p:cNvPr>
          <p:cNvSpPr/>
          <p:nvPr/>
        </p:nvSpPr>
        <p:spPr>
          <a:xfrm>
            <a:off x="1941603" y="3083523"/>
            <a:ext cx="2173199" cy="656054"/>
          </a:xfrm>
          <a:prstGeom prst="rect">
            <a:avLst/>
          </a:prstGeom>
          <a:solidFill>
            <a:srgbClr val="F7403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b="1" noProof="0">
                <a:solidFill>
                  <a:srgbClr val="EFE6DD"/>
                </a:solidFill>
                <a:latin typeface="+mj-lt"/>
              </a:rPr>
              <a:t>GÅ </a:t>
            </a:r>
            <a:r>
              <a:rPr lang="da-DK" sz="1600" noProof="0">
                <a:solidFill>
                  <a:srgbClr val="EFE6DD"/>
                </a:solidFill>
                <a:latin typeface="+mj-lt"/>
              </a:rPr>
              <a:t>MED</a:t>
            </a:r>
          </a:p>
        </p:txBody>
      </p:sp>
      <p:sp>
        <p:nvSpPr>
          <p:cNvPr id="17" name="Rectangle 11">
            <a:extLst>
              <a:ext uri="{FF2B5EF4-FFF2-40B4-BE49-F238E27FC236}">
                <a16:creationId xmlns:a16="http://schemas.microsoft.com/office/drawing/2014/main" id="{1FA92F2B-11DB-0162-0E5C-431479C51E20}"/>
              </a:ext>
            </a:extLst>
          </p:cNvPr>
          <p:cNvSpPr/>
          <p:nvPr/>
        </p:nvSpPr>
        <p:spPr>
          <a:xfrm>
            <a:off x="4244215" y="3083523"/>
            <a:ext cx="2173199" cy="656054"/>
          </a:xfrm>
          <a:prstGeom prst="rect">
            <a:avLst/>
          </a:prstGeom>
          <a:solidFill>
            <a:srgbClr val="EAAE9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noProof="0" err="1">
                <a:solidFill>
                  <a:srgbClr val="400000"/>
                </a:solidFill>
                <a:latin typeface="+mj-lt"/>
              </a:rPr>
              <a:t>Hjerteredder</a:t>
            </a:r>
            <a:r>
              <a:rPr lang="da-DK" sz="1600" noProof="0">
                <a:solidFill>
                  <a:srgbClr val="400000"/>
                </a:solidFill>
                <a:latin typeface="+mj-lt"/>
              </a:rPr>
              <a:t>-</a:t>
            </a:r>
          </a:p>
          <a:p>
            <a:pPr algn="ctr"/>
            <a:r>
              <a:rPr lang="da-DK" sz="1600" noProof="0">
                <a:solidFill>
                  <a:srgbClr val="400000"/>
                </a:solidFill>
                <a:latin typeface="+mj-lt"/>
              </a:rPr>
              <a:t>kurser</a:t>
            </a:r>
          </a:p>
        </p:txBody>
      </p:sp>
      <p:sp>
        <p:nvSpPr>
          <p:cNvPr id="18" name="Rectangle 11">
            <a:extLst>
              <a:ext uri="{FF2B5EF4-FFF2-40B4-BE49-F238E27FC236}">
                <a16:creationId xmlns:a16="http://schemas.microsoft.com/office/drawing/2014/main" id="{DD8CC81C-6409-9516-B0ED-118F04FB5B11}"/>
              </a:ext>
            </a:extLst>
          </p:cNvPr>
          <p:cNvSpPr/>
          <p:nvPr/>
        </p:nvSpPr>
        <p:spPr>
          <a:xfrm>
            <a:off x="7976424" y="3082849"/>
            <a:ext cx="2173199" cy="656054"/>
          </a:xfrm>
          <a:prstGeom prst="rect">
            <a:avLst/>
          </a:prstGeom>
          <a:solidFill>
            <a:srgbClr val="CFAAF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noProof="0">
                <a:solidFill>
                  <a:srgbClr val="400000"/>
                </a:solidFill>
                <a:latin typeface="+mj-lt"/>
              </a:rPr>
              <a:t>Patientstøtte-indsatsen</a:t>
            </a:r>
          </a:p>
        </p:txBody>
      </p:sp>
      <p:sp>
        <p:nvSpPr>
          <p:cNvPr id="19" name="Rectangle 11">
            <a:extLst>
              <a:ext uri="{FF2B5EF4-FFF2-40B4-BE49-F238E27FC236}">
                <a16:creationId xmlns:a16="http://schemas.microsoft.com/office/drawing/2014/main" id="{2FD10F1C-8889-64CC-5435-E81ABCCE6A0B}"/>
              </a:ext>
            </a:extLst>
          </p:cNvPr>
          <p:cNvSpPr/>
          <p:nvPr/>
        </p:nvSpPr>
        <p:spPr>
          <a:xfrm>
            <a:off x="9406019" y="5655916"/>
            <a:ext cx="2173199" cy="656054"/>
          </a:xfrm>
          <a:prstGeom prst="rect">
            <a:avLst/>
          </a:prstGeom>
          <a:solidFill>
            <a:srgbClr val="86191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noProof="0">
                <a:latin typeface="+mj-lt"/>
              </a:rPr>
              <a:t>Børneklubben </a:t>
            </a:r>
          </a:p>
          <a:p>
            <a:pPr algn="ctr"/>
            <a:r>
              <a:rPr lang="da-DK" sz="1600" noProof="0">
                <a:latin typeface="+mj-lt"/>
              </a:rPr>
              <a:t>og GUCH</a:t>
            </a:r>
          </a:p>
        </p:txBody>
      </p:sp>
    </p:spTree>
    <p:extLst>
      <p:ext uri="{BB962C8B-B14F-4D97-AF65-F5344CB8AC3E}">
        <p14:creationId xmlns:p14="http://schemas.microsoft.com/office/powerpoint/2010/main" val="296231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a:extLst>
              <a:ext uri="{FF2B5EF4-FFF2-40B4-BE49-F238E27FC236}">
                <a16:creationId xmlns:a16="http://schemas.microsoft.com/office/drawing/2014/main" id="{0C8777E0-9965-0CBC-C0EE-402C75A6327D}"/>
              </a:ext>
            </a:extLst>
          </p:cNvPr>
          <p:cNvSpPr>
            <a:spLocks noGrp="1"/>
          </p:cNvSpPr>
          <p:nvPr>
            <p:ph type="subTitle" idx="1"/>
          </p:nvPr>
        </p:nvSpPr>
        <p:spPr/>
        <p:txBody>
          <a:bodyPr/>
          <a:lstStyle/>
          <a:p>
            <a:endParaRPr lang="da-DK"/>
          </a:p>
        </p:txBody>
      </p:sp>
      <p:sp>
        <p:nvSpPr>
          <p:cNvPr id="3" name="Pladsholder til sidefod 2">
            <a:extLst>
              <a:ext uri="{FF2B5EF4-FFF2-40B4-BE49-F238E27FC236}">
                <a16:creationId xmlns:a16="http://schemas.microsoft.com/office/drawing/2014/main" id="{72CAF00E-51EA-8785-B1B6-FA94BB384CA8}"/>
              </a:ext>
            </a:extLst>
          </p:cNvPr>
          <p:cNvSpPr>
            <a:spLocks noGrp="1"/>
          </p:cNvSpPr>
          <p:nvPr>
            <p:ph type="ftr" sz="quarter" idx="16"/>
          </p:nvPr>
        </p:nvSpPr>
        <p:spPr/>
        <p:txBody>
          <a:bodyPr/>
          <a:lstStyle/>
          <a:p>
            <a:r>
              <a:rPr lang="da-DK"/>
              <a:t>Hjerteforeningen</a:t>
            </a:r>
          </a:p>
        </p:txBody>
      </p:sp>
      <p:sp>
        <p:nvSpPr>
          <p:cNvPr id="4" name="Pladsholder til slidenummer 3">
            <a:extLst>
              <a:ext uri="{FF2B5EF4-FFF2-40B4-BE49-F238E27FC236}">
                <a16:creationId xmlns:a16="http://schemas.microsoft.com/office/drawing/2014/main" id="{BC7A1054-600C-1406-703F-2E114CB059E5}"/>
              </a:ext>
            </a:extLst>
          </p:cNvPr>
          <p:cNvSpPr>
            <a:spLocks noGrp="1"/>
          </p:cNvSpPr>
          <p:nvPr>
            <p:ph type="sldNum" sz="quarter" idx="17"/>
          </p:nvPr>
        </p:nvSpPr>
        <p:spPr/>
        <p:txBody>
          <a:bodyPr/>
          <a:lstStyle/>
          <a:p>
            <a:fld id="{24C8C45C-947F-4981-8B3F-4F32E973C901}" type="slidenum">
              <a:rPr lang="da-DK" smtClean="0"/>
              <a:pPr/>
              <a:t>3</a:t>
            </a:fld>
            <a:endParaRPr lang="da-DK"/>
          </a:p>
        </p:txBody>
      </p:sp>
      <p:sp>
        <p:nvSpPr>
          <p:cNvPr id="5" name="Titel 4">
            <a:extLst>
              <a:ext uri="{FF2B5EF4-FFF2-40B4-BE49-F238E27FC236}">
                <a16:creationId xmlns:a16="http://schemas.microsoft.com/office/drawing/2014/main" id="{174D90B5-D9C2-C38E-B021-49866A4CF315}"/>
              </a:ext>
            </a:extLst>
          </p:cNvPr>
          <p:cNvSpPr>
            <a:spLocks noGrp="1"/>
          </p:cNvSpPr>
          <p:nvPr>
            <p:ph type="ctrTitle"/>
          </p:nvPr>
        </p:nvSpPr>
        <p:spPr>
          <a:xfrm>
            <a:off x="539748" y="2344737"/>
            <a:ext cx="9093350" cy="3280749"/>
          </a:xfrm>
        </p:spPr>
        <p:txBody>
          <a:bodyPr/>
          <a:lstStyle/>
          <a:p>
            <a:r>
              <a:rPr lang="da-DK">
                <a:latin typeface="Poppins Light" pitchFamily="2" charset="77"/>
                <a:cs typeface="Poppins Light" pitchFamily="2" charset="77"/>
              </a:rPr>
              <a:t>01</a:t>
            </a:r>
            <a:br>
              <a:rPr lang="da-DK"/>
            </a:br>
            <a:r>
              <a:rPr lang="da-DK"/>
              <a:t>Hvem er vi</a:t>
            </a:r>
          </a:p>
        </p:txBody>
      </p:sp>
      <mc:AlternateContent xmlns:mc="http://schemas.openxmlformats.org/markup-compatibility/2006" xmlns:p14="http://schemas.microsoft.com/office/powerpoint/2010/main">
        <mc:Choice Requires="p14">
          <p:contentPart p14:bwMode="auto" r:id="rId3">
            <p14:nvContentPartPr>
              <p14:cNvPr id="6" name="Håndskrift 5">
                <a:extLst>
                  <a:ext uri="{FF2B5EF4-FFF2-40B4-BE49-F238E27FC236}">
                    <a16:creationId xmlns:a16="http://schemas.microsoft.com/office/drawing/2014/main" id="{E76FCD43-2C9A-6313-449A-70969D81B342}"/>
                  </a:ext>
                </a:extLst>
              </p14:cNvPr>
              <p14:cNvContentPartPr/>
              <p14:nvPr/>
            </p14:nvContentPartPr>
            <p14:xfrm>
              <a:off x="-1085992" y="5761346"/>
              <a:ext cx="7979" cy="7979"/>
            </p14:xfrm>
          </p:contentPart>
        </mc:Choice>
        <mc:Fallback xmlns="">
          <p:pic>
            <p:nvPicPr>
              <p:cNvPr id="6" name="Håndskrift 5">
                <a:extLst>
                  <a:ext uri="{FF2B5EF4-FFF2-40B4-BE49-F238E27FC236}">
                    <a16:creationId xmlns:a16="http://schemas.microsoft.com/office/drawing/2014/main" id="{E76FCD43-2C9A-6313-449A-70969D81B342}"/>
                  </a:ext>
                </a:extLst>
              </p:cNvPr>
              <p:cNvPicPr/>
              <p:nvPr/>
            </p:nvPicPr>
            <p:blipFill>
              <a:blip r:embed="rId4"/>
              <a:stretch>
                <a:fillRect/>
              </a:stretch>
            </p:blipFill>
            <p:spPr>
              <a:xfrm>
                <a:off x="-1484942" y="5717018"/>
                <a:ext cx="797900" cy="95748"/>
              </a:xfrm>
              <a:prstGeom prst="rect">
                <a:avLst/>
              </a:prstGeom>
            </p:spPr>
          </p:pic>
        </mc:Fallback>
      </mc:AlternateContent>
    </p:spTree>
    <p:extLst>
      <p:ext uri="{BB962C8B-B14F-4D97-AF65-F5344CB8AC3E}">
        <p14:creationId xmlns:p14="http://schemas.microsoft.com/office/powerpoint/2010/main" val="17267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sidefod 6">
            <a:extLst>
              <a:ext uri="{FF2B5EF4-FFF2-40B4-BE49-F238E27FC236}">
                <a16:creationId xmlns:a16="http://schemas.microsoft.com/office/drawing/2014/main" id="{5CB68A2B-3D18-48CD-CF33-F87E3CE9DCC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srgbClr val="400000"/>
                </a:solidFill>
                <a:effectLst/>
                <a:uLnTx/>
                <a:uFillTx/>
                <a:latin typeface="Poppins"/>
                <a:ea typeface="+mn-ea"/>
                <a:cs typeface="+mn-cs"/>
              </a:rPr>
              <a:t>Hjerteforeningen</a:t>
            </a:r>
          </a:p>
        </p:txBody>
      </p:sp>
      <p:sp>
        <p:nvSpPr>
          <p:cNvPr id="8" name="Pladsholder til slidenummer 7">
            <a:extLst>
              <a:ext uri="{FF2B5EF4-FFF2-40B4-BE49-F238E27FC236}">
                <a16:creationId xmlns:a16="http://schemas.microsoft.com/office/drawing/2014/main" id="{1CD276AA-FD27-66E1-20A1-59C07BB9DA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700" b="0" i="0" u="none" strike="noStrike" kern="1200" cap="none" spc="0" normalizeH="0" baseline="0" noProof="0" smtClean="0">
                <a:ln>
                  <a:noFill/>
                </a:ln>
                <a:solidFill>
                  <a:srgbClr val="400000"/>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da-DK" sz="700" b="0" i="0" u="none" strike="noStrike" kern="1200" cap="none" spc="0" normalizeH="0" baseline="0" noProof="0">
              <a:ln>
                <a:noFill/>
              </a:ln>
              <a:solidFill>
                <a:srgbClr val="400000"/>
              </a:solidFill>
              <a:effectLst/>
              <a:uLnTx/>
              <a:uFillTx/>
              <a:latin typeface="Poppins"/>
              <a:ea typeface="+mn-ea"/>
              <a:cs typeface="+mn-cs"/>
            </a:endParaRPr>
          </a:p>
        </p:txBody>
      </p:sp>
      <p:sp>
        <p:nvSpPr>
          <p:cNvPr id="2" name="Titel 1">
            <a:extLst>
              <a:ext uri="{FF2B5EF4-FFF2-40B4-BE49-F238E27FC236}">
                <a16:creationId xmlns:a16="http://schemas.microsoft.com/office/drawing/2014/main" id="{018823E0-A2F9-BD30-A438-D7764229B9D9}"/>
              </a:ext>
            </a:extLst>
          </p:cNvPr>
          <p:cNvSpPr>
            <a:spLocks noGrp="1"/>
          </p:cNvSpPr>
          <p:nvPr>
            <p:ph type="title" idx="4294967295"/>
          </p:nvPr>
        </p:nvSpPr>
        <p:spPr>
          <a:xfrm>
            <a:off x="619657" y="466725"/>
            <a:ext cx="9147175" cy="1878013"/>
          </a:xfrm>
        </p:spPr>
        <p:txBody>
          <a:bodyPr anchor="t" anchorCtr="0"/>
          <a:lstStyle/>
          <a:p>
            <a:r>
              <a:rPr lang="da-DK">
                <a:solidFill>
                  <a:srgbClr val="EFE6DD"/>
                </a:solidFill>
              </a:rPr>
              <a:t>Vi løfter hjertesundheden sammen med partnere, fonde og virksomheder </a:t>
            </a:r>
          </a:p>
        </p:txBody>
      </p:sp>
      <p:pic>
        <p:nvPicPr>
          <p:cNvPr id="14" name="Picture 13" descr="A white text on a black background&#10;&#10;AI-generated content may be incorrect.">
            <a:extLst>
              <a:ext uri="{FF2B5EF4-FFF2-40B4-BE49-F238E27FC236}">
                <a16:creationId xmlns:a16="http://schemas.microsoft.com/office/drawing/2014/main" id="{C56651C6-820B-F866-5FDD-A5FF5EC900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9657" y="2938238"/>
            <a:ext cx="1479550" cy="270414"/>
          </a:xfrm>
          <a:prstGeom prst="rect">
            <a:avLst/>
          </a:prstGeom>
        </p:spPr>
      </p:pic>
      <p:pic>
        <p:nvPicPr>
          <p:cNvPr id="9" name="Picture 5" descr="A black and white logo&#10;&#10;AI-generated content may be incorrect.">
            <a:extLst>
              <a:ext uri="{FF2B5EF4-FFF2-40B4-BE49-F238E27FC236}">
                <a16:creationId xmlns:a16="http://schemas.microsoft.com/office/drawing/2014/main" id="{C733B957-3148-0E0E-521D-E220C3BB34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67150" y="2938238"/>
            <a:ext cx="1474151" cy="282284"/>
          </a:xfrm>
          <a:prstGeom prst="rect">
            <a:avLst/>
          </a:prstGeom>
        </p:spPr>
      </p:pic>
      <p:pic>
        <p:nvPicPr>
          <p:cNvPr id="10" name="Grafik 9">
            <a:extLst>
              <a:ext uri="{FF2B5EF4-FFF2-40B4-BE49-F238E27FC236}">
                <a16:creationId xmlns:a16="http://schemas.microsoft.com/office/drawing/2014/main" id="{320C166E-AF29-6B4C-583C-E3B0FA51063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90985" y="2999485"/>
            <a:ext cx="1479550" cy="186017"/>
          </a:xfrm>
          <a:prstGeom prst="rect">
            <a:avLst/>
          </a:prstGeom>
        </p:spPr>
      </p:pic>
      <p:pic>
        <p:nvPicPr>
          <p:cNvPr id="11" name="Billede 10" descr="Et billede, der indeholder Font/skrifttype, Grafik, grafisk design, typografi&#10;&#10;AI-genereret indhold kan være ukorrekt.">
            <a:extLst>
              <a:ext uri="{FF2B5EF4-FFF2-40B4-BE49-F238E27FC236}">
                <a16:creationId xmlns:a16="http://schemas.microsoft.com/office/drawing/2014/main" id="{9FA08D97-81F6-EFFA-9F84-87A8D41C408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20219" y="2991948"/>
            <a:ext cx="1474324" cy="246775"/>
          </a:xfrm>
          <a:prstGeom prst="rect">
            <a:avLst/>
          </a:prstGeom>
        </p:spPr>
      </p:pic>
      <p:pic>
        <p:nvPicPr>
          <p:cNvPr id="12" name="Billede 11" descr="Et billede, der indeholder Font/skrifttype, Grafik, logo, symbol&#10;&#10;AI-genereret indhold kan være ukorrekt.">
            <a:extLst>
              <a:ext uri="{FF2B5EF4-FFF2-40B4-BE49-F238E27FC236}">
                <a16:creationId xmlns:a16="http://schemas.microsoft.com/office/drawing/2014/main" id="{76D1EF1B-E163-F3C6-BF1C-019984E1210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160128" y="2962286"/>
            <a:ext cx="1479550" cy="274018"/>
          </a:xfrm>
          <a:prstGeom prst="rect">
            <a:avLst/>
          </a:prstGeom>
        </p:spPr>
      </p:pic>
      <p:pic>
        <p:nvPicPr>
          <p:cNvPr id="13" name="Billede 12" descr="Et billede, der indeholder Font/skrifttype, tekst, Grafik, typografi&#10;&#10;AI-genereret indhold kan være ukorrekt.">
            <a:extLst>
              <a:ext uri="{FF2B5EF4-FFF2-40B4-BE49-F238E27FC236}">
                <a16:creationId xmlns:a16="http://schemas.microsoft.com/office/drawing/2014/main" id="{989F0A4C-3DD3-02C7-4F92-BE38D2B993C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19657" y="4125558"/>
            <a:ext cx="1479550" cy="460481"/>
          </a:xfrm>
          <a:prstGeom prst="rect">
            <a:avLst/>
          </a:prstGeom>
        </p:spPr>
      </p:pic>
      <p:pic>
        <p:nvPicPr>
          <p:cNvPr id="17" name="Grafik 16">
            <a:extLst>
              <a:ext uri="{FF2B5EF4-FFF2-40B4-BE49-F238E27FC236}">
                <a16:creationId xmlns:a16="http://schemas.microsoft.com/office/drawing/2014/main" id="{54319AC8-51C1-4F90-4011-AF1A7BC3DDD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435703" y="3495657"/>
            <a:ext cx="1521003" cy="1521003"/>
          </a:xfrm>
          <a:prstGeom prst="rect">
            <a:avLst/>
          </a:prstGeom>
        </p:spPr>
      </p:pic>
      <p:grpSp>
        <p:nvGrpSpPr>
          <p:cNvPr id="20" name="Gruppe 19">
            <a:extLst>
              <a:ext uri="{FF2B5EF4-FFF2-40B4-BE49-F238E27FC236}">
                <a16:creationId xmlns:a16="http://schemas.microsoft.com/office/drawing/2014/main" id="{87595624-835D-B2F9-7622-C4417A20F072}"/>
              </a:ext>
            </a:extLst>
          </p:cNvPr>
          <p:cNvGrpSpPr/>
          <p:nvPr/>
        </p:nvGrpSpPr>
        <p:grpSpPr>
          <a:xfrm>
            <a:off x="4259501" y="4197781"/>
            <a:ext cx="2177408" cy="511281"/>
            <a:chOff x="4209893" y="3866839"/>
            <a:chExt cx="1483200" cy="348273"/>
          </a:xfrm>
        </p:grpSpPr>
        <p:pic>
          <p:nvPicPr>
            <p:cNvPr id="32" name="Billede 31" descr="Et billede, der indeholder Font/skrifttype, Grafik, typografi, tekst&#10;&#10;AI-genereret indhold kan være ukorrekt.">
              <a:extLst>
                <a:ext uri="{FF2B5EF4-FFF2-40B4-BE49-F238E27FC236}">
                  <a16:creationId xmlns:a16="http://schemas.microsoft.com/office/drawing/2014/main" id="{19BDDC77-E9E2-0738-3801-C214FD7BF730}"/>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523666" y="3923432"/>
              <a:ext cx="1169427" cy="218427"/>
            </a:xfrm>
            <a:prstGeom prst="rect">
              <a:avLst/>
            </a:prstGeom>
          </p:spPr>
        </p:pic>
        <p:pic>
          <p:nvPicPr>
            <p:cNvPr id="33" name="Billede 32" descr="Et billede, der indeholder hvid, design, typografi&#10;&#10;AI-genereret indhold kan være ukorrekt.">
              <a:extLst>
                <a:ext uri="{FF2B5EF4-FFF2-40B4-BE49-F238E27FC236}">
                  <a16:creationId xmlns:a16="http://schemas.microsoft.com/office/drawing/2014/main" id="{B648065A-75D4-E3AD-F3D0-25C21361BBC0}"/>
                </a:ext>
              </a:extLst>
            </p:cNvPr>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a:xfrm>
              <a:off x="4209893" y="3866839"/>
              <a:ext cx="355758" cy="348273"/>
            </a:xfrm>
            <a:prstGeom prst="rect">
              <a:avLst/>
            </a:prstGeom>
          </p:spPr>
        </p:pic>
      </p:grpSp>
      <p:pic>
        <p:nvPicPr>
          <p:cNvPr id="34" name="Grafik 33">
            <a:extLst>
              <a:ext uri="{FF2B5EF4-FFF2-40B4-BE49-F238E27FC236}">
                <a16:creationId xmlns:a16="http://schemas.microsoft.com/office/drawing/2014/main" id="{5C8B07D5-F76D-8D38-17F7-66B4EC60A2E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188400" y="5701606"/>
            <a:ext cx="1479550" cy="237785"/>
          </a:xfrm>
          <a:prstGeom prst="rect">
            <a:avLst/>
          </a:prstGeom>
        </p:spPr>
      </p:pic>
      <p:pic>
        <p:nvPicPr>
          <p:cNvPr id="35" name="Grafik 34">
            <a:extLst>
              <a:ext uri="{FF2B5EF4-FFF2-40B4-BE49-F238E27FC236}">
                <a16:creationId xmlns:a16="http://schemas.microsoft.com/office/drawing/2014/main" id="{51E20066-BB5C-8538-0584-7A7E717804C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379908" y="4335528"/>
            <a:ext cx="1169427" cy="215421"/>
          </a:xfrm>
          <a:prstGeom prst="rect">
            <a:avLst/>
          </a:prstGeom>
        </p:spPr>
      </p:pic>
      <p:pic>
        <p:nvPicPr>
          <p:cNvPr id="36" name="Grafik 35">
            <a:extLst>
              <a:ext uri="{FF2B5EF4-FFF2-40B4-BE49-F238E27FC236}">
                <a16:creationId xmlns:a16="http://schemas.microsoft.com/office/drawing/2014/main" id="{8E800A23-60B9-6D6A-FA3F-496400A756B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87624" y="5024000"/>
            <a:ext cx="2051484" cy="1367656"/>
          </a:xfrm>
          <a:prstGeom prst="rect">
            <a:avLst/>
          </a:prstGeom>
        </p:spPr>
      </p:pic>
      <p:pic>
        <p:nvPicPr>
          <p:cNvPr id="37" name="Grafik 36">
            <a:extLst>
              <a:ext uri="{FF2B5EF4-FFF2-40B4-BE49-F238E27FC236}">
                <a16:creationId xmlns:a16="http://schemas.microsoft.com/office/drawing/2014/main" id="{5A2F9722-0CF8-6A61-E823-9059C088E656}"/>
              </a:ext>
            </a:extLst>
          </p:cNvPr>
          <p:cNvPicPr>
            <a:picLocks noChangeAspect="1"/>
          </p:cNvPicPr>
          <p:nvPr/>
        </p:nvPicPr>
        <p:blipFill>
          <a:blip r:embed="rId20" cstate="screen">
            <a:extLst>
              <a:ext uri="{28A0092B-C50C-407E-A947-70E740481C1C}">
                <a14:useLocalDpi xmlns:a14="http://schemas.microsoft.com/office/drawing/2010/main"/>
              </a:ext>
            </a:extLst>
          </a:blip>
          <a:srcRect/>
          <a:stretch/>
        </p:blipFill>
        <p:spPr>
          <a:xfrm>
            <a:off x="10232719" y="4184100"/>
            <a:ext cx="1334368" cy="388845"/>
          </a:xfrm>
          <a:prstGeom prst="rect">
            <a:avLst/>
          </a:prstGeom>
        </p:spPr>
      </p:pic>
      <p:pic>
        <p:nvPicPr>
          <p:cNvPr id="38" name="Grafik 37">
            <a:extLst>
              <a:ext uri="{FF2B5EF4-FFF2-40B4-BE49-F238E27FC236}">
                <a16:creationId xmlns:a16="http://schemas.microsoft.com/office/drawing/2014/main" id="{225E81CF-691F-09A5-3D58-254936721933}"/>
              </a:ext>
            </a:extLst>
          </p:cNvPr>
          <p:cNvPicPr>
            <a:picLocks noChangeAspect="1"/>
          </p:cNvPicPr>
          <p:nvPr/>
        </p:nvPicPr>
        <p:blipFill>
          <a:blip r:embed="rId21" cstate="screen">
            <a:extLst>
              <a:ext uri="{28A0092B-C50C-407E-A947-70E740481C1C}">
                <a14:useLocalDpi xmlns:a14="http://schemas.microsoft.com/office/drawing/2010/main"/>
              </a:ext>
            </a:extLst>
          </a:blip>
          <a:srcRect/>
          <a:stretch/>
        </p:blipFill>
        <p:spPr>
          <a:xfrm>
            <a:off x="6988425" y="3954889"/>
            <a:ext cx="801817" cy="801817"/>
          </a:xfrm>
          <a:prstGeom prst="rect">
            <a:avLst/>
          </a:prstGeom>
        </p:spPr>
      </p:pic>
      <p:pic>
        <p:nvPicPr>
          <p:cNvPr id="42" name="Grafik 37">
            <a:extLst>
              <a:ext uri="{FF2B5EF4-FFF2-40B4-BE49-F238E27FC236}">
                <a16:creationId xmlns:a16="http://schemas.microsoft.com/office/drawing/2014/main" id="{FC9CCB41-D175-9B3C-6054-7E4446B177B8}"/>
              </a:ext>
            </a:extLst>
          </p:cNvPr>
          <p:cNvPicPr>
            <a:picLocks noChangeAspect="1"/>
          </p:cNvPicPr>
          <p:nvPr/>
        </p:nvPicPr>
        <p:blipFill>
          <a:blip r:embed="rId22" cstate="screen">
            <a:extLst>
              <a:ext uri="{28A0092B-C50C-407E-A947-70E740481C1C}">
                <a14:useLocalDpi xmlns:a14="http://schemas.microsoft.com/office/drawing/2010/main"/>
              </a:ext>
            </a:extLst>
          </a:blip>
          <a:srcRect/>
          <a:stretch/>
        </p:blipFill>
        <p:spPr>
          <a:xfrm>
            <a:off x="2569830" y="5592723"/>
            <a:ext cx="1438323" cy="314633"/>
          </a:xfrm>
          <a:prstGeom prst="rect">
            <a:avLst/>
          </a:prstGeom>
        </p:spPr>
      </p:pic>
      <p:pic>
        <p:nvPicPr>
          <p:cNvPr id="43" name="Grafik 37">
            <a:extLst>
              <a:ext uri="{FF2B5EF4-FFF2-40B4-BE49-F238E27FC236}">
                <a16:creationId xmlns:a16="http://schemas.microsoft.com/office/drawing/2014/main" id="{8405B2E4-4416-EA2F-9FA2-4EFEC3737EF1}"/>
              </a:ext>
            </a:extLst>
          </p:cNvPr>
          <p:cNvPicPr>
            <a:picLocks noChangeAspect="1"/>
          </p:cNvPicPr>
          <p:nvPr/>
        </p:nvPicPr>
        <p:blipFill>
          <a:blip r:embed="rId23" cstate="screen">
            <a:extLst>
              <a:ext uri="{28A0092B-C50C-407E-A947-70E740481C1C}">
                <a14:useLocalDpi xmlns:a14="http://schemas.microsoft.com/office/drawing/2010/main"/>
              </a:ext>
            </a:extLst>
          </a:blip>
          <a:srcRect/>
          <a:stretch/>
        </p:blipFill>
        <p:spPr>
          <a:xfrm>
            <a:off x="8296879" y="5386658"/>
            <a:ext cx="1656872" cy="642901"/>
          </a:xfrm>
          <a:prstGeom prst="rect">
            <a:avLst/>
          </a:prstGeom>
        </p:spPr>
      </p:pic>
      <p:pic>
        <p:nvPicPr>
          <p:cNvPr id="44" name="Grafik 43">
            <a:extLst>
              <a:ext uri="{FF2B5EF4-FFF2-40B4-BE49-F238E27FC236}">
                <a16:creationId xmlns:a16="http://schemas.microsoft.com/office/drawing/2014/main" id="{17397135-8856-B5D6-51B2-091522BC868D}"/>
              </a:ext>
            </a:extLst>
          </p:cNvPr>
          <p:cNvPicPr>
            <a:picLocks noChangeAspect="1"/>
          </p:cNvPicPr>
          <p:nvPr/>
        </p:nvPicPr>
        <p:blipFill>
          <a:blip r:embed="rId24">
            <a:extLst>
              <a:ext uri="{96DAC541-7B7A-43D3-8B79-37D633B846F1}">
                <asvg:svgBlip xmlns:asvg="http://schemas.microsoft.com/office/drawing/2016/SVG/main" r:embed="rId25"/>
              </a:ext>
            </a:extLst>
          </a:blip>
          <a:srcRect/>
          <a:stretch/>
        </p:blipFill>
        <p:spPr>
          <a:xfrm>
            <a:off x="4652090" y="5579605"/>
            <a:ext cx="970723" cy="400424"/>
          </a:xfrm>
          <a:prstGeom prst="rect">
            <a:avLst/>
          </a:prstGeom>
        </p:spPr>
      </p:pic>
      <p:pic>
        <p:nvPicPr>
          <p:cNvPr id="45" name="Picture 13">
            <a:extLst>
              <a:ext uri="{FF2B5EF4-FFF2-40B4-BE49-F238E27FC236}">
                <a16:creationId xmlns:a16="http://schemas.microsoft.com/office/drawing/2014/main" id="{3BA7DA9D-27B6-A801-FA07-6BE64C318FD5}"/>
              </a:ext>
            </a:extLst>
          </p:cNvPr>
          <p:cNvPicPr>
            <a:picLocks noChangeAspect="1"/>
          </p:cNvPicPr>
          <p:nvPr/>
        </p:nvPicPr>
        <p:blipFill>
          <a:blip r:embed="rId26">
            <a:extLst>
              <a:ext uri="{96DAC541-7B7A-43D3-8B79-37D633B846F1}">
                <asvg:svgBlip xmlns:asvg="http://schemas.microsoft.com/office/drawing/2016/SVG/main" r:embed="rId27"/>
              </a:ext>
            </a:extLst>
          </a:blip>
          <a:srcRect/>
          <a:stretch/>
        </p:blipFill>
        <p:spPr>
          <a:xfrm>
            <a:off x="2548891" y="2796416"/>
            <a:ext cx="1368575" cy="699241"/>
          </a:xfrm>
          <a:prstGeom prst="rect">
            <a:avLst/>
          </a:prstGeom>
        </p:spPr>
      </p:pic>
      <p:grpSp>
        <p:nvGrpSpPr>
          <p:cNvPr id="22" name="Gruppe 21">
            <a:extLst>
              <a:ext uri="{FF2B5EF4-FFF2-40B4-BE49-F238E27FC236}">
                <a16:creationId xmlns:a16="http://schemas.microsoft.com/office/drawing/2014/main" id="{F8E25E28-A494-FB5B-6678-C1B1D6BC100C}"/>
              </a:ext>
            </a:extLst>
          </p:cNvPr>
          <p:cNvGrpSpPr/>
          <p:nvPr/>
        </p:nvGrpSpPr>
        <p:grpSpPr>
          <a:xfrm>
            <a:off x="10469783" y="5354905"/>
            <a:ext cx="801817" cy="801817"/>
            <a:chOff x="10529423" y="5227742"/>
            <a:chExt cx="801817" cy="801817"/>
          </a:xfrm>
        </p:grpSpPr>
        <p:sp>
          <p:nvSpPr>
            <p:cNvPr id="3" name="Ellipse 2">
              <a:extLst>
                <a:ext uri="{FF2B5EF4-FFF2-40B4-BE49-F238E27FC236}">
                  <a16:creationId xmlns:a16="http://schemas.microsoft.com/office/drawing/2014/main" id="{F7B7924B-57F3-5059-54DB-B009EAE11141}"/>
                </a:ext>
              </a:extLst>
            </p:cNvPr>
            <p:cNvSpPr/>
            <p:nvPr/>
          </p:nvSpPr>
          <p:spPr>
            <a:xfrm>
              <a:off x="10529423" y="5227742"/>
              <a:ext cx="801817" cy="80181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err="1"/>
            </a:p>
          </p:txBody>
        </p:sp>
        <p:pic>
          <p:nvPicPr>
            <p:cNvPr id="21" name="Billede 20" descr="Et billede, der indeholder tegneserie, Grafik, clipart, grafisk design&#10;&#10;AI-genereret indhold kan være ukorrekt.">
              <a:extLst>
                <a:ext uri="{FF2B5EF4-FFF2-40B4-BE49-F238E27FC236}">
                  <a16:creationId xmlns:a16="http://schemas.microsoft.com/office/drawing/2014/main" id="{D1BC2C99-DD30-7DFA-C1F0-05F5DBF7954A}"/>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0673180" y="5322082"/>
              <a:ext cx="514303" cy="613137"/>
            </a:xfrm>
            <a:prstGeom prst="rect">
              <a:avLst/>
            </a:prstGeom>
          </p:spPr>
        </p:pic>
      </p:grpSp>
    </p:spTree>
    <p:extLst>
      <p:ext uri="{BB962C8B-B14F-4D97-AF65-F5344CB8AC3E}">
        <p14:creationId xmlns:p14="http://schemas.microsoft.com/office/powerpoint/2010/main" val="45017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3DD9AFA5-7B83-233A-AF5C-6494FC1EDB51}"/>
              </a:ext>
            </a:extLst>
          </p:cNvPr>
          <p:cNvSpPr>
            <a:spLocks noGrp="1"/>
          </p:cNvSpPr>
          <p:nvPr>
            <p:ph type="body" sz="quarter" idx="18"/>
          </p:nvPr>
        </p:nvSpPr>
        <p:spPr/>
        <p:txBody>
          <a:bodyPr/>
          <a:lstStyle/>
          <a:p>
            <a:endParaRPr lang="da-DK"/>
          </a:p>
        </p:txBody>
      </p:sp>
      <p:sp>
        <p:nvSpPr>
          <p:cNvPr id="6" name="Pladsholder til sidefod 5">
            <a:extLst>
              <a:ext uri="{FF2B5EF4-FFF2-40B4-BE49-F238E27FC236}">
                <a16:creationId xmlns:a16="http://schemas.microsoft.com/office/drawing/2014/main" id="{BEBD71A5-003C-4C37-FD94-BB741D3B9F20}"/>
              </a:ext>
            </a:extLst>
          </p:cNvPr>
          <p:cNvSpPr>
            <a:spLocks noGrp="1"/>
          </p:cNvSpPr>
          <p:nvPr>
            <p:ph type="ftr" sz="quarter" idx="15"/>
          </p:nvPr>
        </p:nvSpPr>
        <p:spPr/>
        <p:txBody>
          <a:bodyPr/>
          <a:lstStyle/>
          <a:p>
            <a:r>
              <a:rPr lang="da-DK"/>
              <a:t>Hjerteforeningen</a:t>
            </a:r>
          </a:p>
        </p:txBody>
      </p:sp>
      <p:sp>
        <p:nvSpPr>
          <p:cNvPr id="7" name="Pladsholder til slidenummer 6">
            <a:extLst>
              <a:ext uri="{FF2B5EF4-FFF2-40B4-BE49-F238E27FC236}">
                <a16:creationId xmlns:a16="http://schemas.microsoft.com/office/drawing/2014/main" id="{1966A0C4-829F-9100-9477-04C033427A95}"/>
              </a:ext>
            </a:extLst>
          </p:cNvPr>
          <p:cNvSpPr>
            <a:spLocks noGrp="1"/>
          </p:cNvSpPr>
          <p:nvPr>
            <p:ph type="sldNum" sz="quarter" idx="16"/>
          </p:nvPr>
        </p:nvSpPr>
        <p:spPr/>
        <p:txBody>
          <a:bodyPr/>
          <a:lstStyle/>
          <a:p>
            <a:fld id="{24C8C45C-947F-4981-8B3F-4F32E973C901}" type="slidenum">
              <a:rPr lang="da-DK" smtClean="0"/>
              <a:pPr/>
              <a:t>31</a:t>
            </a:fld>
            <a:endParaRPr lang="da-DK"/>
          </a:p>
        </p:txBody>
      </p:sp>
      <p:pic>
        <p:nvPicPr>
          <p:cNvPr id="8" name="Billede 7" descr="Et billede, der indeholder mad, ingrediens, blanding, opskrift&#10;&#10;AI-genereret indhold kan være ukorrekt.">
            <a:hlinkClick r:id="rId3"/>
            <a:extLst>
              <a:ext uri="{FF2B5EF4-FFF2-40B4-BE49-F238E27FC236}">
                <a16:creationId xmlns:a16="http://schemas.microsoft.com/office/drawing/2014/main" id="{86DFD34D-883C-9F91-D502-6CE5F8A98E39}"/>
              </a:ext>
            </a:extLst>
          </p:cNvPr>
          <p:cNvPicPr>
            <a:picLocks noChangeAspect="1"/>
          </p:cNvPicPr>
          <p:nvPr/>
        </p:nvPicPr>
        <p:blipFill>
          <a:blip r:embed="rId4">
            <a:extLst>
              <a:ext uri="{28A0092B-C50C-407E-A947-70E740481C1C}">
                <a14:useLocalDpi xmlns:a14="http://schemas.microsoft.com/office/drawing/2010/main" val="0"/>
              </a:ext>
            </a:extLst>
          </a:blip>
          <a:srcRect l="9159" t="42438" r="22563"/>
          <a:stretch>
            <a:fillRect/>
          </a:stretch>
        </p:blipFill>
        <p:spPr>
          <a:xfrm>
            <a:off x="6096000" y="-17738"/>
            <a:ext cx="6511636" cy="6872297"/>
          </a:xfrm>
          <a:prstGeom prst="rect">
            <a:avLst/>
          </a:prstGeom>
        </p:spPr>
      </p:pic>
      <p:sp>
        <p:nvSpPr>
          <p:cNvPr id="9" name="Titel 1">
            <a:extLst>
              <a:ext uri="{FF2B5EF4-FFF2-40B4-BE49-F238E27FC236}">
                <a16:creationId xmlns:a16="http://schemas.microsoft.com/office/drawing/2014/main" id="{75B1D196-7DD1-DBF6-804D-232A8F015EF9}"/>
              </a:ext>
            </a:extLst>
          </p:cNvPr>
          <p:cNvSpPr txBox="1">
            <a:spLocks/>
          </p:cNvSpPr>
          <p:nvPr/>
        </p:nvSpPr>
        <p:spPr>
          <a:xfrm>
            <a:off x="517010" y="1129324"/>
            <a:ext cx="3721035" cy="1394801"/>
          </a:xfrm>
          <a:prstGeom prst="rect">
            <a:avLst/>
          </a:prstGeom>
          <a:noFill/>
        </p:spPr>
        <p:txBody>
          <a:bodyPr vert="horz" lIns="0" tIns="0" rIns="0" bIns="0" rtlCol="0" anchor="t" anchorCtr="0">
            <a:noAutofit/>
          </a:bodyPr>
          <a:lstStyle>
            <a:lvl1pPr algn="l" defTabSz="914400" rtl="0" eaLnBrk="1" latinLnBrk="0" hangingPunct="1">
              <a:lnSpc>
                <a:spcPct val="95000"/>
              </a:lnSpc>
              <a:spcBef>
                <a:spcPct val="0"/>
              </a:spcBef>
              <a:buNone/>
              <a:defRPr sz="4000" kern="1200">
                <a:solidFill>
                  <a:schemeClr val="accent1"/>
                </a:solidFill>
                <a:latin typeface="+mj-lt"/>
                <a:ea typeface="+mj-ea"/>
                <a:cs typeface="+mj-cs"/>
              </a:defRPr>
            </a:lvl1pPr>
          </a:lstStyle>
          <a:p>
            <a:r>
              <a:rPr lang="da-DK">
                <a:solidFill>
                  <a:schemeClr val="accent2"/>
                </a:solidFill>
              </a:rPr>
              <a:t>Mad med mening</a:t>
            </a:r>
          </a:p>
          <a:p>
            <a:endParaRPr lang="da-DK" sz="2000">
              <a:solidFill>
                <a:schemeClr val="accent2"/>
              </a:solidFill>
              <a:latin typeface="+mn-lt"/>
            </a:endParaRPr>
          </a:p>
        </p:txBody>
      </p:sp>
      <p:sp>
        <p:nvSpPr>
          <p:cNvPr id="10" name="Tekstfelt 9">
            <a:extLst>
              <a:ext uri="{FF2B5EF4-FFF2-40B4-BE49-F238E27FC236}">
                <a16:creationId xmlns:a16="http://schemas.microsoft.com/office/drawing/2014/main" id="{745A13BE-5B2F-90CA-C47C-D3A5C9621984}"/>
              </a:ext>
            </a:extLst>
          </p:cNvPr>
          <p:cNvSpPr txBox="1"/>
          <p:nvPr/>
        </p:nvSpPr>
        <p:spPr>
          <a:xfrm>
            <a:off x="517010" y="2772165"/>
            <a:ext cx="4190162" cy="3600986"/>
          </a:xfrm>
          <a:prstGeom prst="rect">
            <a:avLst/>
          </a:prstGeom>
          <a:noFill/>
        </p:spPr>
        <p:txBody>
          <a:bodyPr wrap="square" lIns="0" tIns="0" rIns="0" bIns="0" anchor="t">
            <a:spAutoFit/>
          </a:bodyPr>
          <a:lstStyle/>
          <a:p>
            <a:r>
              <a:rPr lang="da-DK">
                <a:solidFill>
                  <a:schemeClr val="accent2"/>
                </a:solidFill>
              </a:rPr>
              <a:t>OLIOLI og Hjerteforeningen har sammen udviklet en hjertesund </a:t>
            </a:r>
            <a:r>
              <a:rPr lang="da-DK" err="1">
                <a:solidFill>
                  <a:schemeClr val="accent2"/>
                </a:solidFill>
              </a:rPr>
              <a:t>poké</a:t>
            </a:r>
            <a:r>
              <a:rPr lang="da-DK">
                <a:solidFill>
                  <a:schemeClr val="accent2"/>
                </a:solidFill>
              </a:rPr>
              <a:t> bowl. </a:t>
            </a:r>
          </a:p>
          <a:p>
            <a:endParaRPr lang="da-DK">
              <a:solidFill>
                <a:schemeClr val="accent2"/>
              </a:solidFill>
            </a:endParaRPr>
          </a:p>
          <a:p>
            <a:r>
              <a:rPr lang="da-DK">
                <a:solidFill>
                  <a:schemeClr val="accent2"/>
                </a:solidFill>
              </a:rPr>
              <a:t>Den opfylder så mange sundheds-krav, at den er nøglehulsmærket. </a:t>
            </a:r>
            <a:endParaRPr lang="da-DK">
              <a:solidFill>
                <a:schemeClr val="accent2"/>
              </a:solidFill>
              <a:cs typeface="Poppins"/>
            </a:endParaRPr>
          </a:p>
          <a:p>
            <a:endParaRPr lang="da-DK">
              <a:solidFill>
                <a:schemeClr val="accent2"/>
              </a:solidFill>
            </a:endParaRPr>
          </a:p>
          <a:p>
            <a:r>
              <a:rPr lang="da-DK">
                <a:solidFill>
                  <a:schemeClr val="accent2"/>
                </a:solidFill>
              </a:rPr>
              <a:t>For hver bowl, OLIOLI sælger, donerer de 5 kroner til Hjerteforeningen. </a:t>
            </a:r>
            <a:endParaRPr lang="da-DK">
              <a:solidFill>
                <a:schemeClr val="accent2"/>
              </a:solidFill>
              <a:cs typeface="Poppins"/>
            </a:endParaRPr>
          </a:p>
          <a:p>
            <a:endParaRPr lang="da-DK">
              <a:solidFill>
                <a:schemeClr val="accent2"/>
              </a:solidFill>
              <a:cs typeface="Poppins"/>
            </a:endParaRPr>
          </a:p>
          <a:p>
            <a:r>
              <a:rPr lang="da-DK">
                <a:solidFill>
                  <a:schemeClr val="accent2"/>
                </a:solidFill>
                <a:ea typeface="+mn-lt"/>
                <a:cs typeface="+mn-lt"/>
              </a:rPr>
              <a:t>Samtidig arrangerer vi Hjerteløb. </a:t>
            </a:r>
            <a:br>
              <a:rPr lang="da-DK">
                <a:solidFill>
                  <a:schemeClr val="accent2"/>
                </a:solidFill>
                <a:ea typeface="+mn-lt"/>
                <a:cs typeface="+mn-lt"/>
              </a:rPr>
            </a:br>
            <a:r>
              <a:rPr lang="da-DK">
                <a:solidFill>
                  <a:schemeClr val="accent2"/>
                </a:solidFill>
                <a:ea typeface="+mn-lt"/>
                <a:cs typeface="+mn-lt"/>
              </a:rPr>
              <a:t>Her går hele deltagergebyret til Hjerteforeningen.</a:t>
            </a:r>
          </a:p>
        </p:txBody>
      </p:sp>
      <p:pic>
        <p:nvPicPr>
          <p:cNvPr id="11" name="Picture 2" descr="Nyckelhålsmärkta produkter - Ett nyttigare alternativ | Havrefras">
            <a:extLst>
              <a:ext uri="{FF2B5EF4-FFF2-40B4-BE49-F238E27FC236}">
                <a16:creationId xmlns:a16="http://schemas.microsoft.com/office/drawing/2014/main" id="{9EF42B45-4B4C-8DF9-CB8E-E8D1C64502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0292" y="5571876"/>
            <a:ext cx="597525" cy="597525"/>
          </a:xfrm>
          <a:prstGeom prst="rect">
            <a:avLst/>
          </a:prstGeom>
          <a:noFill/>
          <a:extLst>
            <a:ext uri="{909E8E84-426E-40DD-AFC4-6F175D3DCCD1}">
              <a14:hiddenFill xmlns:a14="http://schemas.microsoft.com/office/drawing/2010/main">
                <a:solidFill>
                  <a:srgbClr val="FFFFFF"/>
                </a:solidFill>
              </a14:hiddenFill>
            </a:ext>
          </a:extLst>
        </p:spPr>
      </p:pic>
      <p:sp>
        <p:nvSpPr>
          <p:cNvPr id="13" name="Titel 1">
            <a:extLst>
              <a:ext uri="{FF2B5EF4-FFF2-40B4-BE49-F238E27FC236}">
                <a16:creationId xmlns:a16="http://schemas.microsoft.com/office/drawing/2014/main" id="{A5B5868A-2E28-1EFC-C8E3-6A10502CE6A0}"/>
              </a:ext>
            </a:extLst>
          </p:cNvPr>
          <p:cNvSpPr txBox="1">
            <a:spLocks/>
          </p:cNvSpPr>
          <p:nvPr/>
        </p:nvSpPr>
        <p:spPr>
          <a:xfrm>
            <a:off x="517010" y="386934"/>
            <a:ext cx="5122490" cy="601809"/>
          </a:xfrm>
          <a:prstGeom prst="rect">
            <a:avLst/>
          </a:prstGeom>
        </p:spPr>
        <p:txBody>
          <a:bodyPr lIns="0" tIns="0" rIns="0" bIns="0"/>
          <a:lstStyle>
            <a:lvl1pPr algn="l" defTabSz="914400" rtl="0" eaLnBrk="1" latinLnBrk="0" hangingPunct="1">
              <a:lnSpc>
                <a:spcPct val="95000"/>
              </a:lnSpc>
              <a:spcBef>
                <a:spcPct val="0"/>
              </a:spcBef>
              <a:buNone/>
              <a:defRPr sz="4000" kern="1200">
                <a:solidFill>
                  <a:srgbClr val="400000"/>
                </a:solidFill>
                <a:latin typeface="+mj-lt"/>
                <a:ea typeface="+mj-ea"/>
                <a:cs typeface="+mj-cs"/>
              </a:defRPr>
            </a:lvl1pPr>
          </a:lstStyle>
          <a:p>
            <a:pPr>
              <a:tabLst>
                <a:tab pos="1905000" algn="l"/>
              </a:tabLst>
            </a:pPr>
            <a:r>
              <a:rPr lang="da-DK" sz="1800" i="1">
                <a:latin typeface="Cambria" panose="02040503050406030204" pitchFamily="18" charset="0"/>
              </a:rPr>
              <a:t>Eksempel på samarbejde</a:t>
            </a:r>
          </a:p>
        </p:txBody>
      </p:sp>
    </p:spTree>
    <p:extLst>
      <p:ext uri="{BB962C8B-B14F-4D97-AF65-F5344CB8AC3E}">
        <p14:creationId xmlns:p14="http://schemas.microsoft.com/office/powerpoint/2010/main" val="2366118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4A8D9-3326-9B11-0FA6-39412E8306CB}"/>
            </a:ext>
          </a:extLst>
        </p:cNvPr>
        <p:cNvGrpSpPr/>
        <p:nvPr/>
      </p:nvGrpSpPr>
      <p:grpSpPr>
        <a:xfrm>
          <a:off x="0" y="0"/>
          <a:ext cx="0" cy="0"/>
          <a:chOff x="0" y="0"/>
          <a:chExt cx="0" cy="0"/>
        </a:xfrm>
      </p:grpSpPr>
      <p:sp>
        <p:nvSpPr>
          <p:cNvPr id="2" name="Undertitel 1">
            <a:extLst>
              <a:ext uri="{FF2B5EF4-FFF2-40B4-BE49-F238E27FC236}">
                <a16:creationId xmlns:a16="http://schemas.microsoft.com/office/drawing/2014/main" id="{FF19988F-EF54-C747-2340-E6E20086ADE2}"/>
              </a:ext>
            </a:extLst>
          </p:cNvPr>
          <p:cNvSpPr>
            <a:spLocks noGrp="1"/>
          </p:cNvSpPr>
          <p:nvPr>
            <p:ph type="subTitle" idx="1"/>
          </p:nvPr>
        </p:nvSpPr>
        <p:spPr/>
        <p:txBody>
          <a:bodyPr/>
          <a:lstStyle/>
          <a:p>
            <a:endParaRPr lang="da-DK"/>
          </a:p>
        </p:txBody>
      </p:sp>
      <p:sp>
        <p:nvSpPr>
          <p:cNvPr id="3" name="Pladsholder til sidefod 2">
            <a:extLst>
              <a:ext uri="{FF2B5EF4-FFF2-40B4-BE49-F238E27FC236}">
                <a16:creationId xmlns:a16="http://schemas.microsoft.com/office/drawing/2014/main" id="{3981503D-1A09-C307-6FF4-7C6AC36374E9}"/>
              </a:ext>
            </a:extLst>
          </p:cNvPr>
          <p:cNvSpPr>
            <a:spLocks noGrp="1"/>
          </p:cNvSpPr>
          <p:nvPr>
            <p:ph type="ftr" sz="quarter" idx="16"/>
          </p:nvPr>
        </p:nvSpPr>
        <p:spPr/>
        <p:txBody>
          <a:bodyPr/>
          <a:lstStyle/>
          <a:p>
            <a:r>
              <a:rPr lang="da-DK"/>
              <a:t>Hjerteforeningen</a:t>
            </a:r>
          </a:p>
        </p:txBody>
      </p:sp>
      <p:sp>
        <p:nvSpPr>
          <p:cNvPr id="4" name="Pladsholder til slidenummer 3">
            <a:extLst>
              <a:ext uri="{FF2B5EF4-FFF2-40B4-BE49-F238E27FC236}">
                <a16:creationId xmlns:a16="http://schemas.microsoft.com/office/drawing/2014/main" id="{7A876F69-B532-8275-E2AE-A9FDC609903E}"/>
              </a:ext>
            </a:extLst>
          </p:cNvPr>
          <p:cNvSpPr>
            <a:spLocks noGrp="1"/>
          </p:cNvSpPr>
          <p:nvPr>
            <p:ph type="sldNum" sz="quarter" idx="17"/>
          </p:nvPr>
        </p:nvSpPr>
        <p:spPr/>
        <p:txBody>
          <a:bodyPr/>
          <a:lstStyle/>
          <a:p>
            <a:fld id="{24C8C45C-947F-4981-8B3F-4F32E973C901}" type="slidenum">
              <a:rPr lang="da-DK" smtClean="0"/>
              <a:pPr/>
              <a:t>32</a:t>
            </a:fld>
            <a:endParaRPr lang="da-DK"/>
          </a:p>
        </p:txBody>
      </p:sp>
      <p:sp>
        <p:nvSpPr>
          <p:cNvPr id="5" name="Titel 4">
            <a:extLst>
              <a:ext uri="{FF2B5EF4-FFF2-40B4-BE49-F238E27FC236}">
                <a16:creationId xmlns:a16="http://schemas.microsoft.com/office/drawing/2014/main" id="{6B1E179E-965B-DBAB-FC6E-4CF6D5653720}"/>
              </a:ext>
            </a:extLst>
          </p:cNvPr>
          <p:cNvSpPr>
            <a:spLocks noGrp="1"/>
          </p:cNvSpPr>
          <p:nvPr>
            <p:ph type="ctrTitle"/>
          </p:nvPr>
        </p:nvSpPr>
        <p:spPr>
          <a:xfrm>
            <a:off x="539748" y="2344737"/>
            <a:ext cx="7360338" cy="3280749"/>
          </a:xfrm>
        </p:spPr>
        <p:txBody>
          <a:bodyPr/>
          <a:lstStyle/>
          <a:p>
            <a:r>
              <a:rPr lang="da-DK">
                <a:latin typeface="Poppins Light" pitchFamily="2" charset="77"/>
                <a:cs typeface="Poppins Light" pitchFamily="2" charset="77"/>
              </a:rPr>
              <a:t>06</a:t>
            </a:r>
            <a:br>
              <a:rPr lang="da-DK"/>
            </a:br>
            <a:r>
              <a:rPr lang="da-DK"/>
              <a:t>Bliv en del </a:t>
            </a:r>
            <a:br>
              <a:rPr lang="da-DK"/>
            </a:br>
            <a:r>
              <a:rPr lang="da-DK"/>
              <a:t>af hjertesagen</a:t>
            </a:r>
          </a:p>
        </p:txBody>
      </p:sp>
      <mc:AlternateContent xmlns:mc="http://schemas.openxmlformats.org/markup-compatibility/2006" xmlns:p14="http://schemas.microsoft.com/office/powerpoint/2010/main">
        <mc:Choice Requires="p14">
          <p:contentPart p14:bwMode="auto" r:id="rId3">
            <p14:nvContentPartPr>
              <p14:cNvPr id="6" name="Håndskrift 5">
                <a:extLst>
                  <a:ext uri="{FF2B5EF4-FFF2-40B4-BE49-F238E27FC236}">
                    <a16:creationId xmlns:a16="http://schemas.microsoft.com/office/drawing/2014/main" id="{0508A699-0623-4273-A5D3-0BCBA3ECED2F}"/>
                  </a:ext>
                </a:extLst>
              </p14:cNvPr>
              <p14:cNvContentPartPr/>
              <p14:nvPr/>
            </p14:nvContentPartPr>
            <p14:xfrm>
              <a:off x="-1085992" y="5761346"/>
              <a:ext cx="7979" cy="7979"/>
            </p14:xfrm>
          </p:contentPart>
        </mc:Choice>
        <mc:Fallback xmlns="">
          <p:pic>
            <p:nvPicPr>
              <p:cNvPr id="6" name="Håndskrift 5">
                <a:extLst>
                  <a:ext uri="{FF2B5EF4-FFF2-40B4-BE49-F238E27FC236}">
                    <a16:creationId xmlns:a16="http://schemas.microsoft.com/office/drawing/2014/main" id="{0508A699-0623-4273-A5D3-0BCBA3ECED2F}"/>
                  </a:ext>
                </a:extLst>
              </p:cNvPr>
              <p:cNvPicPr/>
              <p:nvPr/>
            </p:nvPicPr>
            <p:blipFill>
              <a:blip r:embed="rId4"/>
              <a:stretch>
                <a:fillRect/>
              </a:stretch>
            </p:blipFill>
            <p:spPr>
              <a:xfrm>
                <a:off x="-1484942" y="5717018"/>
                <a:ext cx="797900" cy="95748"/>
              </a:xfrm>
              <a:prstGeom prst="rect">
                <a:avLst/>
              </a:prstGeom>
            </p:spPr>
          </p:pic>
        </mc:Fallback>
      </mc:AlternateContent>
    </p:spTree>
    <p:extLst>
      <p:ext uri="{BB962C8B-B14F-4D97-AF65-F5344CB8AC3E}">
        <p14:creationId xmlns:p14="http://schemas.microsoft.com/office/powerpoint/2010/main" val="86953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EC451-41DF-F16C-6D8C-034B4BF18E62}"/>
            </a:ext>
          </a:extLst>
        </p:cNvPr>
        <p:cNvGrpSpPr/>
        <p:nvPr/>
      </p:nvGrpSpPr>
      <p:grpSpPr>
        <a:xfrm>
          <a:off x="0" y="0"/>
          <a:ext cx="0" cy="0"/>
          <a:chOff x="0" y="0"/>
          <a:chExt cx="0" cy="0"/>
        </a:xfrm>
      </p:grpSpPr>
      <p:sp>
        <p:nvSpPr>
          <p:cNvPr id="3" name="Pladsholder til indhold 6">
            <a:extLst>
              <a:ext uri="{FF2B5EF4-FFF2-40B4-BE49-F238E27FC236}">
                <a16:creationId xmlns:a16="http://schemas.microsoft.com/office/drawing/2014/main" id="{1D241C99-A0F7-0D7F-EF85-997E6E33D8B4}"/>
              </a:ext>
            </a:extLst>
          </p:cNvPr>
          <p:cNvSpPr txBox="1">
            <a:spLocks noGrp="1" noRot="1" noMove="1" noResize="1" noEditPoints="1" noAdjustHandles="1" noChangeArrowheads="1" noChangeShapeType="1"/>
          </p:cNvSpPr>
          <p:nvPr/>
        </p:nvSpPr>
        <p:spPr>
          <a:xfrm>
            <a:off x="1" y="-1"/>
            <a:ext cx="12332144" cy="6865349"/>
          </a:xfrm>
          <a:prstGeom prst="rect">
            <a:avLst/>
          </a:prstGeom>
          <a:solidFill>
            <a:srgbClr val="400000"/>
          </a:solidFill>
        </p:spPr>
        <p:txBody>
          <a:bodyPr lIns="540000" tIns="900000" rIns="720000" bIns="108000"/>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baseline="0">
                <a:solidFill>
                  <a:schemeClr val="tx2"/>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baseline="0">
                <a:solidFill>
                  <a:schemeClr val="tx2"/>
                </a:solidFill>
                <a:latin typeface="+mn-lt"/>
                <a:ea typeface="+mn-ea"/>
                <a:cs typeface="+mn-cs"/>
              </a:defRPr>
            </a:lvl5pPr>
            <a:lvl6pPr marL="108000" indent="-108000" algn="l" defTabSz="914400" rtl="0" eaLnBrk="1" latinLnBrk="0" hangingPunct="1">
              <a:lnSpc>
                <a:spcPct val="100000"/>
              </a:lnSpc>
              <a:spcBef>
                <a:spcPts val="0"/>
              </a:spcBef>
              <a:spcAft>
                <a:spcPts val="300"/>
              </a:spcAft>
              <a:buFont typeface="Arial" panose="020B0604020202020204" pitchFamily="34" charset="0"/>
              <a:buChar char="•"/>
              <a:defRPr sz="1000" kern="1200" baseline="0">
                <a:solidFill>
                  <a:schemeClr val="tx2"/>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1000" b="1" kern="1200" baseline="0">
                <a:solidFill>
                  <a:schemeClr val="tx2"/>
                </a:solidFill>
                <a:latin typeface="+mj-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000" kern="1200" baseline="0">
                <a:solidFill>
                  <a:schemeClr val="tx2"/>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600" kern="1200" baseline="0">
                <a:solidFill>
                  <a:schemeClr val="tx2"/>
                </a:solidFill>
                <a:latin typeface="+mj-lt"/>
                <a:ea typeface="+mn-ea"/>
                <a:cs typeface="+mn-cs"/>
              </a:defRPr>
            </a:lvl9pPr>
          </a:lstStyle>
          <a:p>
            <a:pPr marL="0" indent="0" algn="ctr">
              <a:buFont typeface="Arial" panose="020B0604020202020204" pitchFamily="34" charset="0"/>
              <a:buNone/>
            </a:pPr>
            <a:endParaRPr lang="da-DK" b="1">
              <a:solidFill>
                <a:schemeClr val="bg1"/>
              </a:solidFill>
              <a:latin typeface="+mj-lt"/>
            </a:endParaRPr>
          </a:p>
        </p:txBody>
      </p:sp>
      <p:sp>
        <p:nvSpPr>
          <p:cNvPr id="34" name="Pladsholder til tekst 4">
            <a:extLst>
              <a:ext uri="{FF2B5EF4-FFF2-40B4-BE49-F238E27FC236}">
                <a16:creationId xmlns:a16="http://schemas.microsoft.com/office/drawing/2014/main" id="{1024BBEE-6490-EC7F-B279-BE766A0799B4}"/>
              </a:ext>
            </a:extLst>
          </p:cNvPr>
          <p:cNvSpPr txBox="1">
            <a:spLocks/>
          </p:cNvSpPr>
          <p:nvPr/>
        </p:nvSpPr>
        <p:spPr>
          <a:xfrm>
            <a:off x="540000" y="468000"/>
            <a:ext cx="2781338" cy="2342577"/>
          </a:xfrm>
          <a:prstGeom prst="rect">
            <a:avLst/>
          </a:prstGeom>
          <a:noFill/>
        </p:spPr>
        <p:txBody>
          <a:bodyPr vert="horz" wrap="square" lIns="0" tIns="0" rIns="0" bIns="0" rtlCol="0">
            <a:noAutofit/>
          </a:bodyPr>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baseline="0">
                <a:solidFill>
                  <a:schemeClr val="tx2"/>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baseline="0">
                <a:solidFill>
                  <a:schemeClr val="tx2"/>
                </a:solidFill>
                <a:latin typeface="+mn-lt"/>
                <a:ea typeface="+mn-ea"/>
                <a:cs typeface="+mn-cs"/>
              </a:defRPr>
            </a:lvl5pPr>
            <a:lvl6pPr marL="108000" indent="-108000" algn="l" defTabSz="914400" rtl="0" eaLnBrk="1" latinLnBrk="0" hangingPunct="1">
              <a:lnSpc>
                <a:spcPct val="100000"/>
              </a:lnSpc>
              <a:spcBef>
                <a:spcPts val="0"/>
              </a:spcBef>
              <a:spcAft>
                <a:spcPts val="300"/>
              </a:spcAft>
              <a:buFont typeface="Arial" panose="020B0604020202020204" pitchFamily="34" charset="0"/>
              <a:buChar char="•"/>
              <a:defRPr sz="1000" kern="1200" baseline="0">
                <a:solidFill>
                  <a:schemeClr val="tx2"/>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1000" b="1" kern="1200" baseline="0">
                <a:solidFill>
                  <a:schemeClr val="tx2"/>
                </a:solidFill>
                <a:latin typeface="+mj-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000" kern="1200" baseline="0">
                <a:solidFill>
                  <a:schemeClr val="tx2"/>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600" kern="1200" baseline="0">
                <a:solidFill>
                  <a:schemeClr val="tx2"/>
                </a:solidFill>
                <a:latin typeface="+mj-lt"/>
                <a:ea typeface="+mn-ea"/>
                <a:cs typeface="+mn-cs"/>
              </a:defRPr>
            </a:lvl9pPr>
          </a:lstStyle>
          <a:p>
            <a:pPr marL="0" indent="0">
              <a:lnSpc>
                <a:spcPts val="3800"/>
              </a:lnSpc>
              <a:buNone/>
              <a:tabLst>
                <a:tab pos="927100" algn="l"/>
              </a:tabLst>
            </a:pPr>
            <a:r>
              <a:rPr lang="da-DK" sz="4000">
                <a:solidFill>
                  <a:srgbClr val="EFE6DD"/>
                </a:solidFill>
                <a:latin typeface="+mj-lt"/>
              </a:rPr>
              <a:t>Hjertet </a:t>
            </a:r>
          </a:p>
          <a:p>
            <a:pPr marL="0" indent="0">
              <a:lnSpc>
                <a:spcPts val="3800"/>
              </a:lnSpc>
              <a:buNone/>
              <a:tabLst>
                <a:tab pos="927100" algn="l"/>
              </a:tabLst>
            </a:pPr>
            <a:r>
              <a:rPr lang="da-DK" sz="4000">
                <a:solidFill>
                  <a:srgbClr val="EFE6DD"/>
                </a:solidFill>
                <a:latin typeface="+mj-lt"/>
              </a:rPr>
              <a:t>kalder </a:t>
            </a:r>
          </a:p>
          <a:p>
            <a:pPr marL="0" indent="0">
              <a:lnSpc>
                <a:spcPts val="3800"/>
              </a:lnSpc>
              <a:buNone/>
              <a:tabLst>
                <a:tab pos="927100" algn="l"/>
              </a:tabLst>
            </a:pPr>
            <a:r>
              <a:rPr lang="da-DK" sz="4000">
                <a:solidFill>
                  <a:srgbClr val="CFAAF6"/>
                </a:solidFill>
                <a:latin typeface="+mj-lt"/>
              </a:rPr>
              <a:t>på dig</a:t>
            </a:r>
            <a:endParaRPr lang="da-DK" sz="4000">
              <a:solidFill>
                <a:srgbClr val="CFAAF6"/>
              </a:solidFill>
            </a:endParaRPr>
          </a:p>
        </p:txBody>
      </p:sp>
      <p:sp>
        <p:nvSpPr>
          <p:cNvPr id="6" name="Pladsholder til indhold 6">
            <a:extLst>
              <a:ext uri="{FF2B5EF4-FFF2-40B4-BE49-F238E27FC236}">
                <a16:creationId xmlns:a16="http://schemas.microsoft.com/office/drawing/2014/main" id="{04D16A2B-7150-9A58-79D2-F5D3776E243B}"/>
              </a:ext>
            </a:extLst>
          </p:cNvPr>
          <p:cNvSpPr txBox="1">
            <a:spLocks noGrp="1" noRot="1" noMove="1" noResize="1" noEditPoints="1" noAdjustHandles="1" noChangeArrowheads="1" noChangeShapeType="1"/>
          </p:cNvSpPr>
          <p:nvPr/>
        </p:nvSpPr>
        <p:spPr>
          <a:xfrm>
            <a:off x="-1" y="3430949"/>
            <a:ext cx="12332145" cy="3434399"/>
          </a:xfrm>
          <a:prstGeom prst="rect">
            <a:avLst/>
          </a:prstGeom>
          <a:solidFill>
            <a:srgbClr val="F74030"/>
          </a:solidFill>
        </p:spPr>
        <p:txBody>
          <a:bodyPr lIns="540000" tIns="900000" rIns="720000" bIns="108000"/>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baseline="0">
                <a:solidFill>
                  <a:schemeClr val="tx2"/>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baseline="0">
                <a:solidFill>
                  <a:schemeClr val="tx2"/>
                </a:solidFill>
                <a:latin typeface="+mn-lt"/>
                <a:ea typeface="+mn-ea"/>
                <a:cs typeface="+mn-cs"/>
              </a:defRPr>
            </a:lvl5pPr>
            <a:lvl6pPr marL="108000" indent="-108000" algn="l" defTabSz="914400" rtl="0" eaLnBrk="1" latinLnBrk="0" hangingPunct="1">
              <a:lnSpc>
                <a:spcPct val="100000"/>
              </a:lnSpc>
              <a:spcBef>
                <a:spcPts val="0"/>
              </a:spcBef>
              <a:spcAft>
                <a:spcPts val="300"/>
              </a:spcAft>
              <a:buFont typeface="Arial" panose="020B0604020202020204" pitchFamily="34" charset="0"/>
              <a:buChar char="•"/>
              <a:defRPr sz="1000" kern="1200" baseline="0">
                <a:solidFill>
                  <a:schemeClr val="tx2"/>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1000" b="1" kern="1200" baseline="0">
                <a:solidFill>
                  <a:schemeClr val="tx2"/>
                </a:solidFill>
                <a:latin typeface="+mj-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000" kern="1200" baseline="0">
                <a:solidFill>
                  <a:schemeClr val="tx2"/>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600" kern="1200" baseline="0">
                <a:solidFill>
                  <a:schemeClr val="tx2"/>
                </a:solidFill>
                <a:latin typeface="+mj-lt"/>
                <a:ea typeface="+mn-ea"/>
                <a:cs typeface="+mn-cs"/>
              </a:defRPr>
            </a:lvl9pPr>
          </a:lstStyle>
          <a:p>
            <a:pPr marL="0" indent="0" algn="ctr">
              <a:buFont typeface="Arial" panose="020B0604020202020204" pitchFamily="34" charset="0"/>
              <a:buNone/>
            </a:pPr>
            <a:endParaRPr lang="da-DK" b="1">
              <a:solidFill>
                <a:srgbClr val="EAAE93"/>
              </a:solidFill>
              <a:latin typeface="+mj-lt"/>
            </a:endParaRPr>
          </a:p>
        </p:txBody>
      </p:sp>
      <p:sp>
        <p:nvSpPr>
          <p:cNvPr id="4" name="Pladsholder til indhold 6">
            <a:extLst>
              <a:ext uri="{FF2B5EF4-FFF2-40B4-BE49-F238E27FC236}">
                <a16:creationId xmlns:a16="http://schemas.microsoft.com/office/drawing/2014/main" id="{B8E1B796-03C7-D473-3F56-E5CF580FB4BB}"/>
              </a:ext>
            </a:extLst>
          </p:cNvPr>
          <p:cNvSpPr txBox="1">
            <a:spLocks noGrp="1" noRot="1" noMove="1" noResize="1" noEditPoints="1" noAdjustHandles="1" noChangeArrowheads="1" noChangeShapeType="1"/>
          </p:cNvSpPr>
          <p:nvPr/>
        </p:nvSpPr>
        <p:spPr>
          <a:xfrm>
            <a:off x="4143085" y="-1"/>
            <a:ext cx="8189060" cy="6856201"/>
          </a:xfrm>
          <a:prstGeom prst="rect">
            <a:avLst/>
          </a:prstGeom>
          <a:solidFill>
            <a:srgbClr val="CFAAF6"/>
          </a:solidFill>
        </p:spPr>
        <p:txBody>
          <a:bodyPr vert="horz" lIns="576000" tIns="900000" rIns="576000" bIns="108000" rtlCol="0">
            <a:noAutofit/>
          </a:bodyPr>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baseline="0">
                <a:solidFill>
                  <a:schemeClr val="tx2"/>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baseline="0">
                <a:solidFill>
                  <a:schemeClr val="tx2"/>
                </a:solidFill>
                <a:latin typeface="+mn-lt"/>
                <a:ea typeface="+mn-ea"/>
                <a:cs typeface="+mn-cs"/>
              </a:defRPr>
            </a:lvl5pPr>
            <a:lvl6pPr marL="108000" indent="-108000" algn="l" defTabSz="914400" rtl="0" eaLnBrk="1" latinLnBrk="0" hangingPunct="1">
              <a:lnSpc>
                <a:spcPct val="100000"/>
              </a:lnSpc>
              <a:spcBef>
                <a:spcPts val="0"/>
              </a:spcBef>
              <a:spcAft>
                <a:spcPts val="300"/>
              </a:spcAft>
              <a:buFont typeface="Arial" panose="020B0604020202020204" pitchFamily="34" charset="0"/>
              <a:buChar char="•"/>
              <a:defRPr sz="1000" kern="1200" baseline="0">
                <a:solidFill>
                  <a:schemeClr val="tx2"/>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1000" b="1" kern="1200" baseline="0">
                <a:solidFill>
                  <a:schemeClr val="tx2"/>
                </a:solidFill>
                <a:latin typeface="+mj-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000" kern="1200" baseline="0">
                <a:solidFill>
                  <a:schemeClr val="tx2"/>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600" kern="1200" baseline="0">
                <a:solidFill>
                  <a:schemeClr val="tx2"/>
                </a:solidFill>
                <a:latin typeface="+mj-lt"/>
                <a:ea typeface="+mn-ea"/>
                <a:cs typeface="+mn-cs"/>
              </a:defRPr>
            </a:lvl9pPr>
          </a:lstStyle>
          <a:p>
            <a:pPr marL="0" indent="0" algn="ctr">
              <a:buNone/>
            </a:pPr>
            <a:endParaRPr lang="da-DK" sz="1800" i="1">
              <a:solidFill>
                <a:schemeClr val="bg1"/>
              </a:solidFill>
              <a:latin typeface="Cambria" panose="02040503050406030204" pitchFamily="18" charset="0"/>
            </a:endParaRPr>
          </a:p>
        </p:txBody>
      </p:sp>
      <p:sp>
        <p:nvSpPr>
          <p:cNvPr id="7" name="Pladsholder til indhold 6">
            <a:extLst>
              <a:ext uri="{FF2B5EF4-FFF2-40B4-BE49-F238E27FC236}">
                <a16:creationId xmlns:a16="http://schemas.microsoft.com/office/drawing/2014/main" id="{3E122A0F-E4E0-7E63-B999-46A67FC0C396}"/>
              </a:ext>
            </a:extLst>
          </p:cNvPr>
          <p:cNvSpPr txBox="1">
            <a:spLocks noGrp="1" noRot="1" noMove="1" noResize="1" noEditPoints="1" noAdjustHandles="1" noChangeArrowheads="1" noChangeShapeType="1"/>
          </p:cNvSpPr>
          <p:nvPr/>
        </p:nvSpPr>
        <p:spPr>
          <a:xfrm>
            <a:off x="4143084" y="3430949"/>
            <a:ext cx="8211619" cy="3434399"/>
          </a:xfrm>
          <a:prstGeom prst="rect">
            <a:avLst/>
          </a:prstGeom>
          <a:solidFill>
            <a:srgbClr val="EFE6DD"/>
          </a:solidFill>
          <a:ln>
            <a:noFill/>
          </a:ln>
        </p:spPr>
        <p:txBody>
          <a:bodyPr vert="horz" lIns="576000" tIns="900000" rIns="576000" bIns="108000" rtlCol="0">
            <a:noAutofit/>
          </a:bodyPr>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baseline="0">
                <a:solidFill>
                  <a:schemeClr val="tx2"/>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baseline="0">
                <a:solidFill>
                  <a:schemeClr val="tx2"/>
                </a:solidFill>
                <a:latin typeface="+mn-lt"/>
                <a:ea typeface="+mn-ea"/>
                <a:cs typeface="+mn-cs"/>
              </a:defRPr>
            </a:lvl5pPr>
            <a:lvl6pPr marL="108000" indent="-108000" algn="l" defTabSz="914400" rtl="0" eaLnBrk="1" latinLnBrk="0" hangingPunct="1">
              <a:lnSpc>
                <a:spcPct val="100000"/>
              </a:lnSpc>
              <a:spcBef>
                <a:spcPts val="0"/>
              </a:spcBef>
              <a:spcAft>
                <a:spcPts val="300"/>
              </a:spcAft>
              <a:buFont typeface="Arial" panose="020B0604020202020204" pitchFamily="34" charset="0"/>
              <a:buChar char="•"/>
              <a:defRPr sz="1000" kern="1200" baseline="0">
                <a:solidFill>
                  <a:schemeClr val="tx2"/>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1000" b="1" kern="1200" baseline="0">
                <a:solidFill>
                  <a:schemeClr val="tx2"/>
                </a:solidFill>
                <a:latin typeface="+mj-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000" kern="1200" baseline="0">
                <a:solidFill>
                  <a:schemeClr val="tx2"/>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600" kern="1200" baseline="0">
                <a:solidFill>
                  <a:schemeClr val="tx2"/>
                </a:solidFill>
                <a:latin typeface="+mj-lt"/>
                <a:ea typeface="+mn-ea"/>
                <a:cs typeface="+mn-cs"/>
              </a:defRPr>
            </a:lvl9pPr>
          </a:lstStyle>
          <a:p>
            <a:pPr marL="0" indent="0" algn="ctr">
              <a:buNone/>
            </a:pPr>
            <a:endParaRPr lang="da-DK" sz="1800" i="1">
              <a:solidFill>
                <a:schemeClr val="bg1"/>
              </a:solidFill>
              <a:latin typeface="Cambria" panose="02040503050406030204" pitchFamily="18" charset="0"/>
            </a:endParaRPr>
          </a:p>
        </p:txBody>
      </p:sp>
      <p:sp>
        <p:nvSpPr>
          <p:cNvPr id="20" name="TextBox 22">
            <a:extLst>
              <a:ext uri="{FF2B5EF4-FFF2-40B4-BE49-F238E27FC236}">
                <a16:creationId xmlns:a16="http://schemas.microsoft.com/office/drawing/2014/main" id="{88423775-ED64-FFD4-3542-9AAC03F38E1F}"/>
              </a:ext>
            </a:extLst>
          </p:cNvPr>
          <p:cNvSpPr txBox="1"/>
          <p:nvPr/>
        </p:nvSpPr>
        <p:spPr>
          <a:xfrm>
            <a:off x="4660524" y="3813328"/>
            <a:ext cx="2773945" cy="954107"/>
          </a:xfrm>
          <a:prstGeom prst="rect">
            <a:avLst/>
          </a:prstGeom>
          <a:noFill/>
        </p:spPr>
        <p:txBody>
          <a:bodyPr wrap="square" lIns="0" tIns="0" rIns="0" bIns="0">
            <a:spAutoFit/>
          </a:bodyPr>
          <a:lstStyle/>
          <a:p>
            <a:r>
              <a:rPr lang="da-DK" sz="2000">
                <a:solidFill>
                  <a:srgbClr val="400000"/>
                </a:solidFill>
                <a:latin typeface="+mj-lt"/>
              </a:rPr>
              <a:t>Bliv medlem </a:t>
            </a:r>
          </a:p>
          <a:p>
            <a:r>
              <a:rPr lang="da-DK" sz="1400">
                <a:solidFill>
                  <a:srgbClr val="400000"/>
                </a:solidFill>
              </a:rPr>
              <a:t>og bliv en del af vores fællesskab</a:t>
            </a:r>
          </a:p>
          <a:p>
            <a:pPr marL="0" indent="0">
              <a:buNone/>
            </a:pPr>
            <a:endParaRPr lang="da-DK" sz="1400">
              <a:solidFill>
                <a:srgbClr val="400000"/>
              </a:solidFill>
            </a:endParaRPr>
          </a:p>
        </p:txBody>
      </p:sp>
      <p:sp>
        <p:nvSpPr>
          <p:cNvPr id="48" name="Pladsholder til indhold 9">
            <a:extLst>
              <a:ext uri="{FF2B5EF4-FFF2-40B4-BE49-F238E27FC236}">
                <a16:creationId xmlns:a16="http://schemas.microsoft.com/office/drawing/2014/main" id="{A179F177-4559-C964-CDB5-DF7E47F7C09E}"/>
              </a:ext>
            </a:extLst>
          </p:cNvPr>
          <p:cNvSpPr txBox="1">
            <a:spLocks/>
          </p:cNvSpPr>
          <p:nvPr/>
        </p:nvSpPr>
        <p:spPr>
          <a:xfrm>
            <a:off x="4660524" y="2321539"/>
            <a:ext cx="2748959" cy="1210625"/>
          </a:xfrm>
          <a:prstGeom prst="rect">
            <a:avLst/>
          </a:prstGeom>
          <a:noFill/>
        </p:spPr>
        <p:txBody>
          <a:bodyPr wrap="square" lIns="0" tIns="0" rIns="0" bIns="0"/>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rgbClr val="400000"/>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rgbClr val="400000"/>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rgbClr val="400000"/>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baseline="0">
                <a:solidFill>
                  <a:srgbClr val="400000"/>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baseline="0">
                <a:solidFill>
                  <a:srgbClr val="400000"/>
                </a:solidFill>
                <a:latin typeface="+mn-lt"/>
                <a:ea typeface="+mn-ea"/>
                <a:cs typeface="+mn-cs"/>
              </a:defRPr>
            </a:lvl5pPr>
            <a:lvl6pPr marL="108000" indent="-108000" algn="l" defTabSz="914400" rtl="0" eaLnBrk="1" latinLnBrk="0" hangingPunct="1">
              <a:lnSpc>
                <a:spcPct val="100000"/>
              </a:lnSpc>
              <a:spcBef>
                <a:spcPts val="0"/>
              </a:spcBef>
              <a:spcAft>
                <a:spcPts val="300"/>
              </a:spcAft>
              <a:buFont typeface="Arial" panose="020B0604020202020204" pitchFamily="34" charset="0"/>
              <a:buChar char="•"/>
              <a:defRPr sz="1000" kern="1200" baseline="0">
                <a:solidFill>
                  <a:srgbClr val="400000"/>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1000" b="1" kern="1200" baseline="0">
                <a:solidFill>
                  <a:srgbClr val="400000"/>
                </a:solidFill>
                <a:latin typeface="+mj-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000" kern="1200" baseline="0">
                <a:solidFill>
                  <a:srgbClr val="400000"/>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600" kern="1200" baseline="0">
                <a:solidFill>
                  <a:srgbClr val="400000"/>
                </a:solidFill>
                <a:latin typeface="+mj-lt"/>
                <a:ea typeface="+mn-ea"/>
                <a:cs typeface="+mn-cs"/>
              </a:defRPr>
            </a:lvl9pPr>
          </a:lstStyle>
          <a:p>
            <a:pPr marL="0" indent="0">
              <a:buNone/>
              <a:tabLst>
                <a:tab pos="927100" algn="l"/>
              </a:tabLst>
            </a:pPr>
            <a:r>
              <a:rPr lang="da-DK" sz="2000">
                <a:latin typeface="+mj-lt"/>
              </a:rPr>
              <a:t>Bliv frivillig</a:t>
            </a:r>
            <a:br>
              <a:rPr lang="da-DK" sz="2000">
                <a:latin typeface="+mj-lt"/>
              </a:rPr>
            </a:br>
            <a:r>
              <a:rPr lang="da-DK" sz="1400"/>
              <a:t>i en lokalforening/klub eller i et af vores tilbud</a:t>
            </a:r>
          </a:p>
        </p:txBody>
      </p:sp>
      <p:pic>
        <p:nvPicPr>
          <p:cNvPr id="49" name="Billede 48">
            <a:extLst>
              <a:ext uri="{FF2B5EF4-FFF2-40B4-BE49-F238E27FC236}">
                <a16:creationId xmlns:a16="http://schemas.microsoft.com/office/drawing/2014/main" id="{A7738B23-280F-4E5A-1DED-F35EA05ED1C3}"/>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4660524" y="4645173"/>
            <a:ext cx="3549621" cy="2220175"/>
          </a:xfrm>
          <a:prstGeom prst="rect">
            <a:avLst/>
          </a:prstGeom>
        </p:spPr>
      </p:pic>
      <p:sp>
        <p:nvSpPr>
          <p:cNvPr id="5" name="Pladsholder til indhold 6">
            <a:extLst>
              <a:ext uri="{FF2B5EF4-FFF2-40B4-BE49-F238E27FC236}">
                <a16:creationId xmlns:a16="http://schemas.microsoft.com/office/drawing/2014/main" id="{EBE4D8B9-2703-1B23-1BFB-DE3FD3F53A70}"/>
              </a:ext>
            </a:extLst>
          </p:cNvPr>
          <p:cNvSpPr txBox="1">
            <a:spLocks noGrp="1" noRot="1" noMove="1" noResize="1" noEditPoints="1" noAdjustHandles="1" noChangeArrowheads="1" noChangeShapeType="1"/>
          </p:cNvSpPr>
          <p:nvPr/>
        </p:nvSpPr>
        <p:spPr>
          <a:xfrm>
            <a:off x="8200074" y="1"/>
            <a:ext cx="4132071" cy="6856200"/>
          </a:xfrm>
          <a:prstGeom prst="rect">
            <a:avLst/>
          </a:prstGeom>
          <a:solidFill>
            <a:srgbClr val="EAAE93"/>
          </a:solidFill>
        </p:spPr>
        <p:txBody>
          <a:bodyPr vert="horz" lIns="540000" tIns="900000" rIns="720000" bIns="108000" rtlCol="0">
            <a:noAutofit/>
          </a:bodyPr>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baseline="0">
                <a:solidFill>
                  <a:schemeClr val="tx2"/>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baseline="0">
                <a:solidFill>
                  <a:schemeClr val="tx2"/>
                </a:solidFill>
                <a:latin typeface="+mn-lt"/>
                <a:ea typeface="+mn-ea"/>
                <a:cs typeface="+mn-cs"/>
              </a:defRPr>
            </a:lvl5pPr>
            <a:lvl6pPr marL="108000" indent="-108000" algn="l" defTabSz="914400" rtl="0" eaLnBrk="1" latinLnBrk="0" hangingPunct="1">
              <a:lnSpc>
                <a:spcPct val="100000"/>
              </a:lnSpc>
              <a:spcBef>
                <a:spcPts val="0"/>
              </a:spcBef>
              <a:spcAft>
                <a:spcPts val="300"/>
              </a:spcAft>
              <a:buFont typeface="Arial" panose="020B0604020202020204" pitchFamily="34" charset="0"/>
              <a:buChar char="•"/>
              <a:defRPr sz="1000" kern="1200" baseline="0">
                <a:solidFill>
                  <a:schemeClr val="tx2"/>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1000" b="1" kern="1200" baseline="0">
                <a:solidFill>
                  <a:schemeClr val="tx2"/>
                </a:solidFill>
                <a:latin typeface="+mj-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000" kern="1200" baseline="0">
                <a:solidFill>
                  <a:schemeClr val="tx2"/>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600" kern="1200" baseline="0">
                <a:solidFill>
                  <a:schemeClr val="tx2"/>
                </a:solidFill>
                <a:latin typeface="+mj-lt"/>
                <a:ea typeface="+mn-ea"/>
                <a:cs typeface="+mn-cs"/>
              </a:defRPr>
            </a:lvl9pPr>
          </a:lstStyle>
          <a:p>
            <a:pPr marL="0" indent="0" algn="ctr">
              <a:buNone/>
            </a:pPr>
            <a:endParaRPr lang="da-DK" sz="1800" i="1">
              <a:solidFill>
                <a:srgbClr val="400000"/>
              </a:solidFill>
              <a:latin typeface="Cambria" panose="02040503050406030204" pitchFamily="18" charset="0"/>
            </a:endParaRPr>
          </a:p>
        </p:txBody>
      </p:sp>
      <p:pic>
        <p:nvPicPr>
          <p:cNvPr id="22" name="Graphic 21">
            <a:extLst>
              <a:ext uri="{FF2B5EF4-FFF2-40B4-BE49-F238E27FC236}">
                <a16:creationId xmlns:a16="http://schemas.microsoft.com/office/drawing/2014/main" id="{893E9B30-8535-5C7F-3C31-2068A2635286}"/>
              </a:ext>
            </a:extLst>
          </p:cNvPr>
          <p:cNvPicPr>
            <a:picLocks noChangeAspect="1"/>
          </p:cNvPicPr>
          <p:nvPr/>
        </p:nvPicPr>
        <p:blipFill>
          <a:blip r:embed="rId4">
            <a:extLst>
              <a:ext uri="{96DAC541-7B7A-43D3-8B79-37D633B846F1}">
                <asvg:svgBlip xmlns:asvg="http://schemas.microsoft.com/office/drawing/2016/SVG/main" r:embed="rId5"/>
              </a:ext>
            </a:extLst>
          </a:blip>
          <a:srcRect t="70012" b="22927"/>
          <a:stretch/>
        </p:blipFill>
        <p:spPr>
          <a:xfrm>
            <a:off x="525804" y="-415770"/>
            <a:ext cx="471173" cy="99810"/>
          </a:xfrm>
          <a:prstGeom prst="rect">
            <a:avLst/>
          </a:prstGeom>
        </p:spPr>
      </p:pic>
      <p:sp>
        <p:nvSpPr>
          <p:cNvPr id="24" name="TextBox 28">
            <a:extLst>
              <a:ext uri="{FF2B5EF4-FFF2-40B4-BE49-F238E27FC236}">
                <a16:creationId xmlns:a16="http://schemas.microsoft.com/office/drawing/2014/main" id="{0E671BAC-0732-6F41-ECDA-2589F1F8ADC3}"/>
              </a:ext>
            </a:extLst>
          </p:cNvPr>
          <p:cNvSpPr txBox="1"/>
          <p:nvPr/>
        </p:nvSpPr>
        <p:spPr>
          <a:xfrm>
            <a:off x="8620310" y="468000"/>
            <a:ext cx="2755970" cy="523220"/>
          </a:xfrm>
          <a:prstGeom prst="rect">
            <a:avLst/>
          </a:prstGeom>
          <a:noFill/>
        </p:spPr>
        <p:txBody>
          <a:bodyPr wrap="square" lIns="0" tIns="0" rIns="0" bIns="0">
            <a:spAutoFit/>
          </a:bodyPr>
          <a:lstStyle/>
          <a:p>
            <a:r>
              <a:rPr lang="da-DK" sz="2000">
                <a:solidFill>
                  <a:srgbClr val="400000"/>
                </a:solidFill>
                <a:latin typeface="+mj-lt"/>
              </a:rPr>
              <a:t>Testamentér</a:t>
            </a:r>
            <a:r>
              <a:rPr lang="da-DK" sz="1400">
                <a:solidFill>
                  <a:srgbClr val="400000"/>
                </a:solidFill>
              </a:rPr>
              <a:t> </a:t>
            </a:r>
          </a:p>
          <a:p>
            <a:r>
              <a:rPr lang="da-DK" sz="1400">
                <a:solidFill>
                  <a:srgbClr val="400000"/>
                </a:solidFill>
              </a:rPr>
              <a:t>din arv til Hjerteforeningen</a:t>
            </a:r>
          </a:p>
        </p:txBody>
      </p:sp>
      <p:pic>
        <p:nvPicPr>
          <p:cNvPr id="25" name="Picture 17">
            <a:extLst>
              <a:ext uri="{FF2B5EF4-FFF2-40B4-BE49-F238E27FC236}">
                <a16:creationId xmlns:a16="http://schemas.microsoft.com/office/drawing/2014/main" id="{E94C7D7D-3ADA-EE6A-4B53-0C2F68F8EF79}"/>
              </a:ext>
            </a:extLst>
          </p:cNvPr>
          <p:cNvPicPr>
            <a:picLocks noGrp="1" noRot="1" noChangeAspect="1" noMove="1" noResize="1" noEditPoints="1" noAdjustHandles="1" noChangeArrowheads="1" noChangeShapeType="1" noCrop="1"/>
          </p:cNvPicPr>
          <p:nvPr/>
        </p:nvPicPr>
        <p:blipFill>
          <a:blip r:embed="rId6" cstate="screen">
            <a:extLst>
              <a:ext uri="{28A0092B-C50C-407E-A947-70E740481C1C}">
                <a14:useLocalDpi xmlns:a14="http://schemas.microsoft.com/office/drawing/2010/main"/>
              </a:ext>
            </a:extLst>
          </a:blip>
          <a:srcRect/>
          <a:stretch/>
        </p:blipFill>
        <p:spPr>
          <a:xfrm>
            <a:off x="8620310" y="1153337"/>
            <a:ext cx="1389452" cy="1963913"/>
          </a:xfrm>
          <a:prstGeom prst="rect">
            <a:avLst/>
          </a:prstGeom>
          <a:ln>
            <a:noFill/>
          </a:ln>
          <a:effectLst>
            <a:outerShdw blurRad="292100" dist="139700" dir="2700000" algn="tl" rotWithShape="0">
              <a:srgbClr val="333333">
                <a:alpha val="65000"/>
              </a:srgbClr>
            </a:outerShdw>
          </a:effectLst>
        </p:spPr>
      </p:pic>
      <p:sp>
        <p:nvSpPr>
          <p:cNvPr id="8" name="Pladsholder til indhold 6">
            <a:extLst>
              <a:ext uri="{FF2B5EF4-FFF2-40B4-BE49-F238E27FC236}">
                <a16:creationId xmlns:a16="http://schemas.microsoft.com/office/drawing/2014/main" id="{392F258B-F2D7-8193-22D1-651299C35B7B}"/>
              </a:ext>
            </a:extLst>
          </p:cNvPr>
          <p:cNvSpPr txBox="1">
            <a:spLocks noGrp="1" noRot="1" noMove="1" noResize="1" noEditPoints="1" noAdjustHandles="1" noChangeArrowheads="1" noChangeShapeType="1"/>
          </p:cNvSpPr>
          <p:nvPr/>
        </p:nvSpPr>
        <p:spPr>
          <a:xfrm>
            <a:off x="8200075" y="3430949"/>
            <a:ext cx="4132070" cy="3434399"/>
          </a:xfrm>
          <a:prstGeom prst="rect">
            <a:avLst/>
          </a:prstGeom>
          <a:solidFill>
            <a:srgbClr val="45090A"/>
          </a:solidFill>
        </p:spPr>
        <p:txBody>
          <a:bodyPr vert="horz" lIns="540000" tIns="900000" rIns="720000" bIns="108000" rtlCol="0">
            <a:noAutofit/>
          </a:bodyPr>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baseline="0">
                <a:solidFill>
                  <a:schemeClr val="tx2"/>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baseline="0">
                <a:solidFill>
                  <a:schemeClr val="tx2"/>
                </a:solidFill>
                <a:latin typeface="+mn-lt"/>
                <a:ea typeface="+mn-ea"/>
                <a:cs typeface="+mn-cs"/>
              </a:defRPr>
            </a:lvl5pPr>
            <a:lvl6pPr marL="108000" indent="-108000" algn="l" defTabSz="914400" rtl="0" eaLnBrk="1" latinLnBrk="0" hangingPunct="1">
              <a:lnSpc>
                <a:spcPct val="100000"/>
              </a:lnSpc>
              <a:spcBef>
                <a:spcPts val="0"/>
              </a:spcBef>
              <a:spcAft>
                <a:spcPts val="300"/>
              </a:spcAft>
              <a:buFont typeface="Arial" panose="020B0604020202020204" pitchFamily="34" charset="0"/>
              <a:buChar char="•"/>
              <a:defRPr sz="1000" kern="1200" baseline="0">
                <a:solidFill>
                  <a:schemeClr val="tx2"/>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1000" b="1" kern="1200" baseline="0">
                <a:solidFill>
                  <a:schemeClr val="tx2"/>
                </a:solidFill>
                <a:latin typeface="+mj-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000" kern="1200" baseline="0">
                <a:solidFill>
                  <a:schemeClr val="tx2"/>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600" kern="1200" baseline="0">
                <a:solidFill>
                  <a:schemeClr val="tx2"/>
                </a:solidFill>
                <a:latin typeface="+mj-lt"/>
                <a:ea typeface="+mn-ea"/>
                <a:cs typeface="+mn-cs"/>
              </a:defRPr>
            </a:lvl9pPr>
          </a:lstStyle>
          <a:p>
            <a:pPr marL="0" indent="0" algn="ctr">
              <a:buNone/>
            </a:pPr>
            <a:endParaRPr lang="da-DK" sz="1800" i="1">
              <a:solidFill>
                <a:srgbClr val="400000"/>
              </a:solidFill>
              <a:latin typeface="Cambria" panose="02040503050406030204" pitchFamily="18" charset="0"/>
            </a:endParaRPr>
          </a:p>
        </p:txBody>
      </p:sp>
      <p:pic>
        <p:nvPicPr>
          <p:cNvPr id="31" name="Billede 30" descr="Et billede, der indeholder mad, ingrediens, blanding, opskrift&#10;&#10;AI-genereret indhold kan være ukorrekt.">
            <a:extLst>
              <a:ext uri="{FF2B5EF4-FFF2-40B4-BE49-F238E27FC236}">
                <a16:creationId xmlns:a16="http://schemas.microsoft.com/office/drawing/2014/main" id="{13021819-BE5A-60C2-8C42-16878A74670C}"/>
              </a:ext>
            </a:extLst>
          </p:cNvPr>
          <p:cNvPicPr>
            <a:picLocks noGrp="1" noRot="1" noChangeAspect="1" noMove="1" noResize="1" noEditPoints="1" noAdjustHandles="1" noChangeArrowheads="1" noChangeShapeType="1" noCrop="1"/>
          </p:cNvPicPr>
          <p:nvPr/>
        </p:nvPicPr>
        <p:blipFill>
          <a:blip r:embed="rId7" cstate="screen">
            <a:extLst>
              <a:ext uri="{28A0092B-C50C-407E-A947-70E740481C1C}">
                <a14:useLocalDpi xmlns:a14="http://schemas.microsoft.com/office/drawing/2010/main"/>
              </a:ext>
            </a:extLst>
          </a:blip>
          <a:srcRect/>
          <a:stretch/>
        </p:blipFill>
        <p:spPr>
          <a:xfrm>
            <a:off x="8707008" y="3430949"/>
            <a:ext cx="3625137" cy="3425251"/>
          </a:xfrm>
          <a:prstGeom prst="rect">
            <a:avLst/>
          </a:prstGeom>
        </p:spPr>
      </p:pic>
      <p:sp>
        <p:nvSpPr>
          <p:cNvPr id="23" name="TextBox 24">
            <a:extLst>
              <a:ext uri="{FF2B5EF4-FFF2-40B4-BE49-F238E27FC236}">
                <a16:creationId xmlns:a16="http://schemas.microsoft.com/office/drawing/2014/main" id="{9EF69B68-F1D4-7FF0-7290-54D6B4D10199}"/>
              </a:ext>
            </a:extLst>
          </p:cNvPr>
          <p:cNvSpPr txBox="1"/>
          <p:nvPr/>
        </p:nvSpPr>
        <p:spPr>
          <a:xfrm>
            <a:off x="8531903" y="5170165"/>
            <a:ext cx="1566266" cy="1261884"/>
          </a:xfrm>
          <a:prstGeom prst="rect">
            <a:avLst/>
          </a:prstGeom>
          <a:noFill/>
        </p:spPr>
        <p:txBody>
          <a:bodyPr wrap="square" lIns="0" tIns="0" rIns="0" bIns="0">
            <a:spAutoFit/>
          </a:bodyPr>
          <a:lstStyle/>
          <a:p>
            <a:r>
              <a:rPr lang="da-DK" sz="2000" b="1">
                <a:solidFill>
                  <a:srgbClr val="EFE6DD"/>
                </a:solidFill>
                <a:latin typeface="+mj-lt"/>
              </a:rPr>
              <a:t>Bliv</a:t>
            </a:r>
            <a:r>
              <a:rPr lang="da-DK" sz="2000">
                <a:solidFill>
                  <a:srgbClr val="EFE6DD"/>
                </a:solidFill>
                <a:latin typeface="+mj-lt"/>
              </a:rPr>
              <a:t>  </a:t>
            </a:r>
            <a:br>
              <a:rPr lang="da-DK" sz="2000">
                <a:solidFill>
                  <a:srgbClr val="EFE6DD"/>
                </a:solidFill>
                <a:latin typeface="+mj-lt"/>
              </a:rPr>
            </a:br>
            <a:r>
              <a:rPr lang="da-DK" sz="2000">
                <a:solidFill>
                  <a:srgbClr val="EFE6DD"/>
                </a:solidFill>
                <a:latin typeface="+mj-lt"/>
              </a:rPr>
              <a:t>partner</a:t>
            </a:r>
          </a:p>
          <a:p>
            <a:r>
              <a:rPr lang="da-DK" sz="1400">
                <a:solidFill>
                  <a:srgbClr val="EFE6DD"/>
                </a:solidFill>
              </a:rPr>
              <a:t>og bidrag til hjertesundheden</a:t>
            </a:r>
          </a:p>
          <a:p>
            <a:pPr marL="0" indent="0">
              <a:buNone/>
            </a:pPr>
            <a:endParaRPr lang="da-DK" sz="1400">
              <a:solidFill>
                <a:srgbClr val="EFE6DD"/>
              </a:solidFill>
            </a:endParaRPr>
          </a:p>
        </p:txBody>
      </p:sp>
      <p:pic>
        <p:nvPicPr>
          <p:cNvPr id="15" name="Billede 14" descr="Et billede, der indeholder Ansigt, person, tøj, portræt&#10;&#10;AI-genereret indhold kan være ukorrekt.">
            <a:extLst>
              <a:ext uri="{FF2B5EF4-FFF2-40B4-BE49-F238E27FC236}">
                <a16:creationId xmlns:a16="http://schemas.microsoft.com/office/drawing/2014/main" id="{B143AD8B-2B5E-5597-4CDD-9A278DB158DE}"/>
              </a:ext>
            </a:extLst>
          </p:cNvPr>
          <p:cNvPicPr>
            <a:picLocks noGrp="1" noRot="1" noChangeAspect="1" noMove="1" noResize="1" noEditPoints="1" noAdjustHandles="1" noChangeArrowheads="1" noChangeShapeType="1" noCrop="1"/>
          </p:cNvPicPr>
          <p:nvPr/>
        </p:nvPicPr>
        <p:blipFill>
          <a:blip r:embed="rId8" cstate="screen">
            <a:extLst>
              <a:ext uri="{28A0092B-C50C-407E-A947-70E740481C1C}">
                <a14:useLocalDpi xmlns:a14="http://schemas.microsoft.com/office/drawing/2010/main"/>
              </a:ext>
            </a:extLst>
          </a:blip>
          <a:srcRect/>
          <a:stretch>
            <a:fillRect/>
          </a:stretch>
        </p:blipFill>
        <p:spPr>
          <a:xfrm>
            <a:off x="-1" y="3430949"/>
            <a:ext cx="3049479" cy="1950400"/>
          </a:xfrm>
          <a:prstGeom prst="rect">
            <a:avLst/>
          </a:prstGeom>
        </p:spPr>
      </p:pic>
      <p:pic>
        <p:nvPicPr>
          <p:cNvPr id="16" name="Picture 16" descr="A person smiling with a black hat&#10;&#10;AI-generated content may be incorrect.">
            <a:extLst>
              <a:ext uri="{FF2B5EF4-FFF2-40B4-BE49-F238E27FC236}">
                <a16:creationId xmlns:a16="http://schemas.microsoft.com/office/drawing/2014/main" id="{E4FB0D23-7B28-DC44-8CEC-84AE5E4106A8}"/>
              </a:ext>
            </a:extLst>
          </p:cNvPr>
          <p:cNvPicPr>
            <a:picLocks noGrp="1" noRot="1" noChangeAspect="1" noMove="1" noResize="1" noEditPoints="1" noAdjustHandles="1" noChangeArrowheads="1" noChangeShapeType="1" noCrop="1"/>
          </p:cNvPicPr>
          <p:nvPr/>
        </p:nvPicPr>
        <p:blipFill>
          <a:blip r:embed="rId9" cstate="screen">
            <a:extLst>
              <a:ext uri="{28A0092B-C50C-407E-A947-70E740481C1C}">
                <a14:useLocalDpi xmlns:a14="http://schemas.microsoft.com/office/drawing/2010/main"/>
              </a:ext>
            </a:extLst>
          </a:blip>
          <a:srcRect/>
          <a:stretch>
            <a:fillRect/>
          </a:stretch>
        </p:blipFill>
        <p:spPr>
          <a:xfrm>
            <a:off x="4143084" y="0"/>
            <a:ext cx="3312470" cy="1924571"/>
          </a:xfrm>
          <a:prstGeom prst="rect">
            <a:avLst/>
          </a:prstGeom>
        </p:spPr>
      </p:pic>
      <p:sp>
        <p:nvSpPr>
          <p:cNvPr id="19" name="TextBox 20">
            <a:extLst>
              <a:ext uri="{FF2B5EF4-FFF2-40B4-BE49-F238E27FC236}">
                <a16:creationId xmlns:a16="http://schemas.microsoft.com/office/drawing/2014/main" id="{A6946604-105E-FA93-C1C9-5D995F9D9C00}"/>
              </a:ext>
            </a:extLst>
          </p:cNvPr>
          <p:cNvSpPr txBox="1"/>
          <p:nvPr/>
        </p:nvSpPr>
        <p:spPr>
          <a:xfrm>
            <a:off x="540000" y="5608173"/>
            <a:ext cx="1938703" cy="954107"/>
          </a:xfrm>
          <a:prstGeom prst="rect">
            <a:avLst/>
          </a:prstGeom>
          <a:noFill/>
        </p:spPr>
        <p:txBody>
          <a:bodyPr wrap="square" lIns="0" tIns="0" rIns="0" bIns="0">
            <a:spAutoFit/>
          </a:bodyPr>
          <a:lstStyle/>
          <a:p>
            <a:r>
              <a:rPr lang="da-DK" sz="2000">
                <a:solidFill>
                  <a:srgbClr val="EFE6DD"/>
                </a:solidFill>
                <a:latin typeface="+mj-lt"/>
              </a:rPr>
              <a:t>Donér </a:t>
            </a:r>
            <a:br>
              <a:rPr lang="da-DK" sz="2000">
                <a:solidFill>
                  <a:srgbClr val="EFE6DD"/>
                </a:solidFill>
                <a:latin typeface="+mj-lt"/>
              </a:rPr>
            </a:br>
            <a:r>
              <a:rPr lang="da-DK" sz="1400">
                <a:solidFill>
                  <a:srgbClr val="EFE6DD"/>
                </a:solidFill>
              </a:rPr>
              <a:t>og støt kampen for en hjertesund fremtid</a:t>
            </a:r>
            <a:endParaRPr lang="da-DK" sz="1400">
              <a:solidFill>
                <a:srgbClr val="EFE6DD"/>
              </a:solidFill>
              <a:latin typeface="+mj-lt"/>
            </a:endParaRPr>
          </a:p>
          <a:p>
            <a:pPr marL="0" indent="0">
              <a:buNone/>
            </a:pPr>
            <a:endParaRPr lang="da-DK" sz="1400">
              <a:solidFill>
                <a:srgbClr val="EFE6DD"/>
              </a:solidFill>
            </a:endParaRPr>
          </a:p>
        </p:txBody>
      </p:sp>
    </p:spTree>
    <p:extLst>
      <p:ext uri="{BB962C8B-B14F-4D97-AF65-F5344CB8AC3E}">
        <p14:creationId xmlns:p14="http://schemas.microsoft.com/office/powerpoint/2010/main" val="3610695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20" grpId="0"/>
      <p:bldP spid="48" grpId="0"/>
      <p:bldP spid="5" grpId="0" animBg="1"/>
      <p:bldP spid="24" grpId="0"/>
      <p:bldP spid="8" grpId="0" animBg="1"/>
      <p:bldP spid="23" grpId="0"/>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BEC6FFE-EAAD-4098-5B7D-B3827980AF72}"/>
              </a:ext>
            </a:extLst>
          </p:cNvPr>
          <p:cNvSpPr>
            <a:spLocks noGrp="1" noRot="1" noMove="1" noResize="1" noEditPoints="1" noAdjustHandles="1" noChangeArrowheads="1" noChangeShapeType="1"/>
          </p:cNvSpPr>
          <p:nvPr/>
        </p:nvSpPr>
        <p:spPr>
          <a:xfrm>
            <a:off x="0" y="-1"/>
            <a:ext cx="12192000" cy="6858000"/>
          </a:xfrm>
          <a:prstGeom prst="rect">
            <a:avLst/>
          </a:prstGeom>
          <a:solidFill>
            <a:srgbClr val="F7403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2" name="Titel 3">
            <a:extLst>
              <a:ext uri="{FF2B5EF4-FFF2-40B4-BE49-F238E27FC236}">
                <a16:creationId xmlns:a16="http://schemas.microsoft.com/office/drawing/2014/main" id="{C1A29B67-AEBE-16AD-AD49-EBF10BC9C536}"/>
              </a:ext>
            </a:extLst>
          </p:cNvPr>
          <p:cNvSpPr txBox="1">
            <a:spLocks/>
          </p:cNvSpPr>
          <p:nvPr/>
        </p:nvSpPr>
        <p:spPr>
          <a:xfrm>
            <a:off x="6634576" y="2949935"/>
            <a:ext cx="4283712" cy="2438521"/>
          </a:xfrm>
          <a:prstGeom prst="rect">
            <a:avLst/>
          </a:prstGeom>
        </p:spPr>
        <p:txBody>
          <a:bodyPr vert="horz" lIns="0" tIns="0" rIns="0" bIns="0" rtlCol="0" anchor="b" anchorCtr="0">
            <a:noAutofit/>
          </a:bodyPr>
          <a:lstStyle>
            <a:lvl1pPr algn="l" defTabSz="914400" rtl="0" eaLnBrk="1" latinLnBrk="0" hangingPunct="1">
              <a:lnSpc>
                <a:spcPct val="95000"/>
              </a:lnSpc>
              <a:spcBef>
                <a:spcPct val="0"/>
              </a:spcBef>
              <a:buNone/>
              <a:defRPr sz="4000" kern="1200">
                <a:solidFill>
                  <a:schemeClr val="tx2"/>
                </a:solidFill>
                <a:latin typeface="+mj-lt"/>
                <a:ea typeface="+mj-ea"/>
                <a:cs typeface="+mj-cs"/>
              </a:defRPr>
            </a:lvl1pPr>
          </a:lstStyle>
          <a:p>
            <a:endParaRPr lang="da-DK" sz="2600">
              <a:solidFill>
                <a:srgbClr val="EFE6DD"/>
              </a:solidFill>
            </a:endParaRPr>
          </a:p>
          <a:p>
            <a:r>
              <a:rPr lang="da-DK" sz="2600">
                <a:solidFill>
                  <a:srgbClr val="EFE6DD"/>
                </a:solidFill>
              </a:rPr>
              <a:t>Vær med til at gå forrest for hjertet i os alle sammen. Se, hvad du kan gøre på </a:t>
            </a:r>
          </a:p>
          <a:p>
            <a:r>
              <a:rPr lang="da-DK" sz="2600" err="1">
                <a:solidFill>
                  <a:srgbClr val="400000"/>
                </a:solidFill>
              </a:rPr>
              <a:t>hjerteforeningen.dk</a:t>
            </a:r>
            <a:endParaRPr lang="da-DK" sz="2600">
              <a:solidFill>
                <a:srgbClr val="EFE6DD"/>
              </a:solidFill>
            </a:endParaRPr>
          </a:p>
        </p:txBody>
      </p:sp>
      <p:pic>
        <p:nvPicPr>
          <p:cNvPr id="5" name="Pladsholder til billede 11">
            <a:extLst>
              <a:ext uri="{FF2B5EF4-FFF2-40B4-BE49-F238E27FC236}">
                <a16:creationId xmlns:a16="http://schemas.microsoft.com/office/drawing/2014/main" id="{97EDE861-CEF6-9ED7-E269-291C26D2DDD2}"/>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a:fillRect/>
          </a:stretch>
        </p:blipFill>
        <p:spPr>
          <a:xfrm>
            <a:off x="-2" y="0"/>
            <a:ext cx="6095998" cy="6858000"/>
          </a:xfrm>
          <a:prstGeom prst="rect">
            <a:avLst/>
          </a:prstGeom>
          <a:noFill/>
          <a:ln>
            <a:noFill/>
          </a:ln>
        </p:spPr>
      </p:pic>
      <p:sp>
        <p:nvSpPr>
          <p:cNvPr id="10" name="Titel 1">
            <a:extLst>
              <a:ext uri="{FF2B5EF4-FFF2-40B4-BE49-F238E27FC236}">
                <a16:creationId xmlns:a16="http://schemas.microsoft.com/office/drawing/2014/main" id="{32DEE3C3-5BEF-6E7C-4B03-4A6E0D0CEC42}"/>
              </a:ext>
            </a:extLst>
          </p:cNvPr>
          <p:cNvSpPr txBox="1">
            <a:spLocks/>
          </p:cNvSpPr>
          <p:nvPr/>
        </p:nvSpPr>
        <p:spPr>
          <a:xfrm>
            <a:off x="540000" y="466344"/>
            <a:ext cx="5405695" cy="1055525"/>
          </a:xfrm>
          <a:prstGeom prst="rect">
            <a:avLst/>
          </a:prstGeom>
          <a:noFill/>
        </p:spPr>
        <p:txBody>
          <a:bodyPr vert="horz" lIns="0" tIns="0" rIns="0" bIns="0" rtlCol="0" anchor="t" anchorCtr="0">
            <a:noAutofit/>
          </a:bodyPr>
          <a:lstStyle>
            <a:lvl1pPr algn="l" defTabSz="914400" rtl="0" eaLnBrk="1" latinLnBrk="0" hangingPunct="1">
              <a:lnSpc>
                <a:spcPct val="95000"/>
              </a:lnSpc>
              <a:spcBef>
                <a:spcPct val="0"/>
              </a:spcBef>
              <a:buNone/>
              <a:defRPr sz="4000" kern="1200">
                <a:solidFill>
                  <a:schemeClr val="accent1"/>
                </a:solidFill>
                <a:latin typeface="+mj-lt"/>
                <a:ea typeface="+mj-ea"/>
                <a:cs typeface="+mj-cs"/>
              </a:defRPr>
            </a:lvl1pPr>
          </a:lstStyle>
          <a:p>
            <a:endParaRPr lang="da-DK">
              <a:solidFill>
                <a:srgbClr val="EFE6DD"/>
              </a:solidFill>
            </a:endParaRPr>
          </a:p>
        </p:txBody>
      </p:sp>
      <p:pic>
        <p:nvPicPr>
          <p:cNvPr id="3" name="Grafik 21">
            <a:extLst>
              <a:ext uri="{FF2B5EF4-FFF2-40B4-BE49-F238E27FC236}">
                <a16:creationId xmlns:a16="http://schemas.microsoft.com/office/drawing/2014/main" id="{177B1E6B-7E06-7586-BC80-6F2A8396E139}"/>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flipH="1">
            <a:off x="6627081" y="2948762"/>
            <a:ext cx="498495" cy="498495"/>
          </a:xfrm>
          <a:prstGeom prst="rect">
            <a:avLst/>
          </a:prstGeom>
        </p:spPr>
      </p:pic>
      <p:pic>
        <p:nvPicPr>
          <p:cNvPr id="7" name="Grafik 6">
            <a:extLst>
              <a:ext uri="{FF2B5EF4-FFF2-40B4-BE49-F238E27FC236}">
                <a16:creationId xmlns:a16="http://schemas.microsoft.com/office/drawing/2014/main" id="{2B8398DC-B524-B172-547A-4356F23B32F6}"/>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634576" y="686449"/>
            <a:ext cx="474663" cy="474663"/>
          </a:xfrm>
          <a:prstGeom prst="rect">
            <a:avLst/>
          </a:prstGeom>
        </p:spPr>
      </p:pic>
      <p:pic>
        <p:nvPicPr>
          <p:cNvPr id="8" name="Grafik 7">
            <a:extLst>
              <a:ext uri="{FF2B5EF4-FFF2-40B4-BE49-F238E27FC236}">
                <a16:creationId xmlns:a16="http://schemas.microsoft.com/office/drawing/2014/main" id="{57858EA9-BC26-64A0-E706-A340183BF202}"/>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634576" y="3259967"/>
            <a:ext cx="474663" cy="474663"/>
          </a:xfrm>
          <a:prstGeom prst="rect">
            <a:avLst/>
          </a:prstGeom>
        </p:spPr>
      </p:pic>
    </p:spTree>
    <p:extLst>
      <p:ext uri="{BB962C8B-B14F-4D97-AF65-F5344CB8AC3E}">
        <p14:creationId xmlns:p14="http://schemas.microsoft.com/office/powerpoint/2010/main" val="266881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a:extLst>
              <a:ext uri="{FF2B5EF4-FFF2-40B4-BE49-F238E27FC236}">
                <a16:creationId xmlns:a16="http://schemas.microsoft.com/office/drawing/2014/main" id="{8A389CD3-E018-9F4B-9D24-BC62A02BEC68}"/>
              </a:ext>
            </a:extLst>
          </p:cNvPr>
          <p:cNvSpPr>
            <a:spLocks noGrp="1"/>
          </p:cNvSpPr>
          <p:nvPr>
            <p:ph type="ftr" sz="quarter" idx="16"/>
          </p:nvPr>
        </p:nvSpPr>
        <p:spPr>
          <a:xfrm>
            <a:off x="0" y="6858000"/>
            <a:ext cx="0" cy="0"/>
          </a:xfrm>
        </p:spPr>
        <p:txBody>
          <a:bodyPr/>
          <a:lstStyle/>
          <a:p>
            <a:r>
              <a:rPr lang="da-DK"/>
              <a:t>Hjerteforeningen</a:t>
            </a:r>
          </a:p>
        </p:txBody>
      </p:sp>
      <p:sp>
        <p:nvSpPr>
          <p:cNvPr id="3" name="Pladsholder til slidenummer 2">
            <a:extLst>
              <a:ext uri="{FF2B5EF4-FFF2-40B4-BE49-F238E27FC236}">
                <a16:creationId xmlns:a16="http://schemas.microsoft.com/office/drawing/2014/main" id="{2F765916-6417-4649-C285-A8FD1DFB6C2B}"/>
              </a:ext>
            </a:extLst>
          </p:cNvPr>
          <p:cNvSpPr>
            <a:spLocks noGrp="1"/>
          </p:cNvSpPr>
          <p:nvPr>
            <p:ph type="sldNum" sz="quarter" idx="17"/>
          </p:nvPr>
        </p:nvSpPr>
        <p:spPr>
          <a:xfrm>
            <a:off x="0" y="6858000"/>
            <a:ext cx="0" cy="0"/>
          </a:xfrm>
        </p:spPr>
        <p:txBody>
          <a:bodyPr/>
          <a:lstStyle/>
          <a:p>
            <a:fld id="{24C8C45C-947F-4981-8B3F-4F32E973C901}" type="slidenum">
              <a:rPr lang="da-DK" smtClean="0"/>
              <a:pPr/>
              <a:t>35</a:t>
            </a:fld>
            <a:endParaRPr lang="da-DK"/>
          </a:p>
        </p:txBody>
      </p:sp>
      <p:sp>
        <p:nvSpPr>
          <p:cNvPr id="6" name="Title 5">
            <a:extLst>
              <a:ext uri="{FF2B5EF4-FFF2-40B4-BE49-F238E27FC236}">
                <a16:creationId xmlns:a16="http://schemas.microsoft.com/office/drawing/2014/main" id="{9935532E-AB94-615A-FD06-B5717BC48719}"/>
              </a:ext>
            </a:extLst>
          </p:cNvPr>
          <p:cNvSpPr>
            <a:spLocks noGrp="1"/>
          </p:cNvSpPr>
          <p:nvPr>
            <p:ph type="ctrTitle"/>
          </p:nvPr>
        </p:nvSpPr>
        <p:spPr/>
        <p:txBody>
          <a:bodyPr/>
          <a:lstStyle/>
          <a:p>
            <a:r>
              <a:rPr lang="da-DK"/>
              <a:t>Tak for jeres tid</a:t>
            </a:r>
          </a:p>
        </p:txBody>
      </p:sp>
      <p:sp>
        <p:nvSpPr>
          <p:cNvPr id="7" name="Text Placeholder 6">
            <a:extLst>
              <a:ext uri="{FF2B5EF4-FFF2-40B4-BE49-F238E27FC236}">
                <a16:creationId xmlns:a16="http://schemas.microsoft.com/office/drawing/2014/main" id="{7B37954C-F585-5D19-5685-33A402B820ED}"/>
              </a:ext>
            </a:extLst>
          </p:cNvPr>
          <p:cNvSpPr>
            <a:spLocks noGrp="1"/>
          </p:cNvSpPr>
          <p:nvPr>
            <p:ph type="body" sz="quarter" idx="18"/>
          </p:nvPr>
        </p:nvSpPr>
        <p:spPr/>
        <p:txBody>
          <a:bodyPr/>
          <a:lstStyle/>
          <a:p>
            <a:endParaRPr lang="da-DK"/>
          </a:p>
        </p:txBody>
      </p:sp>
      <p:sp>
        <p:nvSpPr>
          <p:cNvPr id="8" name="Text Placeholder 7">
            <a:extLst>
              <a:ext uri="{FF2B5EF4-FFF2-40B4-BE49-F238E27FC236}">
                <a16:creationId xmlns:a16="http://schemas.microsoft.com/office/drawing/2014/main" id="{8D33B585-AF5D-1846-DF80-153821A67905}"/>
              </a:ext>
            </a:extLst>
          </p:cNvPr>
          <p:cNvSpPr>
            <a:spLocks noGrp="1"/>
          </p:cNvSpPr>
          <p:nvPr>
            <p:ph type="body" sz="quarter" idx="19"/>
          </p:nvPr>
        </p:nvSpPr>
        <p:spPr/>
        <p:txBody>
          <a:bodyPr/>
          <a:lstStyle/>
          <a:p>
            <a:endParaRPr lang="da-DK"/>
          </a:p>
        </p:txBody>
      </p:sp>
      <p:sp>
        <p:nvSpPr>
          <p:cNvPr id="9" name="Text Placeholder 8">
            <a:extLst>
              <a:ext uri="{FF2B5EF4-FFF2-40B4-BE49-F238E27FC236}">
                <a16:creationId xmlns:a16="http://schemas.microsoft.com/office/drawing/2014/main" id="{A757324F-344C-73B6-AB85-4C63D4507028}"/>
              </a:ext>
            </a:extLst>
          </p:cNvPr>
          <p:cNvSpPr>
            <a:spLocks noGrp="1"/>
          </p:cNvSpPr>
          <p:nvPr>
            <p:ph type="body" sz="quarter" idx="21"/>
          </p:nvPr>
        </p:nvSpPr>
        <p:spPr/>
        <p:txBody>
          <a:bodyPr/>
          <a:lstStyle/>
          <a:p>
            <a:endParaRPr lang="da-DK"/>
          </a:p>
        </p:txBody>
      </p:sp>
      <p:sp>
        <p:nvSpPr>
          <p:cNvPr id="11" name="Text Placeholder 10">
            <a:extLst>
              <a:ext uri="{FF2B5EF4-FFF2-40B4-BE49-F238E27FC236}">
                <a16:creationId xmlns:a16="http://schemas.microsoft.com/office/drawing/2014/main" id="{77A51188-436B-535C-CA91-D4CA53DD8C33}"/>
              </a:ext>
            </a:extLst>
          </p:cNvPr>
          <p:cNvSpPr>
            <a:spLocks noGrp="1"/>
          </p:cNvSpPr>
          <p:nvPr>
            <p:ph type="body" sz="quarter" idx="22"/>
          </p:nvPr>
        </p:nvSpPr>
        <p:spPr/>
        <p:txBody>
          <a:bodyPr/>
          <a:lstStyle/>
          <a:p>
            <a:endParaRPr lang="da-DK"/>
          </a:p>
        </p:txBody>
      </p:sp>
      <p:sp>
        <p:nvSpPr>
          <p:cNvPr id="10" name="Link">
            <a:hlinkClick r:id="rId3"/>
            <a:extLst>
              <a:ext uri="{FF2B5EF4-FFF2-40B4-BE49-F238E27FC236}">
                <a16:creationId xmlns:a16="http://schemas.microsoft.com/office/drawing/2014/main" id="{5B934A5B-2858-5BE8-28D5-8D759EC7E636}"/>
              </a:ext>
            </a:extLst>
          </p:cNvPr>
          <p:cNvSpPr>
            <a:spLocks noGrp="1" noRot="1" noMove="1" noResize="1" noEditPoints="1" noAdjustHandles="1" noChangeArrowheads="1" noChangeShapeType="1"/>
          </p:cNvSpPr>
          <p:nvPr/>
        </p:nvSpPr>
        <p:spPr>
          <a:xfrm>
            <a:off x="9948863" y="5791200"/>
            <a:ext cx="1900237" cy="8477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Tree>
    <p:extLst>
      <p:ext uri="{BB962C8B-B14F-4D97-AF65-F5344CB8AC3E}">
        <p14:creationId xmlns:p14="http://schemas.microsoft.com/office/powerpoint/2010/main" val="350102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65DD3-E7F6-C040-E79C-DA1A597E5359}"/>
            </a:ext>
          </a:extLst>
        </p:cNvPr>
        <p:cNvGrpSpPr/>
        <p:nvPr/>
      </p:nvGrpSpPr>
      <p:grpSpPr>
        <a:xfrm>
          <a:off x="0" y="0"/>
          <a:ext cx="0" cy="0"/>
          <a:chOff x="0" y="0"/>
          <a:chExt cx="0" cy="0"/>
        </a:xfrm>
      </p:grpSpPr>
      <p:sp>
        <p:nvSpPr>
          <p:cNvPr id="10" name="Rektangel 9">
            <a:extLst>
              <a:ext uri="{FF2B5EF4-FFF2-40B4-BE49-F238E27FC236}">
                <a16:creationId xmlns:a16="http://schemas.microsoft.com/office/drawing/2014/main" id="{2AE514CD-6B92-4B35-1B20-1D6735D8F119}"/>
              </a:ext>
            </a:extLst>
          </p:cNvPr>
          <p:cNvSpPr/>
          <p:nvPr/>
        </p:nvSpPr>
        <p:spPr>
          <a:xfrm>
            <a:off x="0" y="0"/>
            <a:ext cx="12192000" cy="6858000"/>
          </a:xfrm>
          <a:prstGeom prst="rect">
            <a:avLst/>
          </a:prstGeom>
          <a:solidFill>
            <a:srgbClr val="F7403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pic>
        <p:nvPicPr>
          <p:cNvPr id="3" name="Grafik 7">
            <a:extLst>
              <a:ext uri="{FF2B5EF4-FFF2-40B4-BE49-F238E27FC236}">
                <a16:creationId xmlns:a16="http://schemas.microsoft.com/office/drawing/2014/main" id="{C5D423CD-D927-CF05-3830-F297CA6CC0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00736" y="455385"/>
            <a:ext cx="5904449" cy="5904449"/>
          </a:xfrm>
          <a:prstGeom prst="rect">
            <a:avLst/>
          </a:prstGeom>
        </p:spPr>
      </p:pic>
      <p:sp>
        <p:nvSpPr>
          <p:cNvPr id="2" name="Tekstfelt 4">
            <a:extLst>
              <a:ext uri="{FF2B5EF4-FFF2-40B4-BE49-F238E27FC236}">
                <a16:creationId xmlns:a16="http://schemas.microsoft.com/office/drawing/2014/main" id="{304F4E82-7AEB-14D2-3FC1-5F5062A15C2D}"/>
              </a:ext>
            </a:extLst>
          </p:cNvPr>
          <p:cNvSpPr txBox="1"/>
          <p:nvPr/>
        </p:nvSpPr>
        <p:spPr>
          <a:xfrm>
            <a:off x="4261670" y="1971901"/>
            <a:ext cx="6096000" cy="4116512"/>
          </a:xfrm>
          <a:prstGeom prst="rect">
            <a:avLst/>
          </a:prstGeom>
          <a:noFill/>
        </p:spPr>
        <p:txBody>
          <a:bodyPr wrap="square" lIns="0" tIns="0" rIns="0" bIns="0" anchor="t">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da-DK" sz="2000" b="0" i="0" u="none" strike="noStrike" kern="1200" cap="none" spc="0" normalizeH="0" baseline="0" noProof="0">
                <a:ln>
                  <a:noFill/>
                </a:ln>
                <a:solidFill>
                  <a:srgbClr val="EFE6DD"/>
                </a:solidFill>
                <a:effectLst/>
                <a:uLnTx/>
                <a:uFillTx/>
                <a:latin typeface="Poppins"/>
                <a:ea typeface="+mn-ea"/>
                <a:cs typeface="Poppins Medium"/>
              </a:rPr>
              <a:t>I mødet mellem mennesker.</a:t>
            </a:r>
          </a:p>
          <a:p>
            <a:pPr marL="0" marR="0" lvl="0" indent="0" defTabSz="914400" rtl="0" eaLnBrk="1" fontAlgn="auto" latinLnBrk="0" hangingPunct="1">
              <a:lnSpc>
                <a:spcPct val="150000"/>
              </a:lnSpc>
              <a:spcBef>
                <a:spcPts val="0"/>
              </a:spcBef>
              <a:spcAft>
                <a:spcPts val="0"/>
              </a:spcAft>
              <a:buClrTx/>
              <a:buSzTx/>
              <a:buFontTx/>
              <a:buNone/>
              <a:tabLst/>
              <a:defRPr/>
            </a:pPr>
            <a:r>
              <a:rPr kumimoji="0" lang="da-DK" sz="2000" b="0" i="0" u="none" strike="noStrike" kern="1200" cap="none" spc="0" normalizeH="0" baseline="0" noProof="0">
                <a:ln>
                  <a:noFill/>
                </a:ln>
                <a:solidFill>
                  <a:srgbClr val="EFE6DD"/>
                </a:solidFill>
                <a:effectLst/>
                <a:uLnTx/>
                <a:uFillTx/>
                <a:latin typeface="Poppins"/>
                <a:ea typeface="+mn-ea"/>
                <a:cs typeface="Poppins Medium"/>
              </a:rPr>
              <a:t>I relationerne og generationerne.</a:t>
            </a:r>
          </a:p>
          <a:p>
            <a:pPr marL="0" marR="0" lvl="0" indent="0" defTabSz="914400" rtl="0" eaLnBrk="1" fontAlgn="auto" latinLnBrk="0" hangingPunct="1">
              <a:lnSpc>
                <a:spcPct val="150000"/>
              </a:lnSpc>
              <a:spcBef>
                <a:spcPts val="0"/>
              </a:spcBef>
              <a:spcAft>
                <a:spcPts val="0"/>
              </a:spcAft>
              <a:buClrTx/>
              <a:buSzTx/>
              <a:buFontTx/>
              <a:buNone/>
              <a:tabLst/>
              <a:defRPr/>
            </a:pPr>
            <a:r>
              <a:rPr kumimoji="0" lang="da-DK" sz="2000" b="0" i="0" u="none" strike="noStrike" kern="1200" cap="none" spc="0" normalizeH="0" baseline="0" noProof="0">
                <a:ln>
                  <a:noFill/>
                </a:ln>
                <a:solidFill>
                  <a:srgbClr val="EFE6DD"/>
                </a:solidFill>
                <a:effectLst/>
                <a:uLnTx/>
                <a:uFillTx/>
                <a:latin typeface="Poppins"/>
                <a:ea typeface="+mn-ea"/>
                <a:cs typeface="Poppins Medium"/>
              </a:rPr>
              <a:t>I de store og små øjeblikke.</a:t>
            </a:r>
          </a:p>
          <a:p>
            <a:pPr marL="0" marR="0" lvl="0" indent="0" defTabSz="914400" rtl="0" eaLnBrk="1" fontAlgn="auto" latinLnBrk="0" hangingPunct="1">
              <a:lnSpc>
                <a:spcPct val="150000"/>
              </a:lnSpc>
              <a:spcBef>
                <a:spcPts val="0"/>
              </a:spcBef>
              <a:spcAft>
                <a:spcPts val="0"/>
              </a:spcAft>
              <a:buClrTx/>
              <a:buSzTx/>
              <a:buFontTx/>
              <a:buNone/>
              <a:tabLst/>
              <a:defRPr/>
            </a:pPr>
            <a:r>
              <a:rPr kumimoji="0" lang="da-DK" sz="2000" b="0" i="0" u="none" strike="noStrike" kern="1200" cap="none" spc="0" normalizeH="0" baseline="0" noProof="0">
                <a:ln>
                  <a:noFill/>
                </a:ln>
                <a:solidFill>
                  <a:srgbClr val="EFE6DD"/>
                </a:solidFill>
                <a:effectLst/>
                <a:uLnTx/>
                <a:uFillTx/>
                <a:latin typeface="Poppins"/>
                <a:ea typeface="+mn-ea"/>
                <a:cs typeface="Poppins Medium"/>
              </a:rPr>
              <a:t>I alle årene, i glæderne, i sorgerne.</a:t>
            </a:r>
          </a:p>
          <a:p>
            <a:pPr marL="0" marR="0" lvl="0" indent="0" defTabSz="914400" rtl="0" eaLnBrk="1" fontAlgn="auto" latinLnBrk="0" hangingPunct="1">
              <a:lnSpc>
                <a:spcPct val="150000"/>
              </a:lnSpc>
              <a:spcBef>
                <a:spcPts val="0"/>
              </a:spcBef>
              <a:spcAft>
                <a:spcPts val="0"/>
              </a:spcAft>
              <a:buClrTx/>
              <a:buSzTx/>
              <a:buFontTx/>
              <a:buNone/>
              <a:tabLst/>
              <a:defRPr/>
            </a:pPr>
            <a:r>
              <a:rPr kumimoji="0" lang="da-DK" sz="2000" b="0" i="0" u="none" strike="noStrike" kern="1200" cap="none" spc="0" normalizeH="0" baseline="0" noProof="0">
                <a:ln>
                  <a:noFill/>
                </a:ln>
                <a:solidFill>
                  <a:srgbClr val="EFE6DD"/>
                </a:solidFill>
                <a:effectLst/>
                <a:uLnTx/>
                <a:uFillTx/>
                <a:latin typeface="Poppins"/>
                <a:ea typeface="+mn-ea"/>
                <a:cs typeface="Poppins Medium"/>
              </a:rPr>
              <a:t>Hver dag, hele livet, er det stærke,</a:t>
            </a:r>
          </a:p>
          <a:p>
            <a:pPr marL="0" marR="0" lvl="0" indent="0" defTabSz="914400" rtl="0" eaLnBrk="1" fontAlgn="auto" latinLnBrk="0" hangingPunct="1">
              <a:lnSpc>
                <a:spcPct val="150000"/>
              </a:lnSpc>
              <a:spcBef>
                <a:spcPts val="0"/>
              </a:spcBef>
              <a:spcAft>
                <a:spcPts val="0"/>
              </a:spcAft>
              <a:buClrTx/>
              <a:buSzTx/>
              <a:buFontTx/>
              <a:buNone/>
              <a:tabLst/>
              <a:defRPr/>
            </a:pPr>
            <a:r>
              <a:rPr kumimoji="0" lang="da-DK" sz="2000" b="0" i="0" u="none" strike="noStrike" kern="1200" cap="none" spc="0" normalizeH="0" baseline="0" noProof="0">
                <a:ln>
                  <a:noFill/>
                </a:ln>
                <a:solidFill>
                  <a:srgbClr val="EFE6DD"/>
                </a:solidFill>
                <a:effectLst/>
                <a:uLnTx/>
                <a:uFillTx/>
                <a:latin typeface="Poppins"/>
                <a:ea typeface="+mn-ea"/>
                <a:cs typeface="Poppins Medium"/>
              </a:rPr>
              <a:t>sunde hjerte kernen i alt, hvad vi gør,</a:t>
            </a:r>
          </a:p>
          <a:p>
            <a:pPr marL="0" marR="0" lvl="0" indent="0" defTabSz="914400" rtl="0" eaLnBrk="1" fontAlgn="auto" latinLnBrk="0" hangingPunct="1">
              <a:lnSpc>
                <a:spcPct val="150000"/>
              </a:lnSpc>
              <a:spcBef>
                <a:spcPts val="0"/>
              </a:spcBef>
              <a:spcAft>
                <a:spcPts val="0"/>
              </a:spcAft>
              <a:buClrTx/>
              <a:buSzTx/>
              <a:buFontTx/>
              <a:buNone/>
              <a:tabLst/>
              <a:defRPr/>
            </a:pPr>
            <a:r>
              <a:rPr kumimoji="0" lang="da-DK" sz="2000" b="0" i="0" u="none" strike="noStrike" kern="1200" cap="none" spc="0" normalizeH="0" baseline="0" noProof="0">
                <a:ln>
                  <a:noFill/>
                </a:ln>
                <a:solidFill>
                  <a:srgbClr val="EFE6DD"/>
                </a:solidFill>
                <a:effectLst/>
                <a:uLnTx/>
                <a:uFillTx/>
                <a:latin typeface="Poppins"/>
                <a:ea typeface="+mn-ea"/>
                <a:cs typeface="Poppins Medium"/>
              </a:rPr>
              <a:t>og i alt, hvad vi har.</a:t>
            </a:r>
          </a:p>
          <a:p>
            <a:pPr marL="0" marR="0" lvl="0" indent="0" defTabSz="914400" rtl="0" eaLnBrk="1" fontAlgn="auto" latinLnBrk="0" hangingPunct="1">
              <a:lnSpc>
                <a:spcPct val="150000"/>
              </a:lnSpc>
              <a:spcBef>
                <a:spcPts val="0"/>
              </a:spcBef>
              <a:spcAft>
                <a:spcPts val="0"/>
              </a:spcAft>
              <a:buClrTx/>
              <a:buSzTx/>
              <a:buFontTx/>
              <a:buNone/>
              <a:tabLst/>
              <a:defRPr/>
            </a:pPr>
            <a:r>
              <a:rPr kumimoji="0" lang="da-DK" sz="2000" b="0" i="0" u="none" strike="noStrike" kern="1200" cap="none" spc="0" normalizeH="0" baseline="0" noProof="0">
                <a:ln>
                  <a:noFill/>
                </a:ln>
                <a:solidFill>
                  <a:srgbClr val="EFE6DD"/>
                </a:solidFill>
                <a:effectLst/>
                <a:uLnTx/>
                <a:uFillTx/>
                <a:latin typeface="Poppins"/>
                <a:ea typeface="+mn-ea"/>
                <a:cs typeface="Poppins Medium"/>
              </a:rPr>
              <a:t>Det dyrebareste, og det sårbareste.</a:t>
            </a:r>
          </a:p>
          <a:p>
            <a:pPr marL="0" marR="0" lvl="0" indent="0" defTabSz="914400" rtl="0" eaLnBrk="1" fontAlgn="auto" latinLnBrk="0" hangingPunct="1">
              <a:lnSpc>
                <a:spcPct val="150000"/>
              </a:lnSpc>
              <a:spcBef>
                <a:spcPts val="0"/>
              </a:spcBef>
              <a:spcAft>
                <a:spcPts val="0"/>
              </a:spcAft>
              <a:buClrTx/>
              <a:buSzTx/>
              <a:buFontTx/>
              <a:buNone/>
              <a:tabLst/>
              <a:defRPr/>
            </a:pPr>
            <a:r>
              <a:rPr kumimoji="0" lang="da-DK" sz="2000" b="0" i="0" u="none" strike="noStrike" kern="1200" cap="none" spc="0" normalizeH="0" baseline="0" noProof="0">
                <a:ln>
                  <a:noFill/>
                </a:ln>
                <a:solidFill>
                  <a:srgbClr val="EFE6DD"/>
                </a:solidFill>
                <a:effectLst/>
                <a:uLnTx/>
                <a:uFillTx/>
                <a:latin typeface="Poppins"/>
                <a:ea typeface="+mn-ea"/>
                <a:cs typeface="Poppins Medium"/>
              </a:rPr>
              <a:t>Vores fælles hjertesag.</a:t>
            </a:r>
          </a:p>
        </p:txBody>
      </p:sp>
      <p:sp>
        <p:nvSpPr>
          <p:cNvPr id="4" name="Titel 1">
            <a:extLst>
              <a:ext uri="{FF2B5EF4-FFF2-40B4-BE49-F238E27FC236}">
                <a16:creationId xmlns:a16="http://schemas.microsoft.com/office/drawing/2014/main" id="{89BAD212-044F-715C-DD43-32F0488A3DCD}"/>
              </a:ext>
            </a:extLst>
          </p:cNvPr>
          <p:cNvSpPr txBox="1">
            <a:spLocks/>
          </p:cNvSpPr>
          <p:nvPr/>
        </p:nvSpPr>
        <p:spPr>
          <a:xfrm>
            <a:off x="4240647" y="741797"/>
            <a:ext cx="3372994" cy="1445288"/>
          </a:xfrm>
          <a:prstGeom prst="rect">
            <a:avLst/>
          </a:prstGeom>
          <a:noFill/>
        </p:spPr>
        <p:txBody>
          <a:bodyPr vert="horz" lIns="0" tIns="0" rIns="0" bIns="0" rtlCol="0" anchor="t" anchorCtr="0">
            <a:noAutofit/>
          </a:bodyPr>
          <a:lstStyle>
            <a:lvl1pPr algn="l" defTabSz="914400" rtl="0" eaLnBrk="1" latinLnBrk="0" hangingPunct="1">
              <a:lnSpc>
                <a:spcPct val="95000"/>
              </a:lnSpc>
              <a:spcBef>
                <a:spcPct val="0"/>
              </a:spcBef>
              <a:buNone/>
              <a:defRPr sz="4000" kern="1200">
                <a:solidFill>
                  <a:schemeClr val="accent1"/>
                </a:solidFill>
                <a:latin typeface="+mj-lt"/>
                <a:ea typeface="+mj-ea"/>
                <a:cs typeface="+mj-cs"/>
              </a:defRPr>
            </a:lvl1pPr>
          </a:lstStyle>
          <a:p>
            <a:r>
              <a:rPr lang="da-DK">
                <a:solidFill>
                  <a:srgbClr val="EFE6DD"/>
                </a:solidFill>
              </a:rPr>
              <a:t>Med hjertet</a:t>
            </a:r>
          </a:p>
          <a:p>
            <a:r>
              <a:rPr lang="da-DK">
                <a:solidFill>
                  <a:srgbClr val="EFE6DD"/>
                </a:solidFill>
              </a:rPr>
              <a:t>i centrum</a:t>
            </a:r>
          </a:p>
        </p:txBody>
      </p:sp>
    </p:spTree>
    <p:extLst>
      <p:ext uri="{BB962C8B-B14F-4D97-AF65-F5344CB8AC3E}">
        <p14:creationId xmlns:p14="http://schemas.microsoft.com/office/powerpoint/2010/main" val="3843087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42AD7-5EB1-24B8-9863-041E02473602}"/>
            </a:ext>
          </a:extLst>
        </p:cNvPr>
        <p:cNvGrpSpPr/>
        <p:nvPr/>
      </p:nvGrpSpPr>
      <p:grpSpPr>
        <a:xfrm>
          <a:off x="0" y="0"/>
          <a:ext cx="0" cy="0"/>
          <a:chOff x="0" y="0"/>
          <a:chExt cx="0" cy="0"/>
        </a:xfrm>
      </p:grpSpPr>
      <p:sp>
        <p:nvSpPr>
          <p:cNvPr id="3" name="Titel 4">
            <a:extLst>
              <a:ext uri="{FF2B5EF4-FFF2-40B4-BE49-F238E27FC236}">
                <a16:creationId xmlns:a16="http://schemas.microsoft.com/office/drawing/2014/main" id="{FCB11167-21DF-4364-0B7C-CB924000D38B}"/>
              </a:ext>
            </a:extLst>
          </p:cNvPr>
          <p:cNvSpPr txBox="1">
            <a:spLocks/>
          </p:cNvSpPr>
          <p:nvPr/>
        </p:nvSpPr>
        <p:spPr>
          <a:xfrm>
            <a:off x="0" y="0"/>
            <a:ext cx="12192000" cy="6857999"/>
          </a:xfrm>
          <a:prstGeom prst="rect">
            <a:avLst/>
          </a:prstGeom>
        </p:spPr>
        <p:txBody>
          <a:bodyPr anchor="ctr" anchorCtr="0"/>
          <a:lstStyle>
            <a:lvl1pPr algn="l" defTabSz="914400" rtl="0" eaLnBrk="1" latinLnBrk="0" hangingPunct="1">
              <a:lnSpc>
                <a:spcPct val="95000"/>
              </a:lnSpc>
              <a:spcBef>
                <a:spcPct val="0"/>
              </a:spcBef>
              <a:buNone/>
              <a:defRPr sz="4000" kern="1200">
                <a:solidFill>
                  <a:srgbClr val="400000"/>
                </a:solidFill>
                <a:latin typeface="+mj-lt"/>
                <a:ea typeface="+mj-ea"/>
                <a:cs typeface="+mj-cs"/>
              </a:defRPr>
            </a:lvl1pPr>
          </a:lstStyle>
          <a:p>
            <a:pPr algn="ctr"/>
            <a:endParaRPr lang="da-DK" sz="6600">
              <a:solidFill>
                <a:srgbClr val="F74030"/>
              </a:solidFill>
            </a:endParaRPr>
          </a:p>
          <a:p>
            <a:pPr algn="ctr"/>
            <a:r>
              <a:rPr lang="da-DK" sz="6600">
                <a:solidFill>
                  <a:srgbClr val="F74030"/>
                </a:solidFill>
              </a:rPr>
              <a:t>Hjertet</a:t>
            </a:r>
            <a:br>
              <a:rPr lang="da-DK" sz="6600">
                <a:solidFill>
                  <a:srgbClr val="F74030"/>
                </a:solidFill>
              </a:rPr>
            </a:br>
            <a:r>
              <a:rPr lang="da-DK" sz="6600">
                <a:solidFill>
                  <a:srgbClr val="F74030"/>
                </a:solidFill>
              </a:rPr>
              <a:t>kalder</a:t>
            </a:r>
          </a:p>
          <a:p>
            <a:pPr algn="ctr"/>
            <a:endParaRPr lang="da-DK" sz="6600"/>
          </a:p>
        </p:txBody>
      </p:sp>
      <p:pic>
        <p:nvPicPr>
          <p:cNvPr id="6" name="Graphic 4">
            <a:extLst>
              <a:ext uri="{FF2B5EF4-FFF2-40B4-BE49-F238E27FC236}">
                <a16:creationId xmlns:a16="http://schemas.microsoft.com/office/drawing/2014/main" id="{3C1E9BEE-EA54-D11B-BBBC-0821074B6E45}"/>
              </a:ext>
            </a:extLst>
          </p:cNvPr>
          <p:cNvPicPr>
            <a:picLocks noChangeAspect="1"/>
          </p:cNvPicPr>
          <p:nvPr/>
        </p:nvPicPr>
        <p:blipFill>
          <a:blip r:embed="rId3">
            <a:extLst>
              <a:ext uri="{96DAC541-7B7A-43D3-8B79-37D633B846F1}">
                <asvg:svgBlip xmlns:asvg="http://schemas.microsoft.com/office/drawing/2016/SVG/main" r:embed="rId4"/>
              </a:ext>
            </a:extLst>
          </a:blip>
          <a:srcRect t="29856"/>
          <a:stretch/>
        </p:blipFill>
        <p:spPr>
          <a:xfrm>
            <a:off x="5477707" y="182880"/>
            <a:ext cx="1236587" cy="2602192"/>
          </a:xfrm>
          <a:prstGeom prst="rect">
            <a:avLst/>
          </a:prstGeom>
        </p:spPr>
      </p:pic>
      <p:pic>
        <p:nvPicPr>
          <p:cNvPr id="2" name="Graphic 4">
            <a:extLst>
              <a:ext uri="{FF2B5EF4-FFF2-40B4-BE49-F238E27FC236}">
                <a16:creationId xmlns:a16="http://schemas.microsoft.com/office/drawing/2014/main" id="{D36C59CC-035D-DE26-6936-57A0FDAA2EEC}"/>
              </a:ext>
            </a:extLst>
          </p:cNvPr>
          <p:cNvPicPr>
            <a:picLocks noChangeAspect="1"/>
          </p:cNvPicPr>
          <p:nvPr/>
        </p:nvPicPr>
        <p:blipFill>
          <a:blip r:embed="rId3">
            <a:extLst>
              <a:ext uri="{96DAC541-7B7A-43D3-8B79-37D633B846F1}">
                <asvg:svgBlip xmlns:asvg="http://schemas.microsoft.com/office/drawing/2016/SVG/main" r:embed="rId4"/>
              </a:ext>
            </a:extLst>
          </a:blip>
          <a:srcRect b="32673"/>
          <a:stretch/>
        </p:blipFill>
        <p:spPr>
          <a:xfrm>
            <a:off x="5477707" y="4072928"/>
            <a:ext cx="1236587" cy="2497690"/>
          </a:xfrm>
          <a:prstGeom prst="rect">
            <a:avLst/>
          </a:prstGeom>
        </p:spPr>
      </p:pic>
    </p:spTree>
    <p:extLst>
      <p:ext uri="{BB962C8B-B14F-4D97-AF65-F5344CB8AC3E}">
        <p14:creationId xmlns:p14="http://schemas.microsoft.com/office/powerpoint/2010/main" val="44448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F24CB-E81E-E099-FC25-CC264A967AC9}"/>
            </a:ext>
          </a:extLst>
        </p:cNvPr>
        <p:cNvGrpSpPr/>
        <p:nvPr/>
      </p:nvGrpSpPr>
      <p:grpSpPr>
        <a:xfrm>
          <a:off x="0" y="0"/>
          <a:ext cx="0" cy="0"/>
          <a:chOff x="0" y="0"/>
          <a:chExt cx="0" cy="0"/>
        </a:xfrm>
      </p:grpSpPr>
      <p:pic>
        <p:nvPicPr>
          <p:cNvPr id="5" name="Pladsholder til billede 4">
            <a:extLst>
              <a:ext uri="{FF2B5EF4-FFF2-40B4-BE49-F238E27FC236}">
                <a16:creationId xmlns:a16="http://schemas.microsoft.com/office/drawing/2014/main" id="{70D0273D-C4DC-2CD0-A128-23FAC030C9DC}"/>
              </a:ext>
            </a:extLst>
          </p:cNvPr>
          <p:cNvPicPr>
            <a:picLocks noGrp="1" noRo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l="-13244"/>
          <a:stretch/>
        </p:blipFill>
        <p:spPr>
          <a:xfrm>
            <a:off x="7790222" y="1352906"/>
            <a:ext cx="3794399" cy="2430000"/>
          </a:xfrm>
          <a:prstGeom prst="rect">
            <a:avLst/>
          </a:prstGeom>
          <a:ln>
            <a:noFill/>
          </a:ln>
        </p:spPr>
      </p:pic>
      <p:pic>
        <p:nvPicPr>
          <p:cNvPr id="2" name="Picture 3">
            <a:extLst>
              <a:ext uri="{FF2B5EF4-FFF2-40B4-BE49-F238E27FC236}">
                <a16:creationId xmlns:a16="http://schemas.microsoft.com/office/drawing/2014/main" id="{C0D9E10F-3F6F-4CC1-BAF5-9788650BD1E1}"/>
              </a:ext>
            </a:extLst>
          </p:cNvPr>
          <p:cNvPicPr>
            <a:picLocks noGrp="1" noRot="1" noChangeAspec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a:fillRect/>
          </a:stretch>
        </p:blipFill>
        <p:spPr>
          <a:xfrm>
            <a:off x="517260" y="1352906"/>
            <a:ext cx="4320000" cy="2430000"/>
          </a:xfrm>
          <a:prstGeom prst="rect">
            <a:avLst/>
          </a:prstGeom>
          <a:ln>
            <a:noFill/>
          </a:ln>
        </p:spPr>
      </p:pic>
      <p:sp>
        <p:nvSpPr>
          <p:cNvPr id="14" name="Rectangle 13">
            <a:extLst>
              <a:ext uri="{FF2B5EF4-FFF2-40B4-BE49-F238E27FC236}">
                <a16:creationId xmlns:a16="http://schemas.microsoft.com/office/drawing/2014/main" id="{6154EAE6-B7E5-B92B-2F67-CA58FAE585AD}"/>
              </a:ext>
            </a:extLst>
          </p:cNvPr>
          <p:cNvSpPr>
            <a:spLocks noGrp="1" noRot="1" noMove="1" noResize="1" noEditPoints="1" noAdjustHandles="1" noChangeArrowheads="1" noChangeShapeType="1"/>
          </p:cNvSpPr>
          <p:nvPr/>
        </p:nvSpPr>
        <p:spPr>
          <a:xfrm>
            <a:off x="3350696" y="1352906"/>
            <a:ext cx="2643188" cy="2430000"/>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a:p>
        </p:txBody>
      </p:sp>
      <p:sp>
        <p:nvSpPr>
          <p:cNvPr id="4" name="Titel 1">
            <a:extLst>
              <a:ext uri="{FF2B5EF4-FFF2-40B4-BE49-F238E27FC236}">
                <a16:creationId xmlns:a16="http://schemas.microsoft.com/office/drawing/2014/main" id="{4FEAA357-E1E2-90F3-8981-8C1D8B6201AE}"/>
              </a:ext>
            </a:extLst>
          </p:cNvPr>
          <p:cNvSpPr txBox="1">
            <a:spLocks/>
          </p:cNvSpPr>
          <p:nvPr/>
        </p:nvSpPr>
        <p:spPr>
          <a:xfrm>
            <a:off x="517010" y="556830"/>
            <a:ext cx="11509246" cy="1302331"/>
          </a:xfrm>
          <a:prstGeom prst="rect">
            <a:avLst/>
          </a:prstGeom>
        </p:spPr>
        <p:txBody>
          <a:bodyPr lIns="0" tIns="0" rIns="0" bIns="0"/>
          <a:lstStyle>
            <a:lvl1pPr algn="l" defTabSz="914400" rtl="0" eaLnBrk="1" latinLnBrk="0" hangingPunct="1">
              <a:lnSpc>
                <a:spcPct val="95000"/>
              </a:lnSpc>
              <a:spcBef>
                <a:spcPct val="0"/>
              </a:spcBef>
              <a:buNone/>
              <a:defRPr sz="4000" kern="1200">
                <a:solidFill>
                  <a:srgbClr val="400000"/>
                </a:solidFill>
                <a:latin typeface="+mj-lt"/>
                <a:ea typeface="+mj-ea"/>
                <a:cs typeface="+mj-cs"/>
              </a:defRPr>
            </a:lvl1pPr>
          </a:lstStyle>
          <a:p>
            <a:r>
              <a:rPr lang="da-DK" sz="3200">
                <a:solidFill>
                  <a:srgbClr val="EFE6DD"/>
                </a:solidFill>
              </a:rPr>
              <a:t>Vores formål er at bekæmpe hjertesygdomme</a:t>
            </a:r>
          </a:p>
        </p:txBody>
      </p:sp>
      <p:sp>
        <p:nvSpPr>
          <p:cNvPr id="8" name="Tekstfelt 7">
            <a:extLst>
              <a:ext uri="{FF2B5EF4-FFF2-40B4-BE49-F238E27FC236}">
                <a16:creationId xmlns:a16="http://schemas.microsoft.com/office/drawing/2014/main" id="{593437D7-AD8E-52B8-AABC-26DB14BDA14B}"/>
              </a:ext>
            </a:extLst>
          </p:cNvPr>
          <p:cNvSpPr txBox="1"/>
          <p:nvPr/>
        </p:nvSpPr>
        <p:spPr>
          <a:xfrm>
            <a:off x="3732239" y="1708001"/>
            <a:ext cx="1923779" cy="1477328"/>
          </a:xfrm>
          <a:prstGeom prst="rect">
            <a:avLst/>
          </a:prstGeom>
          <a:noFill/>
        </p:spPr>
        <p:txBody>
          <a:bodyPr wrap="square" lIns="0" tIns="0" rIns="0" bIns="0">
            <a:spAutoFit/>
          </a:bodyPr>
          <a:lstStyle/>
          <a:p>
            <a:pPr marL="0" indent="0">
              <a:buNone/>
            </a:pPr>
            <a:r>
              <a:rPr lang="da-DK" sz="1600">
                <a:solidFill>
                  <a:srgbClr val="400000"/>
                </a:solidFill>
                <a:latin typeface="+mj-lt"/>
              </a:rPr>
              <a:t>Vi støtter forskning </a:t>
            </a:r>
          </a:p>
          <a:p>
            <a:pPr marL="0" indent="0">
              <a:buNone/>
            </a:pPr>
            <a:r>
              <a:rPr lang="da-DK" sz="1600">
                <a:solidFill>
                  <a:srgbClr val="400000"/>
                </a:solidFill>
              </a:rPr>
              <a:t>i hjertesygdomme,  årsagerne, forebyggelse og behandling </a:t>
            </a:r>
          </a:p>
        </p:txBody>
      </p:sp>
      <p:sp>
        <p:nvSpPr>
          <p:cNvPr id="17" name="Rectangle 16">
            <a:extLst>
              <a:ext uri="{FF2B5EF4-FFF2-40B4-BE49-F238E27FC236}">
                <a16:creationId xmlns:a16="http://schemas.microsoft.com/office/drawing/2014/main" id="{574F9D90-2912-DCD4-B537-1A4E24DA1FC7}"/>
              </a:ext>
            </a:extLst>
          </p:cNvPr>
          <p:cNvSpPr>
            <a:spLocks noGrp="1" noRot="1" noMove="1" noResize="1" noEditPoints="1" noAdjustHandles="1" noChangeArrowheads="1" noChangeShapeType="1"/>
          </p:cNvSpPr>
          <p:nvPr/>
        </p:nvSpPr>
        <p:spPr>
          <a:xfrm>
            <a:off x="6096000" y="1352906"/>
            <a:ext cx="2642400" cy="2430000"/>
          </a:xfrm>
          <a:prstGeom prst="rect">
            <a:avLst/>
          </a:prstGeom>
          <a:solidFill>
            <a:srgbClr val="CFAAF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a:p>
        </p:txBody>
      </p:sp>
      <p:sp>
        <p:nvSpPr>
          <p:cNvPr id="18" name="Tekstfelt 22">
            <a:extLst>
              <a:ext uri="{FF2B5EF4-FFF2-40B4-BE49-F238E27FC236}">
                <a16:creationId xmlns:a16="http://schemas.microsoft.com/office/drawing/2014/main" id="{0B41E230-F21B-FA59-1859-72DD36C7590D}"/>
              </a:ext>
            </a:extLst>
          </p:cNvPr>
          <p:cNvSpPr txBox="1"/>
          <p:nvPr/>
        </p:nvSpPr>
        <p:spPr>
          <a:xfrm>
            <a:off x="6464952" y="1704070"/>
            <a:ext cx="1982202" cy="984885"/>
          </a:xfrm>
          <a:prstGeom prst="rect">
            <a:avLst/>
          </a:prstGeom>
          <a:noFill/>
        </p:spPr>
        <p:txBody>
          <a:bodyPr wrap="square" lIns="0" tIns="0" rIns="0" bIns="0">
            <a:spAutoFit/>
          </a:bodyPr>
          <a:lstStyle/>
          <a:p>
            <a:r>
              <a:rPr lang="da-DK" sz="1600">
                <a:solidFill>
                  <a:srgbClr val="400000"/>
                </a:solidFill>
                <a:latin typeface="+mj-lt"/>
              </a:rPr>
              <a:t>Vi arbejder for at forebygge</a:t>
            </a:r>
          </a:p>
          <a:p>
            <a:r>
              <a:rPr lang="da-DK" sz="1600">
                <a:solidFill>
                  <a:srgbClr val="400000"/>
                </a:solidFill>
              </a:rPr>
              <a:t>hjertesygdomme </a:t>
            </a:r>
          </a:p>
          <a:p>
            <a:pPr algn="ctr"/>
            <a:r>
              <a:rPr lang="da-DK" sz="1600">
                <a:solidFill>
                  <a:srgbClr val="400000"/>
                </a:solidFill>
              </a:rPr>
              <a:t> </a:t>
            </a:r>
          </a:p>
        </p:txBody>
      </p:sp>
      <p:pic>
        <p:nvPicPr>
          <p:cNvPr id="10" name="Pladsholder til billede 4">
            <a:extLst>
              <a:ext uri="{FF2B5EF4-FFF2-40B4-BE49-F238E27FC236}">
                <a16:creationId xmlns:a16="http://schemas.microsoft.com/office/drawing/2014/main" id="{8348D23A-4351-3E3E-E22B-C22E700A7CBA}"/>
              </a:ext>
            </a:extLst>
          </p:cNvPr>
          <p:cNvPicPr>
            <a:picLocks noGrp="1" noRot="1" noMove="1" noResize="1" noEditPoints="1" noAdjustHandles="1" noChangeArrowheads="1" noChangeShapeType="1" noCrop="1"/>
          </p:cNvPicPr>
          <p:nvPr/>
        </p:nvPicPr>
        <p:blipFill>
          <a:blip r:embed="rId5" cstate="screen">
            <a:extLst>
              <a:ext uri="{28A0092B-C50C-407E-A947-70E740481C1C}">
                <a14:useLocalDpi xmlns:a14="http://schemas.microsoft.com/office/drawing/2010/main"/>
              </a:ext>
            </a:extLst>
          </a:blip>
          <a:srcRect l="-28673" r="15504"/>
          <a:stretch>
            <a:fillRect/>
          </a:stretch>
        </p:blipFill>
        <p:spPr>
          <a:xfrm>
            <a:off x="2199485" y="3897632"/>
            <a:ext cx="3794399" cy="2430000"/>
          </a:xfrm>
          <a:prstGeom prst="rect">
            <a:avLst/>
          </a:prstGeom>
          <a:ln>
            <a:noFill/>
          </a:ln>
        </p:spPr>
      </p:pic>
      <p:sp>
        <p:nvSpPr>
          <p:cNvPr id="12" name="Rectangle 11">
            <a:extLst>
              <a:ext uri="{FF2B5EF4-FFF2-40B4-BE49-F238E27FC236}">
                <a16:creationId xmlns:a16="http://schemas.microsoft.com/office/drawing/2014/main" id="{0CB33173-EEDE-EB1E-E738-BA1C5E11B64C}"/>
              </a:ext>
            </a:extLst>
          </p:cNvPr>
          <p:cNvSpPr>
            <a:spLocks noGrp="1" noRot="1" noMove="1" noResize="1" noEditPoints="1" noAdjustHandles="1" noChangeArrowheads="1" noChangeShapeType="1"/>
          </p:cNvSpPr>
          <p:nvPr/>
        </p:nvSpPr>
        <p:spPr>
          <a:xfrm>
            <a:off x="517260" y="3897632"/>
            <a:ext cx="2642938" cy="2430000"/>
          </a:xfrm>
          <a:prstGeom prst="rect">
            <a:avLst/>
          </a:prstGeom>
          <a:solidFill>
            <a:srgbClr val="EAAE9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a:p>
        </p:txBody>
      </p:sp>
      <p:sp>
        <p:nvSpPr>
          <p:cNvPr id="24" name="Tekstfelt 22">
            <a:extLst>
              <a:ext uri="{FF2B5EF4-FFF2-40B4-BE49-F238E27FC236}">
                <a16:creationId xmlns:a16="http://schemas.microsoft.com/office/drawing/2014/main" id="{4C221770-97BC-4B65-7B62-D28F200BA5C8}"/>
              </a:ext>
            </a:extLst>
          </p:cNvPr>
          <p:cNvSpPr txBox="1"/>
          <p:nvPr/>
        </p:nvSpPr>
        <p:spPr>
          <a:xfrm>
            <a:off x="887127" y="4196778"/>
            <a:ext cx="2087474" cy="1477328"/>
          </a:xfrm>
          <a:prstGeom prst="rect">
            <a:avLst/>
          </a:prstGeom>
          <a:noFill/>
        </p:spPr>
        <p:txBody>
          <a:bodyPr wrap="square" lIns="0" tIns="0" rIns="0" bIns="0">
            <a:spAutoFit/>
          </a:bodyPr>
          <a:lstStyle/>
          <a:p>
            <a:r>
              <a:rPr lang="da-DK" sz="1600">
                <a:solidFill>
                  <a:srgbClr val="400000"/>
                </a:solidFill>
                <a:latin typeface="+mj-lt"/>
              </a:rPr>
              <a:t>Vi arbejder politisk og varetager interesser </a:t>
            </a:r>
          </a:p>
          <a:p>
            <a:r>
              <a:rPr lang="da-DK" sz="1600">
                <a:solidFill>
                  <a:srgbClr val="400000"/>
                </a:solidFill>
              </a:rPr>
              <a:t>for mennesker med hjertesygdom </a:t>
            </a:r>
          </a:p>
          <a:p>
            <a:r>
              <a:rPr lang="da-DK" sz="1600">
                <a:solidFill>
                  <a:srgbClr val="400000"/>
                </a:solidFill>
              </a:rPr>
              <a:t>og deres pårørende </a:t>
            </a:r>
          </a:p>
        </p:txBody>
      </p:sp>
      <p:pic>
        <p:nvPicPr>
          <p:cNvPr id="11" name="Picture 1">
            <a:extLst>
              <a:ext uri="{FF2B5EF4-FFF2-40B4-BE49-F238E27FC236}">
                <a16:creationId xmlns:a16="http://schemas.microsoft.com/office/drawing/2014/main" id="{44FA50B9-A2A3-42C5-72AF-A82582D3661F}"/>
              </a:ext>
            </a:extLst>
          </p:cNvPr>
          <p:cNvPicPr>
            <a:picLocks noGrp="1" noRot="1" noChangeAspect="1" noMove="1" noResize="1" noEditPoints="1" noAdjustHandles="1" noChangeArrowheads="1" noChangeShapeType="1" noCrop="1"/>
          </p:cNvPicPr>
          <p:nvPr/>
        </p:nvPicPr>
        <p:blipFill>
          <a:blip r:embed="rId6" cstate="screen">
            <a:extLst>
              <a:ext uri="{28A0092B-C50C-407E-A947-70E740481C1C}">
                <a14:useLocalDpi xmlns:a14="http://schemas.microsoft.com/office/drawing/2010/main"/>
              </a:ext>
            </a:extLst>
          </a:blip>
          <a:srcRect/>
          <a:stretch>
            <a:fillRect/>
          </a:stretch>
        </p:blipFill>
        <p:spPr>
          <a:xfrm>
            <a:off x="6096000" y="3897632"/>
            <a:ext cx="2935296" cy="2430000"/>
          </a:xfrm>
          <a:prstGeom prst="rect">
            <a:avLst/>
          </a:prstGeom>
          <a:ln>
            <a:noFill/>
          </a:ln>
        </p:spPr>
      </p:pic>
      <p:sp>
        <p:nvSpPr>
          <p:cNvPr id="20" name="Rectangle 19">
            <a:extLst>
              <a:ext uri="{FF2B5EF4-FFF2-40B4-BE49-F238E27FC236}">
                <a16:creationId xmlns:a16="http://schemas.microsoft.com/office/drawing/2014/main" id="{F0D1DE6D-9E22-C50A-3404-6C130EBF564B}"/>
              </a:ext>
            </a:extLst>
          </p:cNvPr>
          <p:cNvSpPr>
            <a:spLocks noGrp="1" noRot="1" noMove="1" noResize="1" noEditPoints="1" noAdjustHandles="1" noChangeArrowheads="1" noChangeShapeType="1"/>
          </p:cNvSpPr>
          <p:nvPr/>
        </p:nvSpPr>
        <p:spPr>
          <a:xfrm>
            <a:off x="8942221" y="3897632"/>
            <a:ext cx="2642400" cy="2430000"/>
          </a:xfrm>
          <a:prstGeom prst="rect">
            <a:avLst/>
          </a:prstGeom>
          <a:solidFill>
            <a:srgbClr val="F7403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a:p>
        </p:txBody>
      </p:sp>
      <p:sp>
        <p:nvSpPr>
          <p:cNvPr id="29" name="Tekstfelt 28">
            <a:extLst>
              <a:ext uri="{FF2B5EF4-FFF2-40B4-BE49-F238E27FC236}">
                <a16:creationId xmlns:a16="http://schemas.microsoft.com/office/drawing/2014/main" id="{FC20CAF4-F806-8F9A-3748-8F51E06F27FA}"/>
              </a:ext>
            </a:extLst>
          </p:cNvPr>
          <p:cNvSpPr txBox="1"/>
          <p:nvPr/>
        </p:nvSpPr>
        <p:spPr>
          <a:xfrm>
            <a:off x="9312770" y="4253280"/>
            <a:ext cx="1982203" cy="1231106"/>
          </a:xfrm>
          <a:prstGeom prst="rect">
            <a:avLst/>
          </a:prstGeom>
          <a:noFill/>
        </p:spPr>
        <p:txBody>
          <a:bodyPr wrap="square" lIns="0" tIns="0" rIns="0" bIns="0">
            <a:spAutoFit/>
          </a:bodyPr>
          <a:lstStyle/>
          <a:p>
            <a:r>
              <a:rPr lang="da-DK" sz="1600">
                <a:latin typeface="+mj-lt"/>
              </a:rPr>
              <a:t>Vi støtter mennesker </a:t>
            </a:r>
          </a:p>
          <a:p>
            <a:r>
              <a:rPr lang="da-DK" sz="1600"/>
              <a:t>med </a:t>
            </a:r>
            <a:r>
              <a:rPr lang="da-DK" sz="1600" err="1"/>
              <a:t>hjerte-sygdomme</a:t>
            </a:r>
            <a:r>
              <a:rPr lang="da-DK" sz="1600"/>
              <a:t> og deres pårørende </a:t>
            </a:r>
          </a:p>
        </p:txBody>
      </p:sp>
    </p:spTree>
    <p:extLst>
      <p:ext uri="{BB962C8B-B14F-4D97-AF65-F5344CB8AC3E}">
        <p14:creationId xmlns:p14="http://schemas.microsoft.com/office/powerpoint/2010/main" val="2317291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17" grpId="0" animBg="1"/>
      <p:bldP spid="18" grpId="0"/>
      <p:bldP spid="12" grpId="0" animBg="1"/>
      <p:bldP spid="24" grpId="0"/>
      <p:bldP spid="20" grpId="0" animBg="1"/>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8726B-7E21-E7AF-0C37-E7E8CF5A8B35}"/>
            </a:ext>
          </a:extLst>
        </p:cNvPr>
        <p:cNvGrpSpPr/>
        <p:nvPr/>
      </p:nvGrpSpPr>
      <p:grpSpPr>
        <a:xfrm>
          <a:off x="0" y="0"/>
          <a:ext cx="0" cy="0"/>
          <a:chOff x="0" y="0"/>
          <a:chExt cx="0" cy="0"/>
        </a:xfrm>
      </p:grpSpPr>
      <p:sp>
        <p:nvSpPr>
          <p:cNvPr id="17" name="Rectangle 11">
            <a:extLst>
              <a:ext uri="{FF2B5EF4-FFF2-40B4-BE49-F238E27FC236}">
                <a16:creationId xmlns:a16="http://schemas.microsoft.com/office/drawing/2014/main" id="{72112D2E-3FC3-FAB4-7737-5605E71987DA}"/>
              </a:ext>
            </a:extLst>
          </p:cNvPr>
          <p:cNvSpPr/>
          <p:nvPr/>
        </p:nvSpPr>
        <p:spPr>
          <a:xfrm>
            <a:off x="517260" y="1387465"/>
            <a:ext cx="2642938" cy="4956045"/>
          </a:xfrm>
          <a:prstGeom prst="rect">
            <a:avLst/>
          </a:prstGeom>
          <a:solidFill>
            <a:srgbClr val="F7403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a:p>
        </p:txBody>
      </p:sp>
      <p:sp>
        <p:nvSpPr>
          <p:cNvPr id="4" name="Titel 1">
            <a:extLst>
              <a:ext uri="{FF2B5EF4-FFF2-40B4-BE49-F238E27FC236}">
                <a16:creationId xmlns:a16="http://schemas.microsoft.com/office/drawing/2014/main" id="{7CF5A857-3E85-6B66-5D94-FAE0D626BFE9}"/>
              </a:ext>
            </a:extLst>
          </p:cNvPr>
          <p:cNvSpPr txBox="1">
            <a:spLocks/>
          </p:cNvSpPr>
          <p:nvPr/>
        </p:nvSpPr>
        <p:spPr>
          <a:xfrm>
            <a:off x="540000" y="468000"/>
            <a:ext cx="9916333" cy="1732177"/>
          </a:xfrm>
          <a:prstGeom prst="rect">
            <a:avLst/>
          </a:prstGeom>
        </p:spPr>
        <p:txBody>
          <a:bodyPr lIns="0" tIns="0" rIns="0" bIns="0"/>
          <a:lstStyle>
            <a:lvl1pPr algn="l" defTabSz="914400" rtl="0" eaLnBrk="1" latinLnBrk="0" hangingPunct="1">
              <a:lnSpc>
                <a:spcPct val="95000"/>
              </a:lnSpc>
              <a:spcBef>
                <a:spcPct val="0"/>
              </a:spcBef>
              <a:buNone/>
              <a:defRPr sz="4000" kern="1200">
                <a:solidFill>
                  <a:srgbClr val="400000"/>
                </a:solidFill>
                <a:latin typeface="+mj-lt"/>
                <a:ea typeface="+mj-ea"/>
                <a:cs typeface="+mj-cs"/>
              </a:defRPr>
            </a:lvl1pPr>
          </a:lstStyle>
          <a:p>
            <a:r>
              <a:rPr lang="da-DK">
                <a:solidFill>
                  <a:srgbClr val="EFE6DD"/>
                </a:solidFill>
              </a:rPr>
              <a:t>Fakta om Hjerteforeningen</a:t>
            </a:r>
          </a:p>
        </p:txBody>
      </p:sp>
      <p:pic>
        <p:nvPicPr>
          <p:cNvPr id="6" name="Grafik 4">
            <a:extLst>
              <a:ext uri="{FF2B5EF4-FFF2-40B4-BE49-F238E27FC236}">
                <a16:creationId xmlns:a16="http://schemas.microsoft.com/office/drawing/2014/main" id="{D6935ABD-7378-A339-271E-8A70C091700C}"/>
              </a:ext>
            </a:extLst>
          </p:cNvPr>
          <p:cNvPicPr>
            <a:picLocks noChangeAspect="1"/>
          </p:cNvPicPr>
          <p:nvPr/>
        </p:nvPicPr>
        <p:blipFill>
          <a:blip r:embed="rId3">
            <a:extLst>
              <a:ext uri="{96DAC541-7B7A-43D3-8B79-37D633B846F1}">
                <asvg:svgBlip xmlns:asvg="http://schemas.microsoft.com/office/drawing/2016/SVG/main" r:embed="rId4"/>
              </a:ext>
            </a:extLst>
          </a:blip>
          <a:srcRect t="12698" b="13653"/>
          <a:stretch>
            <a:fillRect/>
          </a:stretch>
        </p:blipFill>
        <p:spPr>
          <a:xfrm>
            <a:off x="809881" y="1499248"/>
            <a:ext cx="2057696" cy="1515463"/>
          </a:xfrm>
          <a:prstGeom prst="rect">
            <a:avLst/>
          </a:prstGeom>
        </p:spPr>
      </p:pic>
      <p:pic>
        <p:nvPicPr>
          <p:cNvPr id="14" name="Grafik 13">
            <a:extLst>
              <a:ext uri="{FF2B5EF4-FFF2-40B4-BE49-F238E27FC236}">
                <a16:creationId xmlns:a16="http://schemas.microsoft.com/office/drawing/2014/main" id="{6A7AC9B6-D53A-476E-7511-9824B9B00C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63867" y="112082"/>
            <a:ext cx="5158118" cy="7297697"/>
          </a:xfrm>
          <a:prstGeom prst="rect">
            <a:avLst/>
          </a:prstGeom>
        </p:spPr>
      </p:pic>
      <p:sp>
        <p:nvSpPr>
          <p:cNvPr id="7" name="Tekstfelt 7">
            <a:extLst>
              <a:ext uri="{FF2B5EF4-FFF2-40B4-BE49-F238E27FC236}">
                <a16:creationId xmlns:a16="http://schemas.microsoft.com/office/drawing/2014/main" id="{FC8850AF-1002-4103-0F2C-0D570A07F7D0}"/>
              </a:ext>
            </a:extLst>
          </p:cNvPr>
          <p:cNvSpPr txBox="1"/>
          <p:nvPr/>
        </p:nvSpPr>
        <p:spPr>
          <a:xfrm>
            <a:off x="3344470" y="2016873"/>
            <a:ext cx="3495124" cy="1588806"/>
          </a:xfrm>
          <a:prstGeom prst="rect">
            <a:avLst/>
          </a:prstGeom>
          <a:noFill/>
        </p:spPr>
        <p:txBody>
          <a:bodyPr rot="0" spcFirstLastPara="0" vertOverflow="overflow" horzOverflow="overflow" vert="horz" wrap="square" lIns="360000" tIns="360000" rIns="72000" bIns="360000" numCol="1" spcCol="0" rtlCol="0" fromWordArt="0" anchor="t" anchorCtr="0" forceAA="0" compatLnSpc="1">
            <a:prstTxWarp prst="textNoShape">
              <a:avLst/>
            </a:prstTxWarp>
            <a:spAutoFit/>
          </a:bodyPr>
          <a:lstStyle/>
          <a:p>
            <a:pPr lvl="0" algn="ctr">
              <a:defRPr/>
            </a:pPr>
            <a:r>
              <a:rPr lang="da-DK" sz="4000">
                <a:solidFill>
                  <a:srgbClr val="CFAAF6"/>
                </a:solidFill>
                <a:latin typeface="+mj-lt"/>
              </a:rPr>
              <a:t>120.000</a:t>
            </a:r>
            <a:r>
              <a:rPr lang="da-DK" sz="1400">
                <a:solidFill>
                  <a:srgbClr val="CFAAF6"/>
                </a:solidFill>
                <a:latin typeface="Poppins" pitchFamily="2" charset="77"/>
              </a:rPr>
              <a:t> </a:t>
            </a:r>
          </a:p>
          <a:p>
            <a:pPr lvl="0" algn="ctr">
              <a:defRPr/>
            </a:pPr>
            <a:r>
              <a:rPr lang="da-DK" sz="1600">
                <a:solidFill>
                  <a:srgbClr val="CFAAF6"/>
                </a:solidFill>
              </a:rPr>
              <a:t>medlemmer</a:t>
            </a:r>
          </a:p>
        </p:txBody>
      </p:sp>
      <p:sp>
        <p:nvSpPr>
          <p:cNvPr id="8" name="Tekstfelt 21">
            <a:extLst>
              <a:ext uri="{FF2B5EF4-FFF2-40B4-BE49-F238E27FC236}">
                <a16:creationId xmlns:a16="http://schemas.microsoft.com/office/drawing/2014/main" id="{6C41EA59-04C1-A695-2514-C13A46323473}"/>
              </a:ext>
            </a:extLst>
          </p:cNvPr>
          <p:cNvSpPr txBox="1"/>
          <p:nvPr/>
        </p:nvSpPr>
        <p:spPr>
          <a:xfrm>
            <a:off x="7547954" y="4094606"/>
            <a:ext cx="3495125" cy="1588806"/>
          </a:xfrm>
          <a:prstGeom prst="rect">
            <a:avLst/>
          </a:prstGeom>
          <a:noFill/>
        </p:spPr>
        <p:txBody>
          <a:bodyPr rot="0" spcFirstLastPara="0" vertOverflow="overflow" horzOverflow="overflow" vert="horz" wrap="square" lIns="360000" tIns="360000" rIns="36000" bIns="3600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4000" b="0" i="0" u="none" strike="noStrike" kern="1200" cap="none" spc="0" normalizeH="0" baseline="0" noProof="0">
                <a:ln>
                  <a:noFill/>
                </a:ln>
                <a:solidFill>
                  <a:srgbClr val="BBD4FF"/>
                </a:solidFill>
                <a:effectLst/>
                <a:uLnTx/>
                <a:uFillTx/>
                <a:latin typeface="+mj-lt"/>
                <a:ea typeface="+mn-ea"/>
                <a:cs typeface="+mn-cs"/>
              </a:rPr>
              <a:t>185</a:t>
            </a: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600">
                <a:solidFill>
                  <a:srgbClr val="BBD4FF"/>
                </a:solidFill>
              </a:rPr>
              <a:t>mio. kr. indsamlet i 2024</a:t>
            </a:r>
          </a:p>
        </p:txBody>
      </p:sp>
      <p:sp>
        <p:nvSpPr>
          <p:cNvPr id="10" name="Tekstfelt 7">
            <a:extLst>
              <a:ext uri="{FF2B5EF4-FFF2-40B4-BE49-F238E27FC236}">
                <a16:creationId xmlns:a16="http://schemas.microsoft.com/office/drawing/2014/main" id="{129AE248-0773-B558-E6E3-5F5291D647D8}"/>
              </a:ext>
            </a:extLst>
          </p:cNvPr>
          <p:cNvSpPr txBox="1"/>
          <p:nvPr/>
        </p:nvSpPr>
        <p:spPr>
          <a:xfrm>
            <a:off x="7547954" y="2016873"/>
            <a:ext cx="3495125" cy="1588806"/>
          </a:xfrm>
          <a:prstGeom prst="rect">
            <a:avLst/>
          </a:prstGeom>
          <a:noFill/>
        </p:spPr>
        <p:txBody>
          <a:bodyPr rot="0" spcFirstLastPara="0" vertOverflow="overflow" horzOverflow="overflow" vert="horz" wrap="square" lIns="360000" tIns="360000" rIns="72000" bIns="360000" numCol="1" spcCol="0" rtlCol="0" fromWordArt="0" anchor="t" anchorCtr="0" forceAA="0" compatLnSpc="1">
            <a:prstTxWarp prst="textNoShape">
              <a:avLst/>
            </a:prstTxWarp>
            <a:spAutoFit/>
          </a:bodyPr>
          <a:lstStyle/>
          <a:p>
            <a:pPr lvl="0" algn="ctr">
              <a:defRPr/>
            </a:pPr>
            <a:r>
              <a:rPr lang="da-DK" sz="4000">
                <a:solidFill>
                  <a:srgbClr val="EAAE93"/>
                </a:solidFill>
                <a:latin typeface="+mj-lt"/>
              </a:rPr>
              <a:t>89</a:t>
            </a:r>
            <a:endParaRPr lang="da-DK" sz="1400">
              <a:solidFill>
                <a:srgbClr val="EAAE93"/>
              </a:solidFill>
              <a:latin typeface="Poppins" pitchFamily="2" charset="77"/>
            </a:endParaRPr>
          </a:p>
          <a:p>
            <a:pPr lvl="0" algn="ctr">
              <a:defRPr/>
            </a:pPr>
            <a:r>
              <a:rPr lang="da-DK" sz="1600">
                <a:solidFill>
                  <a:srgbClr val="EAAE93"/>
                </a:solidFill>
              </a:rPr>
              <a:t>lokalforeninger og klubber</a:t>
            </a:r>
          </a:p>
        </p:txBody>
      </p:sp>
      <p:sp>
        <p:nvSpPr>
          <p:cNvPr id="12" name="Tekstfelt 33">
            <a:extLst>
              <a:ext uri="{FF2B5EF4-FFF2-40B4-BE49-F238E27FC236}">
                <a16:creationId xmlns:a16="http://schemas.microsoft.com/office/drawing/2014/main" id="{BD070222-D6B2-6210-3803-E68814B76B32}"/>
              </a:ext>
            </a:extLst>
          </p:cNvPr>
          <p:cNvSpPr txBox="1"/>
          <p:nvPr/>
        </p:nvSpPr>
        <p:spPr>
          <a:xfrm>
            <a:off x="3344468" y="4094606"/>
            <a:ext cx="3495126" cy="1588806"/>
          </a:xfrm>
          <a:prstGeom prst="rect">
            <a:avLst/>
          </a:prstGeom>
          <a:noFill/>
        </p:spPr>
        <p:txBody>
          <a:bodyPr rot="0" spcFirstLastPara="0" vertOverflow="overflow" horzOverflow="overflow" vert="horz" wrap="square" lIns="360000" tIns="360000" rIns="72000" bIns="360000" numCol="1" spcCol="0" rtlCol="0" fromWordArt="0" anchor="t" anchorCtr="0" forceAA="0" compatLnSpc="1">
            <a:prstTxWarp prst="textNoShape">
              <a:avLst/>
            </a:prstTxWarp>
            <a:spAutoFit/>
          </a:bodyPr>
          <a:lstStyle/>
          <a:p>
            <a:pPr lvl="0" algn="ctr">
              <a:defRPr/>
            </a:pPr>
            <a:r>
              <a:rPr lang="da-DK" sz="4000">
                <a:solidFill>
                  <a:srgbClr val="F9F0C8"/>
                </a:solidFill>
                <a:latin typeface="+mj-lt"/>
              </a:rPr>
              <a:t>2.000</a:t>
            </a:r>
            <a:endParaRPr lang="da-DK" sz="1400">
              <a:solidFill>
                <a:srgbClr val="F9F0C8"/>
              </a:solidFill>
              <a:latin typeface="Poppins" pitchFamily="2" charset="77"/>
            </a:endParaRPr>
          </a:p>
          <a:p>
            <a:pPr lvl="0" algn="ctr">
              <a:defRPr/>
            </a:pPr>
            <a:r>
              <a:rPr lang="da-DK" sz="1600">
                <a:solidFill>
                  <a:srgbClr val="F9F0C8"/>
                </a:solidFill>
              </a:rPr>
              <a:t>frivillige over hele landet</a:t>
            </a:r>
          </a:p>
        </p:txBody>
      </p:sp>
      <p:sp>
        <p:nvSpPr>
          <p:cNvPr id="21" name="Tekstfelt 22">
            <a:extLst>
              <a:ext uri="{FF2B5EF4-FFF2-40B4-BE49-F238E27FC236}">
                <a16:creationId xmlns:a16="http://schemas.microsoft.com/office/drawing/2014/main" id="{FF081201-A0D5-7992-8E4B-ABC90007B048}"/>
              </a:ext>
            </a:extLst>
          </p:cNvPr>
          <p:cNvSpPr txBox="1"/>
          <p:nvPr/>
        </p:nvSpPr>
        <p:spPr>
          <a:xfrm>
            <a:off x="887127" y="3119642"/>
            <a:ext cx="2087474" cy="2831544"/>
          </a:xfrm>
          <a:prstGeom prst="rect">
            <a:avLst/>
          </a:prstGeom>
          <a:noFill/>
        </p:spPr>
        <p:txBody>
          <a:bodyPr wrap="square" lIns="0" tIns="0" rIns="0" bIns="0">
            <a:spAutoFit/>
          </a:bodyPr>
          <a:lstStyle/>
          <a:p>
            <a:pPr lvl="0">
              <a:defRPr/>
            </a:pPr>
            <a:r>
              <a:rPr lang="da-DK" sz="1600">
                <a:solidFill>
                  <a:srgbClr val="EFE6DD"/>
                </a:solidFill>
              </a:rPr>
              <a:t>Hjerteforeningen </a:t>
            </a:r>
            <a:br>
              <a:rPr lang="da-DK" sz="1600">
                <a:solidFill>
                  <a:srgbClr val="EFE6DD"/>
                </a:solidFill>
              </a:rPr>
            </a:br>
            <a:r>
              <a:rPr lang="da-DK" sz="1600">
                <a:solidFill>
                  <a:srgbClr val="EFE6DD"/>
                </a:solidFill>
              </a:rPr>
              <a:t>er grundlagt i</a:t>
            </a:r>
          </a:p>
          <a:p>
            <a:pPr lvl="0">
              <a:defRPr/>
            </a:pPr>
            <a:r>
              <a:rPr lang="da-DK" sz="4000">
                <a:solidFill>
                  <a:srgbClr val="EFE6DD"/>
                </a:solidFill>
                <a:latin typeface="+mj-lt"/>
                <a:ea typeface="Roboto"/>
              </a:rPr>
              <a:t>1962</a:t>
            </a:r>
            <a:r>
              <a:rPr lang="da-DK" sz="1600">
                <a:solidFill>
                  <a:srgbClr val="EFE6DD"/>
                </a:solidFill>
                <a:latin typeface="+mj-lt"/>
                <a:ea typeface="Roboto"/>
              </a:rPr>
              <a:t> </a:t>
            </a:r>
          </a:p>
          <a:p>
            <a:pPr lvl="0">
              <a:defRPr/>
            </a:pPr>
            <a:r>
              <a:rPr lang="da-DK" sz="1600">
                <a:solidFill>
                  <a:srgbClr val="EFE6DD"/>
                </a:solidFill>
                <a:ea typeface="Roboto"/>
              </a:rPr>
              <a:t>og er den næst-største NGO på sundhedsområdet.</a:t>
            </a:r>
          </a:p>
          <a:p>
            <a:pPr lvl="0">
              <a:defRPr/>
            </a:pPr>
            <a:endParaRPr lang="da-DK" sz="1600">
              <a:solidFill>
                <a:srgbClr val="EFE6DD"/>
              </a:solidFill>
              <a:ea typeface="Roboto"/>
            </a:endParaRPr>
          </a:p>
          <a:p>
            <a:pPr lvl="0">
              <a:defRPr/>
            </a:pPr>
            <a:r>
              <a:rPr lang="da-DK" sz="1600">
                <a:solidFill>
                  <a:srgbClr val="EFE6DD"/>
                </a:solidFill>
                <a:ea typeface="Roboto"/>
                <a:cs typeface="Poppins"/>
              </a:rPr>
              <a:t>H. M. Dronning Mary er protektor for Hjerteforeningen.</a:t>
            </a:r>
          </a:p>
        </p:txBody>
      </p:sp>
    </p:spTree>
    <p:extLst>
      <p:ext uri="{BB962C8B-B14F-4D97-AF65-F5344CB8AC3E}">
        <p14:creationId xmlns:p14="http://schemas.microsoft.com/office/powerpoint/2010/main" val="151635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9188-F84C-99BA-A937-07447B5FF2CA}"/>
            </a:ext>
          </a:extLst>
        </p:cNvPr>
        <p:cNvGrpSpPr/>
        <p:nvPr/>
      </p:nvGrpSpPr>
      <p:grpSpPr>
        <a:xfrm>
          <a:off x="0" y="0"/>
          <a:ext cx="0" cy="0"/>
          <a:chOff x="0" y="0"/>
          <a:chExt cx="0" cy="0"/>
        </a:xfrm>
      </p:grpSpPr>
      <p:cxnSp>
        <p:nvCxnSpPr>
          <p:cNvPr id="16" name="Lige forbindelse 5">
            <a:extLst>
              <a:ext uri="{FF2B5EF4-FFF2-40B4-BE49-F238E27FC236}">
                <a16:creationId xmlns:a16="http://schemas.microsoft.com/office/drawing/2014/main" id="{6F157F69-FF66-1226-1AF6-741FC151A363}"/>
              </a:ext>
            </a:extLst>
          </p:cNvPr>
          <p:cNvCxnSpPr>
            <a:cxnSpLocks/>
            <a:stCxn id="3" idx="2"/>
          </p:cNvCxnSpPr>
          <p:nvPr/>
        </p:nvCxnSpPr>
        <p:spPr>
          <a:xfrm flipH="1">
            <a:off x="5572409" y="4438471"/>
            <a:ext cx="2276" cy="842860"/>
          </a:xfrm>
          <a:prstGeom prst="line">
            <a:avLst/>
          </a:prstGeom>
          <a:ln w="9525">
            <a:solidFill>
              <a:srgbClr val="F74030"/>
            </a:solidFill>
          </a:ln>
        </p:spPr>
        <p:style>
          <a:lnRef idx="1">
            <a:schemeClr val="accent1"/>
          </a:lnRef>
          <a:fillRef idx="0">
            <a:schemeClr val="accent1"/>
          </a:fillRef>
          <a:effectRef idx="0">
            <a:schemeClr val="accent1"/>
          </a:effectRef>
          <a:fontRef idx="minor">
            <a:schemeClr val="tx1"/>
          </a:fontRef>
        </p:style>
      </p:cxnSp>
      <p:sp>
        <p:nvSpPr>
          <p:cNvPr id="4" name="Titel 1">
            <a:extLst>
              <a:ext uri="{FF2B5EF4-FFF2-40B4-BE49-F238E27FC236}">
                <a16:creationId xmlns:a16="http://schemas.microsoft.com/office/drawing/2014/main" id="{F1036A6C-D44B-D0EF-032F-9C72FFCD1913}"/>
              </a:ext>
            </a:extLst>
          </p:cNvPr>
          <p:cNvSpPr txBox="1">
            <a:spLocks/>
          </p:cNvSpPr>
          <p:nvPr/>
        </p:nvSpPr>
        <p:spPr>
          <a:xfrm>
            <a:off x="540000" y="468000"/>
            <a:ext cx="9916333" cy="1732177"/>
          </a:xfrm>
          <a:prstGeom prst="rect">
            <a:avLst/>
          </a:prstGeom>
        </p:spPr>
        <p:txBody>
          <a:bodyPr lIns="0" tIns="0" rIns="0" bIns="0"/>
          <a:lstStyle>
            <a:lvl1pPr algn="l" defTabSz="914400" rtl="0" eaLnBrk="1" latinLnBrk="0" hangingPunct="1">
              <a:lnSpc>
                <a:spcPct val="95000"/>
              </a:lnSpc>
              <a:spcBef>
                <a:spcPct val="0"/>
              </a:spcBef>
              <a:buNone/>
              <a:defRPr sz="4000" kern="1200">
                <a:solidFill>
                  <a:srgbClr val="400000"/>
                </a:solidFill>
                <a:latin typeface="+mj-lt"/>
                <a:ea typeface="+mj-ea"/>
                <a:cs typeface="+mj-cs"/>
              </a:defRPr>
            </a:lvl1pPr>
          </a:lstStyle>
          <a:p>
            <a:r>
              <a:rPr lang="da-DK">
                <a:solidFill>
                  <a:srgbClr val="EFE6DD"/>
                </a:solidFill>
              </a:rPr>
              <a:t>Medlemsdemokrati </a:t>
            </a:r>
          </a:p>
        </p:txBody>
      </p:sp>
      <p:cxnSp>
        <p:nvCxnSpPr>
          <p:cNvPr id="17" name="Lige forbindelse 5">
            <a:extLst>
              <a:ext uri="{FF2B5EF4-FFF2-40B4-BE49-F238E27FC236}">
                <a16:creationId xmlns:a16="http://schemas.microsoft.com/office/drawing/2014/main" id="{06475842-F1AB-00D7-6F0A-1425CE94A834}"/>
              </a:ext>
            </a:extLst>
          </p:cNvPr>
          <p:cNvCxnSpPr>
            <a:cxnSpLocks/>
          </p:cNvCxnSpPr>
          <p:nvPr/>
        </p:nvCxnSpPr>
        <p:spPr>
          <a:xfrm>
            <a:off x="5576557" y="2692289"/>
            <a:ext cx="0" cy="972186"/>
          </a:xfrm>
          <a:prstGeom prst="line">
            <a:avLst/>
          </a:prstGeom>
          <a:ln w="9525">
            <a:solidFill>
              <a:srgbClr val="F74030"/>
            </a:solidFill>
          </a:ln>
        </p:spPr>
        <p:style>
          <a:lnRef idx="1">
            <a:schemeClr val="accent1"/>
          </a:lnRef>
          <a:fillRef idx="0">
            <a:schemeClr val="accent1"/>
          </a:fillRef>
          <a:effectRef idx="0">
            <a:schemeClr val="accent1"/>
          </a:effectRef>
          <a:fontRef idx="minor">
            <a:schemeClr val="tx1"/>
          </a:fontRef>
        </p:style>
      </p:cxnSp>
      <p:cxnSp>
        <p:nvCxnSpPr>
          <p:cNvPr id="6" name="Lige forbindelse 5">
            <a:extLst>
              <a:ext uri="{FF2B5EF4-FFF2-40B4-BE49-F238E27FC236}">
                <a16:creationId xmlns:a16="http://schemas.microsoft.com/office/drawing/2014/main" id="{FFBBBB1F-3CC2-3234-2C3C-FA73B231A0B2}"/>
              </a:ext>
            </a:extLst>
          </p:cNvPr>
          <p:cNvCxnSpPr>
            <a:cxnSpLocks/>
          </p:cNvCxnSpPr>
          <p:nvPr/>
        </p:nvCxnSpPr>
        <p:spPr>
          <a:xfrm>
            <a:off x="7117652" y="2234176"/>
            <a:ext cx="1084327" cy="0"/>
          </a:xfrm>
          <a:prstGeom prst="line">
            <a:avLst/>
          </a:prstGeom>
          <a:ln w="9525">
            <a:solidFill>
              <a:srgbClr val="F74030"/>
            </a:solidFill>
          </a:ln>
        </p:spPr>
        <p:style>
          <a:lnRef idx="1">
            <a:schemeClr val="accent1"/>
          </a:lnRef>
          <a:fillRef idx="0">
            <a:schemeClr val="accent1"/>
          </a:fillRef>
          <a:effectRef idx="0">
            <a:schemeClr val="accent1"/>
          </a:effectRef>
          <a:fontRef idx="minor">
            <a:schemeClr val="tx1"/>
          </a:fontRef>
        </p:style>
      </p:cxnSp>
      <p:sp>
        <p:nvSpPr>
          <p:cNvPr id="2" name="Rektangel 4">
            <a:extLst>
              <a:ext uri="{FF2B5EF4-FFF2-40B4-BE49-F238E27FC236}">
                <a16:creationId xmlns:a16="http://schemas.microsoft.com/office/drawing/2014/main" id="{3F32D678-B7F2-9377-5C23-E72E5679AF3C}"/>
              </a:ext>
            </a:extLst>
          </p:cNvPr>
          <p:cNvSpPr/>
          <p:nvPr/>
        </p:nvSpPr>
        <p:spPr>
          <a:xfrm>
            <a:off x="4031718" y="1758289"/>
            <a:ext cx="3085934" cy="9517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36000" rtlCol="0" anchor="ctr"/>
          <a:lstStyle/>
          <a:p>
            <a:pPr algn="ctr"/>
            <a:r>
              <a:rPr lang="da-DK" sz="2000" noProof="0">
                <a:solidFill>
                  <a:srgbClr val="EFE6DD"/>
                </a:solidFill>
                <a:latin typeface="+mj-lt"/>
              </a:rPr>
              <a:t>Repræsentantskab</a:t>
            </a:r>
          </a:p>
        </p:txBody>
      </p:sp>
      <p:sp>
        <p:nvSpPr>
          <p:cNvPr id="3" name="Rektangel 6">
            <a:extLst>
              <a:ext uri="{FF2B5EF4-FFF2-40B4-BE49-F238E27FC236}">
                <a16:creationId xmlns:a16="http://schemas.microsoft.com/office/drawing/2014/main" id="{486DB785-6E64-F812-BFFB-5496821EF16B}"/>
              </a:ext>
            </a:extLst>
          </p:cNvPr>
          <p:cNvSpPr/>
          <p:nvPr/>
        </p:nvSpPr>
        <p:spPr>
          <a:xfrm>
            <a:off x="4031718" y="3486699"/>
            <a:ext cx="3085934" cy="951772"/>
          </a:xfrm>
          <a:prstGeom prst="rect">
            <a:avLst/>
          </a:prstGeom>
          <a:solidFill>
            <a:srgbClr val="EAAE9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36000" rtlCol="0" anchor="ctr"/>
          <a:lstStyle/>
          <a:p>
            <a:pPr algn="ctr"/>
            <a:r>
              <a:rPr lang="da-DK" sz="2000" noProof="0">
                <a:solidFill>
                  <a:srgbClr val="400000"/>
                </a:solidFill>
                <a:latin typeface="+mj-lt"/>
              </a:rPr>
              <a:t>Bestyrelsen</a:t>
            </a:r>
          </a:p>
        </p:txBody>
      </p:sp>
      <p:sp>
        <p:nvSpPr>
          <p:cNvPr id="15" name="Rektangel 9">
            <a:extLst>
              <a:ext uri="{FF2B5EF4-FFF2-40B4-BE49-F238E27FC236}">
                <a16:creationId xmlns:a16="http://schemas.microsoft.com/office/drawing/2014/main" id="{73D969B6-9473-C04B-2B7E-5F74153CE788}"/>
              </a:ext>
            </a:extLst>
          </p:cNvPr>
          <p:cNvSpPr/>
          <p:nvPr/>
        </p:nvSpPr>
        <p:spPr>
          <a:xfrm>
            <a:off x="4031718" y="5215110"/>
            <a:ext cx="3085934" cy="951774"/>
          </a:xfrm>
          <a:prstGeom prst="rect">
            <a:avLst/>
          </a:prstGeom>
          <a:solidFill>
            <a:srgbClr val="CFAAF6"/>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36000" rtlCol="0" anchor="ctr"/>
          <a:lstStyle/>
          <a:p>
            <a:pPr algn="ctr"/>
            <a:r>
              <a:rPr lang="da-DK" sz="2000">
                <a:solidFill>
                  <a:srgbClr val="400000"/>
                </a:solidFill>
                <a:latin typeface="+mj-lt"/>
              </a:rPr>
              <a:t>Adm. direktør/</a:t>
            </a:r>
            <a:br>
              <a:rPr lang="da-DK" sz="2000">
                <a:solidFill>
                  <a:srgbClr val="400000"/>
                </a:solidFill>
                <a:latin typeface="+mj-lt"/>
              </a:rPr>
            </a:br>
            <a:r>
              <a:rPr lang="da-DK" sz="2000">
                <a:solidFill>
                  <a:srgbClr val="400000"/>
                </a:solidFill>
                <a:latin typeface="+mj-lt"/>
              </a:rPr>
              <a:t>administration</a:t>
            </a:r>
            <a:endParaRPr lang="da-DK" sz="2000" noProof="0">
              <a:solidFill>
                <a:srgbClr val="400000"/>
              </a:solidFill>
              <a:latin typeface="+mj-lt"/>
            </a:endParaRPr>
          </a:p>
        </p:txBody>
      </p:sp>
      <p:sp>
        <p:nvSpPr>
          <p:cNvPr id="10" name="Rektangel 4">
            <a:extLst>
              <a:ext uri="{FF2B5EF4-FFF2-40B4-BE49-F238E27FC236}">
                <a16:creationId xmlns:a16="http://schemas.microsoft.com/office/drawing/2014/main" id="{2D27F31C-9D06-E170-E98E-EA368DAAF0BA}"/>
              </a:ext>
            </a:extLst>
          </p:cNvPr>
          <p:cNvSpPr/>
          <p:nvPr/>
        </p:nvSpPr>
        <p:spPr>
          <a:xfrm>
            <a:off x="857497" y="2069572"/>
            <a:ext cx="2809020" cy="329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da-DK" sz="2000">
                <a:solidFill>
                  <a:srgbClr val="F74030"/>
                </a:solidFill>
                <a:latin typeface="+mj-lt"/>
              </a:rPr>
              <a:t>Medlemsdemokrati</a:t>
            </a:r>
          </a:p>
        </p:txBody>
      </p:sp>
      <p:sp>
        <p:nvSpPr>
          <p:cNvPr id="14" name="Rektangel 4">
            <a:extLst>
              <a:ext uri="{FF2B5EF4-FFF2-40B4-BE49-F238E27FC236}">
                <a16:creationId xmlns:a16="http://schemas.microsoft.com/office/drawing/2014/main" id="{5265D8B0-BE7F-7C92-246A-D0E4A8205E2A}"/>
              </a:ext>
            </a:extLst>
          </p:cNvPr>
          <p:cNvSpPr/>
          <p:nvPr/>
        </p:nvSpPr>
        <p:spPr>
          <a:xfrm>
            <a:off x="857497" y="5526394"/>
            <a:ext cx="2397950" cy="329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da-DK" sz="2000">
                <a:solidFill>
                  <a:srgbClr val="F74030"/>
                </a:solidFill>
                <a:latin typeface="+mj-lt"/>
              </a:rPr>
              <a:t>Administration</a:t>
            </a:r>
          </a:p>
        </p:txBody>
      </p:sp>
      <p:sp>
        <p:nvSpPr>
          <p:cNvPr id="8" name="Rektangel 4">
            <a:extLst>
              <a:ext uri="{FF2B5EF4-FFF2-40B4-BE49-F238E27FC236}">
                <a16:creationId xmlns:a16="http://schemas.microsoft.com/office/drawing/2014/main" id="{D592E5D3-B2E8-134B-2035-314BE396BB15}"/>
              </a:ext>
            </a:extLst>
          </p:cNvPr>
          <p:cNvSpPr/>
          <p:nvPr/>
        </p:nvSpPr>
        <p:spPr>
          <a:xfrm>
            <a:off x="7863324" y="1758289"/>
            <a:ext cx="3088211" cy="951774"/>
          </a:xfrm>
          <a:prstGeom prst="rect">
            <a:avLst/>
          </a:prstGeom>
          <a:solidFill>
            <a:srgbClr val="86191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36000" rtlCol="0" anchor="ctr"/>
          <a:lstStyle/>
          <a:p>
            <a:pPr algn="ctr"/>
            <a:r>
              <a:rPr lang="da-DK" sz="2000">
                <a:solidFill>
                  <a:srgbClr val="EFE6DD"/>
                </a:solidFill>
                <a:latin typeface="+mj-lt"/>
              </a:rPr>
              <a:t>Lokalforeninger </a:t>
            </a:r>
          </a:p>
          <a:p>
            <a:pPr algn="ctr"/>
            <a:r>
              <a:rPr lang="da-DK" sz="2000">
                <a:solidFill>
                  <a:srgbClr val="EFE6DD"/>
                </a:solidFill>
                <a:latin typeface="+mj-lt"/>
              </a:rPr>
              <a:t>og klubber</a:t>
            </a:r>
            <a:endParaRPr lang="da-DK" sz="2000" noProof="0">
              <a:solidFill>
                <a:srgbClr val="EFE6DD"/>
              </a:solidFill>
              <a:latin typeface="+mj-lt"/>
            </a:endParaRPr>
          </a:p>
        </p:txBody>
      </p:sp>
      <p:cxnSp>
        <p:nvCxnSpPr>
          <p:cNvPr id="19" name="Lige forbindelse 18">
            <a:extLst>
              <a:ext uri="{FF2B5EF4-FFF2-40B4-BE49-F238E27FC236}">
                <a16:creationId xmlns:a16="http://schemas.microsoft.com/office/drawing/2014/main" id="{A8889144-DCF7-0060-F68C-DCCEA657AC2B}"/>
              </a:ext>
            </a:extLst>
          </p:cNvPr>
          <p:cNvCxnSpPr>
            <a:cxnSpLocks/>
          </p:cNvCxnSpPr>
          <p:nvPr/>
        </p:nvCxnSpPr>
        <p:spPr>
          <a:xfrm>
            <a:off x="857497" y="4832217"/>
            <a:ext cx="10094038" cy="0"/>
          </a:xfrm>
          <a:prstGeom prst="line">
            <a:avLst/>
          </a:prstGeom>
          <a:ln w="9525">
            <a:solidFill>
              <a:srgbClr val="F7403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11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92DD8-6588-C4F5-8479-6E8BCC1877AA}"/>
            </a:ext>
          </a:extLst>
        </p:cNvPr>
        <p:cNvGrpSpPr/>
        <p:nvPr/>
      </p:nvGrpSpPr>
      <p:grpSpPr>
        <a:xfrm>
          <a:off x="0" y="0"/>
          <a:ext cx="0" cy="0"/>
          <a:chOff x="0" y="0"/>
          <a:chExt cx="0" cy="0"/>
        </a:xfrm>
      </p:grpSpPr>
      <p:sp>
        <p:nvSpPr>
          <p:cNvPr id="2" name="Undertitel 1">
            <a:extLst>
              <a:ext uri="{FF2B5EF4-FFF2-40B4-BE49-F238E27FC236}">
                <a16:creationId xmlns:a16="http://schemas.microsoft.com/office/drawing/2014/main" id="{43802393-9D14-B828-8D57-3A715DED31F1}"/>
              </a:ext>
            </a:extLst>
          </p:cNvPr>
          <p:cNvSpPr>
            <a:spLocks noGrp="1"/>
          </p:cNvSpPr>
          <p:nvPr>
            <p:ph type="subTitle" idx="1"/>
          </p:nvPr>
        </p:nvSpPr>
        <p:spPr/>
        <p:txBody>
          <a:bodyPr/>
          <a:lstStyle/>
          <a:p>
            <a:endParaRPr lang="da-DK"/>
          </a:p>
        </p:txBody>
      </p:sp>
      <p:sp>
        <p:nvSpPr>
          <p:cNvPr id="3" name="Pladsholder til sidefod 2">
            <a:extLst>
              <a:ext uri="{FF2B5EF4-FFF2-40B4-BE49-F238E27FC236}">
                <a16:creationId xmlns:a16="http://schemas.microsoft.com/office/drawing/2014/main" id="{7277F572-06D0-1AE6-FF2C-AD2B78B0D989}"/>
              </a:ext>
            </a:extLst>
          </p:cNvPr>
          <p:cNvSpPr>
            <a:spLocks noGrp="1"/>
          </p:cNvSpPr>
          <p:nvPr>
            <p:ph type="ftr" sz="quarter" idx="16"/>
          </p:nvPr>
        </p:nvSpPr>
        <p:spPr/>
        <p:txBody>
          <a:bodyPr/>
          <a:lstStyle/>
          <a:p>
            <a:r>
              <a:rPr lang="da-DK"/>
              <a:t>Hjerteforeningen</a:t>
            </a:r>
          </a:p>
        </p:txBody>
      </p:sp>
      <p:sp>
        <p:nvSpPr>
          <p:cNvPr id="4" name="Pladsholder til slidenummer 3">
            <a:extLst>
              <a:ext uri="{FF2B5EF4-FFF2-40B4-BE49-F238E27FC236}">
                <a16:creationId xmlns:a16="http://schemas.microsoft.com/office/drawing/2014/main" id="{13D98C25-FDC2-F31E-5230-6C55452B62BB}"/>
              </a:ext>
            </a:extLst>
          </p:cNvPr>
          <p:cNvSpPr>
            <a:spLocks noGrp="1"/>
          </p:cNvSpPr>
          <p:nvPr>
            <p:ph type="sldNum" sz="quarter" idx="17"/>
          </p:nvPr>
        </p:nvSpPr>
        <p:spPr/>
        <p:txBody>
          <a:bodyPr/>
          <a:lstStyle/>
          <a:p>
            <a:fld id="{24C8C45C-947F-4981-8B3F-4F32E973C901}" type="slidenum">
              <a:rPr lang="da-DK" smtClean="0"/>
              <a:pPr/>
              <a:t>7</a:t>
            </a:fld>
            <a:endParaRPr lang="da-DK"/>
          </a:p>
        </p:txBody>
      </p:sp>
      <p:sp>
        <p:nvSpPr>
          <p:cNvPr id="5" name="Titel 4">
            <a:extLst>
              <a:ext uri="{FF2B5EF4-FFF2-40B4-BE49-F238E27FC236}">
                <a16:creationId xmlns:a16="http://schemas.microsoft.com/office/drawing/2014/main" id="{42791643-8343-2F66-6887-BA36DE4136D7}"/>
              </a:ext>
            </a:extLst>
          </p:cNvPr>
          <p:cNvSpPr>
            <a:spLocks noGrp="1"/>
          </p:cNvSpPr>
          <p:nvPr>
            <p:ph type="ctrTitle"/>
          </p:nvPr>
        </p:nvSpPr>
        <p:spPr>
          <a:xfrm>
            <a:off x="539748" y="2344737"/>
            <a:ext cx="9093350" cy="3280749"/>
          </a:xfrm>
        </p:spPr>
        <p:txBody>
          <a:bodyPr/>
          <a:lstStyle/>
          <a:p>
            <a:r>
              <a:rPr lang="da-DK">
                <a:latin typeface="Poppins Light" pitchFamily="2" charset="77"/>
                <a:cs typeface="Poppins Light" pitchFamily="2" charset="77"/>
              </a:rPr>
              <a:t>02</a:t>
            </a:r>
            <a:br>
              <a:rPr lang="da-DK"/>
            </a:br>
            <a:r>
              <a:rPr lang="da-DK"/>
              <a:t>Danmark og hjertesygdom</a:t>
            </a:r>
          </a:p>
        </p:txBody>
      </p:sp>
      <mc:AlternateContent xmlns:mc="http://schemas.openxmlformats.org/markup-compatibility/2006" xmlns:p14="http://schemas.microsoft.com/office/powerpoint/2010/main">
        <mc:Choice Requires="p14">
          <p:contentPart p14:bwMode="auto" r:id="rId3">
            <p14:nvContentPartPr>
              <p14:cNvPr id="6" name="Håndskrift 5">
                <a:extLst>
                  <a:ext uri="{FF2B5EF4-FFF2-40B4-BE49-F238E27FC236}">
                    <a16:creationId xmlns:a16="http://schemas.microsoft.com/office/drawing/2014/main" id="{1785C03C-64F3-A802-1A36-F4DDEDC1BA40}"/>
                  </a:ext>
                </a:extLst>
              </p14:cNvPr>
              <p14:cNvContentPartPr/>
              <p14:nvPr/>
            </p14:nvContentPartPr>
            <p14:xfrm>
              <a:off x="-1085992" y="5761346"/>
              <a:ext cx="7979" cy="7979"/>
            </p14:xfrm>
          </p:contentPart>
        </mc:Choice>
        <mc:Fallback xmlns="">
          <p:pic>
            <p:nvPicPr>
              <p:cNvPr id="6" name="Håndskrift 5">
                <a:extLst>
                  <a:ext uri="{FF2B5EF4-FFF2-40B4-BE49-F238E27FC236}">
                    <a16:creationId xmlns:a16="http://schemas.microsoft.com/office/drawing/2014/main" id="{1785C03C-64F3-A802-1A36-F4DDEDC1BA40}"/>
                  </a:ext>
                </a:extLst>
              </p:cNvPr>
              <p:cNvPicPr/>
              <p:nvPr/>
            </p:nvPicPr>
            <p:blipFill>
              <a:blip r:embed="rId4"/>
              <a:stretch>
                <a:fillRect/>
              </a:stretch>
            </p:blipFill>
            <p:spPr>
              <a:xfrm>
                <a:off x="-1484942" y="5717018"/>
                <a:ext cx="797900" cy="95748"/>
              </a:xfrm>
              <a:prstGeom prst="rect">
                <a:avLst/>
              </a:prstGeom>
            </p:spPr>
          </p:pic>
        </mc:Fallback>
      </mc:AlternateContent>
    </p:spTree>
    <p:extLst>
      <p:ext uri="{BB962C8B-B14F-4D97-AF65-F5344CB8AC3E}">
        <p14:creationId xmlns:p14="http://schemas.microsoft.com/office/powerpoint/2010/main" val="298542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6390D5A7-2724-4C6F-BD5D-48E5C52963F9}"/>
              </a:ext>
            </a:extLst>
          </p:cNvPr>
          <p:cNvSpPr/>
          <p:nvPr/>
        </p:nvSpPr>
        <p:spPr>
          <a:xfrm>
            <a:off x="0" y="0"/>
            <a:ext cx="12192000" cy="6858000"/>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2" name="Titel 1">
            <a:extLst>
              <a:ext uri="{FF2B5EF4-FFF2-40B4-BE49-F238E27FC236}">
                <a16:creationId xmlns:a16="http://schemas.microsoft.com/office/drawing/2014/main" id="{32EF9742-16DC-760A-FB6C-7FBC46B59538}"/>
              </a:ext>
            </a:extLst>
          </p:cNvPr>
          <p:cNvSpPr>
            <a:spLocks noGrp="1"/>
          </p:cNvSpPr>
          <p:nvPr>
            <p:ph type="title" idx="4294967295"/>
          </p:nvPr>
        </p:nvSpPr>
        <p:spPr>
          <a:xfrm>
            <a:off x="562317" y="466725"/>
            <a:ext cx="5446713" cy="1171575"/>
          </a:xfrm>
        </p:spPr>
        <p:txBody>
          <a:bodyPr anchor="t" anchorCtr="0"/>
          <a:lstStyle/>
          <a:p>
            <a:r>
              <a:rPr lang="da-DK"/>
              <a:t>Hjertetal </a:t>
            </a:r>
          </a:p>
        </p:txBody>
      </p:sp>
      <p:grpSp>
        <p:nvGrpSpPr>
          <p:cNvPr id="54" name="Gruppe 53">
            <a:extLst>
              <a:ext uri="{FF2B5EF4-FFF2-40B4-BE49-F238E27FC236}">
                <a16:creationId xmlns:a16="http://schemas.microsoft.com/office/drawing/2014/main" id="{C0039692-99AE-547C-3DEA-3DE5BD5B41A1}"/>
              </a:ext>
            </a:extLst>
          </p:cNvPr>
          <p:cNvGrpSpPr/>
          <p:nvPr/>
        </p:nvGrpSpPr>
        <p:grpSpPr>
          <a:xfrm>
            <a:off x="4336044" y="1609805"/>
            <a:ext cx="748603" cy="1086839"/>
            <a:chOff x="3677791" y="1267447"/>
            <a:chExt cx="748603" cy="1086839"/>
          </a:xfrm>
        </p:grpSpPr>
        <p:grpSp>
          <p:nvGrpSpPr>
            <p:cNvPr id="44" name="Grafik 21">
              <a:extLst>
                <a:ext uri="{FF2B5EF4-FFF2-40B4-BE49-F238E27FC236}">
                  <a16:creationId xmlns:a16="http://schemas.microsoft.com/office/drawing/2014/main" id="{4BF3FB71-8E7A-16D5-8FF0-EBFD2D1C1932}"/>
                </a:ext>
              </a:extLst>
            </p:cNvPr>
            <p:cNvGrpSpPr/>
            <p:nvPr/>
          </p:nvGrpSpPr>
          <p:grpSpPr>
            <a:xfrm>
              <a:off x="3888967" y="1696679"/>
              <a:ext cx="333464" cy="22526"/>
              <a:chOff x="3888967" y="1696679"/>
              <a:chExt cx="333464" cy="22526"/>
            </a:xfrm>
            <a:noFill/>
          </p:grpSpPr>
          <p:sp>
            <p:nvSpPr>
              <p:cNvPr id="45" name="Kombinationstegning 44">
                <a:extLst>
                  <a:ext uri="{FF2B5EF4-FFF2-40B4-BE49-F238E27FC236}">
                    <a16:creationId xmlns:a16="http://schemas.microsoft.com/office/drawing/2014/main" id="{1406044C-C3B3-87DC-217B-4B24BB0FC89F}"/>
                  </a:ext>
                </a:extLst>
              </p:cNvPr>
              <p:cNvSpPr/>
              <p:nvPr/>
            </p:nvSpPr>
            <p:spPr>
              <a:xfrm>
                <a:off x="4113681" y="1696679"/>
                <a:ext cx="108750" cy="22526"/>
              </a:xfrm>
              <a:custGeom>
                <a:avLst/>
                <a:gdLst>
                  <a:gd name="connsiteX0" fmla="*/ 108751 w 108750"/>
                  <a:gd name="connsiteY0" fmla="*/ 0 h 22526"/>
                  <a:gd name="connsiteX1" fmla="*/ 54375 w 108750"/>
                  <a:gd name="connsiteY1" fmla="*/ 22527 h 22526"/>
                  <a:gd name="connsiteX2" fmla="*/ 0 w 108750"/>
                  <a:gd name="connsiteY2" fmla="*/ 0 h 22526"/>
                </a:gdLst>
                <a:ahLst/>
                <a:cxnLst>
                  <a:cxn ang="0">
                    <a:pos x="connsiteX0" y="connsiteY0"/>
                  </a:cxn>
                  <a:cxn ang="0">
                    <a:pos x="connsiteX1" y="connsiteY1"/>
                  </a:cxn>
                  <a:cxn ang="0">
                    <a:pos x="connsiteX2" y="connsiteY2"/>
                  </a:cxn>
                </a:cxnLst>
                <a:rect l="l" t="t" r="r" b="b"/>
                <a:pathLst>
                  <a:path w="108750" h="22526">
                    <a:moveTo>
                      <a:pt x="108751" y="0"/>
                    </a:moveTo>
                    <a:cubicBezTo>
                      <a:pt x="94879" y="13871"/>
                      <a:pt x="75571" y="22527"/>
                      <a:pt x="54375" y="22527"/>
                    </a:cubicBezTo>
                    <a:cubicBezTo>
                      <a:pt x="33180" y="22527"/>
                      <a:pt x="13871" y="13871"/>
                      <a:pt x="0" y="0"/>
                    </a:cubicBezTo>
                  </a:path>
                </a:pathLst>
              </a:custGeom>
              <a:noFill/>
              <a:ln w="50800" cap="flat">
                <a:solidFill>
                  <a:srgbClr val="4058F4"/>
                </a:solidFill>
                <a:prstDash val="solid"/>
                <a:miter/>
              </a:ln>
            </p:spPr>
            <p:txBody>
              <a:bodyPr rtlCol="0" anchor="ctr"/>
              <a:lstStyle/>
              <a:p>
                <a:endParaRPr lang="da-DK"/>
              </a:p>
            </p:txBody>
          </p:sp>
          <p:sp>
            <p:nvSpPr>
              <p:cNvPr id="47" name="Kombinationstegning 46">
                <a:extLst>
                  <a:ext uri="{FF2B5EF4-FFF2-40B4-BE49-F238E27FC236}">
                    <a16:creationId xmlns:a16="http://schemas.microsoft.com/office/drawing/2014/main" id="{B3C63B97-A839-3026-CA5D-B92B710B6FF1}"/>
                  </a:ext>
                </a:extLst>
              </p:cNvPr>
              <p:cNvSpPr/>
              <p:nvPr/>
            </p:nvSpPr>
            <p:spPr>
              <a:xfrm>
                <a:off x="3888967" y="1696679"/>
                <a:ext cx="108750" cy="22526"/>
              </a:xfrm>
              <a:custGeom>
                <a:avLst/>
                <a:gdLst>
                  <a:gd name="connsiteX0" fmla="*/ 108751 w 108750"/>
                  <a:gd name="connsiteY0" fmla="*/ 0 h 22526"/>
                  <a:gd name="connsiteX1" fmla="*/ 54375 w 108750"/>
                  <a:gd name="connsiteY1" fmla="*/ 22527 h 22526"/>
                  <a:gd name="connsiteX2" fmla="*/ 0 w 108750"/>
                  <a:gd name="connsiteY2" fmla="*/ 0 h 22526"/>
                </a:gdLst>
                <a:ahLst/>
                <a:cxnLst>
                  <a:cxn ang="0">
                    <a:pos x="connsiteX0" y="connsiteY0"/>
                  </a:cxn>
                  <a:cxn ang="0">
                    <a:pos x="connsiteX1" y="connsiteY1"/>
                  </a:cxn>
                  <a:cxn ang="0">
                    <a:pos x="connsiteX2" y="connsiteY2"/>
                  </a:cxn>
                </a:cxnLst>
                <a:rect l="l" t="t" r="r" b="b"/>
                <a:pathLst>
                  <a:path w="108750" h="22526">
                    <a:moveTo>
                      <a:pt x="108751" y="0"/>
                    </a:moveTo>
                    <a:cubicBezTo>
                      <a:pt x="94879" y="13871"/>
                      <a:pt x="75571" y="22527"/>
                      <a:pt x="54375" y="22527"/>
                    </a:cubicBezTo>
                    <a:cubicBezTo>
                      <a:pt x="33180" y="22527"/>
                      <a:pt x="13871" y="13871"/>
                      <a:pt x="0" y="0"/>
                    </a:cubicBezTo>
                  </a:path>
                </a:pathLst>
              </a:custGeom>
              <a:noFill/>
              <a:ln w="50800" cap="flat">
                <a:solidFill>
                  <a:srgbClr val="4058F4"/>
                </a:solidFill>
                <a:prstDash val="solid"/>
                <a:miter/>
              </a:ln>
            </p:spPr>
            <p:txBody>
              <a:bodyPr rtlCol="0" anchor="ctr"/>
              <a:lstStyle/>
              <a:p>
                <a:endParaRPr lang="da-DK"/>
              </a:p>
            </p:txBody>
          </p:sp>
        </p:grpSp>
        <p:sp>
          <p:nvSpPr>
            <p:cNvPr id="48" name="Kombinationstegning 47">
              <a:extLst>
                <a:ext uri="{FF2B5EF4-FFF2-40B4-BE49-F238E27FC236}">
                  <a16:creationId xmlns:a16="http://schemas.microsoft.com/office/drawing/2014/main" id="{D03FE005-EEA8-BF7D-3C22-11BEC4626DF4}"/>
                </a:ext>
              </a:extLst>
            </p:cNvPr>
            <p:cNvSpPr/>
            <p:nvPr/>
          </p:nvSpPr>
          <p:spPr>
            <a:xfrm>
              <a:off x="3767344" y="1462532"/>
              <a:ext cx="575268" cy="575268"/>
            </a:xfrm>
            <a:custGeom>
              <a:avLst/>
              <a:gdLst>
                <a:gd name="connsiteX0" fmla="*/ 575268 w 575268"/>
                <a:gd name="connsiteY0" fmla="*/ 287634 h 575268"/>
                <a:gd name="connsiteX1" fmla="*/ 287634 w 575268"/>
                <a:gd name="connsiteY1" fmla="*/ 575269 h 575268"/>
                <a:gd name="connsiteX2" fmla="*/ 0 w 575268"/>
                <a:gd name="connsiteY2" fmla="*/ 287634 h 575268"/>
                <a:gd name="connsiteX3" fmla="*/ 287634 w 575268"/>
                <a:gd name="connsiteY3" fmla="*/ 0 h 575268"/>
                <a:gd name="connsiteX4" fmla="*/ 575268 w 575268"/>
                <a:gd name="connsiteY4" fmla="*/ 287634 h 575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268" h="575268">
                  <a:moveTo>
                    <a:pt x="575268" y="287634"/>
                  </a:moveTo>
                  <a:cubicBezTo>
                    <a:pt x="575268" y="446490"/>
                    <a:pt x="446490" y="575269"/>
                    <a:pt x="287634" y="575269"/>
                  </a:cubicBezTo>
                  <a:cubicBezTo>
                    <a:pt x="128778" y="575269"/>
                    <a:pt x="0" y="446490"/>
                    <a:pt x="0" y="287634"/>
                  </a:cubicBezTo>
                  <a:cubicBezTo>
                    <a:pt x="0" y="128778"/>
                    <a:pt x="128778" y="0"/>
                    <a:pt x="287634" y="0"/>
                  </a:cubicBezTo>
                  <a:cubicBezTo>
                    <a:pt x="446490" y="0"/>
                    <a:pt x="575268" y="128778"/>
                    <a:pt x="575268" y="287634"/>
                  </a:cubicBezTo>
                  <a:close/>
                </a:path>
              </a:pathLst>
            </a:custGeom>
            <a:noFill/>
            <a:ln w="50800" cap="flat">
              <a:solidFill>
                <a:srgbClr val="4058F4"/>
              </a:solidFill>
              <a:prstDash val="solid"/>
              <a:miter/>
            </a:ln>
          </p:spPr>
          <p:txBody>
            <a:bodyPr rtlCol="0" anchor="ctr"/>
            <a:lstStyle/>
            <a:p>
              <a:endParaRPr lang="da-DK"/>
            </a:p>
          </p:txBody>
        </p:sp>
        <p:sp>
          <p:nvSpPr>
            <p:cNvPr id="49" name="Kombinationstegning 48">
              <a:extLst>
                <a:ext uri="{FF2B5EF4-FFF2-40B4-BE49-F238E27FC236}">
                  <a16:creationId xmlns:a16="http://schemas.microsoft.com/office/drawing/2014/main" id="{66695743-321E-473D-595C-F74650E7F049}"/>
                </a:ext>
              </a:extLst>
            </p:cNvPr>
            <p:cNvSpPr/>
            <p:nvPr/>
          </p:nvSpPr>
          <p:spPr>
            <a:xfrm>
              <a:off x="3969642" y="1267447"/>
              <a:ext cx="97542" cy="195085"/>
            </a:xfrm>
            <a:custGeom>
              <a:avLst/>
              <a:gdLst>
                <a:gd name="connsiteX0" fmla="*/ 97543 w 97542"/>
                <a:gd name="connsiteY0" fmla="*/ 195085 h 195085"/>
                <a:gd name="connsiteX1" fmla="*/ 0 w 97542"/>
                <a:gd name="connsiteY1" fmla="*/ 97543 h 195085"/>
                <a:gd name="connsiteX2" fmla="*/ 97543 w 97542"/>
                <a:gd name="connsiteY2" fmla="*/ 0 h 195085"/>
              </a:gdLst>
              <a:ahLst/>
              <a:cxnLst>
                <a:cxn ang="0">
                  <a:pos x="connsiteX0" y="connsiteY0"/>
                </a:cxn>
                <a:cxn ang="0">
                  <a:pos x="connsiteX1" y="connsiteY1"/>
                </a:cxn>
                <a:cxn ang="0">
                  <a:pos x="connsiteX2" y="connsiteY2"/>
                </a:cxn>
              </a:cxnLst>
              <a:rect l="l" t="t" r="r" b="b"/>
              <a:pathLst>
                <a:path w="97542" h="195085">
                  <a:moveTo>
                    <a:pt x="97543" y="195085"/>
                  </a:moveTo>
                  <a:cubicBezTo>
                    <a:pt x="43611" y="195085"/>
                    <a:pt x="0" y="151363"/>
                    <a:pt x="0" y="97543"/>
                  </a:cubicBezTo>
                  <a:cubicBezTo>
                    <a:pt x="0" y="43722"/>
                    <a:pt x="43722" y="0"/>
                    <a:pt x="97543" y="0"/>
                  </a:cubicBezTo>
                </a:path>
              </a:pathLst>
            </a:custGeom>
            <a:noFill/>
            <a:ln w="50800" cap="flat">
              <a:solidFill>
                <a:srgbClr val="4058F4"/>
              </a:solidFill>
              <a:prstDash val="solid"/>
              <a:miter/>
            </a:ln>
          </p:spPr>
          <p:txBody>
            <a:bodyPr rtlCol="0" anchor="ctr"/>
            <a:lstStyle/>
            <a:p>
              <a:endParaRPr lang="da-DK"/>
            </a:p>
          </p:txBody>
        </p:sp>
        <p:sp>
          <p:nvSpPr>
            <p:cNvPr id="50" name="Kombinationstegning 49">
              <a:extLst>
                <a:ext uri="{FF2B5EF4-FFF2-40B4-BE49-F238E27FC236}">
                  <a16:creationId xmlns:a16="http://schemas.microsoft.com/office/drawing/2014/main" id="{A8A84260-027F-02B1-4227-3DEA535C7AF1}"/>
                </a:ext>
              </a:extLst>
            </p:cNvPr>
            <p:cNvSpPr/>
            <p:nvPr/>
          </p:nvSpPr>
          <p:spPr>
            <a:xfrm>
              <a:off x="3677791" y="1652624"/>
              <a:ext cx="97542" cy="195085"/>
            </a:xfrm>
            <a:custGeom>
              <a:avLst/>
              <a:gdLst>
                <a:gd name="connsiteX0" fmla="*/ 97543 w 97542"/>
                <a:gd name="connsiteY0" fmla="*/ 195085 h 195085"/>
                <a:gd name="connsiteX1" fmla="*/ 0 w 97542"/>
                <a:gd name="connsiteY1" fmla="*/ 97543 h 195085"/>
                <a:gd name="connsiteX2" fmla="*/ 97543 w 97542"/>
                <a:gd name="connsiteY2" fmla="*/ 0 h 195085"/>
              </a:gdLst>
              <a:ahLst/>
              <a:cxnLst>
                <a:cxn ang="0">
                  <a:pos x="connsiteX0" y="connsiteY0"/>
                </a:cxn>
                <a:cxn ang="0">
                  <a:pos x="connsiteX1" y="connsiteY1"/>
                </a:cxn>
                <a:cxn ang="0">
                  <a:pos x="connsiteX2" y="connsiteY2"/>
                </a:cxn>
              </a:cxnLst>
              <a:rect l="l" t="t" r="r" b="b"/>
              <a:pathLst>
                <a:path w="97542" h="195085">
                  <a:moveTo>
                    <a:pt x="97543" y="195085"/>
                  </a:moveTo>
                  <a:cubicBezTo>
                    <a:pt x="43611" y="195085"/>
                    <a:pt x="0" y="151363"/>
                    <a:pt x="0" y="97543"/>
                  </a:cubicBezTo>
                  <a:cubicBezTo>
                    <a:pt x="0" y="43722"/>
                    <a:pt x="43722" y="0"/>
                    <a:pt x="97543" y="0"/>
                  </a:cubicBezTo>
                </a:path>
              </a:pathLst>
            </a:custGeom>
            <a:noFill/>
            <a:ln w="50800" cap="flat">
              <a:solidFill>
                <a:srgbClr val="4058F4"/>
              </a:solidFill>
              <a:prstDash val="solid"/>
              <a:miter/>
            </a:ln>
          </p:spPr>
          <p:txBody>
            <a:bodyPr rtlCol="0" anchor="ctr"/>
            <a:lstStyle/>
            <a:p>
              <a:endParaRPr lang="da-DK"/>
            </a:p>
          </p:txBody>
        </p:sp>
        <p:sp>
          <p:nvSpPr>
            <p:cNvPr id="51" name="Kombinationstegning 50">
              <a:extLst>
                <a:ext uri="{FF2B5EF4-FFF2-40B4-BE49-F238E27FC236}">
                  <a16:creationId xmlns:a16="http://schemas.microsoft.com/office/drawing/2014/main" id="{970E2CA3-FF8C-CB71-657B-EADAC20E4124}"/>
                </a:ext>
              </a:extLst>
            </p:cNvPr>
            <p:cNvSpPr/>
            <p:nvPr/>
          </p:nvSpPr>
          <p:spPr>
            <a:xfrm>
              <a:off x="4328852" y="1652624"/>
              <a:ext cx="97542" cy="195085"/>
            </a:xfrm>
            <a:custGeom>
              <a:avLst/>
              <a:gdLst>
                <a:gd name="connsiteX0" fmla="*/ 0 w 97542"/>
                <a:gd name="connsiteY0" fmla="*/ 0 h 195085"/>
                <a:gd name="connsiteX1" fmla="*/ 97543 w 97542"/>
                <a:gd name="connsiteY1" fmla="*/ 97543 h 195085"/>
                <a:gd name="connsiteX2" fmla="*/ 0 w 97542"/>
                <a:gd name="connsiteY2" fmla="*/ 195085 h 195085"/>
              </a:gdLst>
              <a:ahLst/>
              <a:cxnLst>
                <a:cxn ang="0">
                  <a:pos x="connsiteX0" y="connsiteY0"/>
                </a:cxn>
                <a:cxn ang="0">
                  <a:pos x="connsiteX1" y="connsiteY1"/>
                </a:cxn>
                <a:cxn ang="0">
                  <a:pos x="connsiteX2" y="connsiteY2"/>
                </a:cxn>
              </a:cxnLst>
              <a:rect l="l" t="t" r="r" b="b"/>
              <a:pathLst>
                <a:path w="97542" h="195085">
                  <a:moveTo>
                    <a:pt x="0" y="0"/>
                  </a:moveTo>
                  <a:cubicBezTo>
                    <a:pt x="53931" y="0"/>
                    <a:pt x="97543" y="43722"/>
                    <a:pt x="97543" y="97543"/>
                  </a:cubicBezTo>
                  <a:cubicBezTo>
                    <a:pt x="97543" y="151363"/>
                    <a:pt x="53820" y="195085"/>
                    <a:pt x="0" y="195085"/>
                  </a:cubicBezTo>
                </a:path>
              </a:pathLst>
            </a:custGeom>
            <a:noFill/>
            <a:ln w="50800" cap="flat">
              <a:solidFill>
                <a:srgbClr val="4058F4"/>
              </a:solidFill>
              <a:prstDash val="solid"/>
              <a:miter/>
            </a:ln>
          </p:spPr>
          <p:txBody>
            <a:bodyPr rtlCol="0" anchor="ctr"/>
            <a:lstStyle/>
            <a:p>
              <a:endParaRPr lang="da-DK"/>
            </a:p>
          </p:txBody>
        </p:sp>
        <p:sp>
          <p:nvSpPr>
            <p:cNvPr id="52" name="Kombinationstegning 51">
              <a:extLst>
                <a:ext uri="{FF2B5EF4-FFF2-40B4-BE49-F238E27FC236}">
                  <a16:creationId xmlns:a16="http://schemas.microsoft.com/office/drawing/2014/main" id="{A099FA3E-7CC6-95FB-374C-6398C1BE503B}"/>
                </a:ext>
              </a:extLst>
            </p:cNvPr>
            <p:cNvSpPr/>
            <p:nvPr/>
          </p:nvSpPr>
          <p:spPr>
            <a:xfrm>
              <a:off x="3964649" y="1851038"/>
              <a:ext cx="180659" cy="37396"/>
            </a:xfrm>
            <a:custGeom>
              <a:avLst/>
              <a:gdLst>
                <a:gd name="connsiteX0" fmla="*/ 180659 w 180659"/>
                <a:gd name="connsiteY0" fmla="*/ 0 h 37396"/>
                <a:gd name="connsiteX1" fmla="*/ 90330 w 180659"/>
                <a:gd name="connsiteY1" fmla="*/ 37397 h 37396"/>
                <a:gd name="connsiteX2" fmla="*/ 0 w 180659"/>
                <a:gd name="connsiteY2" fmla="*/ 0 h 37396"/>
              </a:gdLst>
              <a:ahLst/>
              <a:cxnLst>
                <a:cxn ang="0">
                  <a:pos x="connsiteX0" y="connsiteY0"/>
                </a:cxn>
                <a:cxn ang="0">
                  <a:pos x="connsiteX1" y="connsiteY1"/>
                </a:cxn>
                <a:cxn ang="0">
                  <a:pos x="connsiteX2" y="connsiteY2"/>
                </a:cxn>
              </a:cxnLst>
              <a:rect l="l" t="t" r="r" b="b"/>
              <a:pathLst>
                <a:path w="180659" h="37396">
                  <a:moveTo>
                    <a:pt x="180659" y="0"/>
                  </a:moveTo>
                  <a:cubicBezTo>
                    <a:pt x="157577" y="23082"/>
                    <a:pt x="125618" y="37397"/>
                    <a:pt x="90330" y="37397"/>
                  </a:cubicBezTo>
                  <a:cubicBezTo>
                    <a:pt x="55041" y="37397"/>
                    <a:pt x="23082" y="23082"/>
                    <a:pt x="0" y="0"/>
                  </a:cubicBezTo>
                </a:path>
              </a:pathLst>
            </a:custGeom>
            <a:noFill/>
            <a:ln w="50800" cap="flat">
              <a:solidFill>
                <a:srgbClr val="4058F4"/>
              </a:solidFill>
              <a:prstDash val="solid"/>
              <a:miter/>
            </a:ln>
          </p:spPr>
          <p:txBody>
            <a:bodyPr rtlCol="0" anchor="ctr"/>
            <a:lstStyle/>
            <a:p>
              <a:endParaRPr lang="da-DK"/>
            </a:p>
          </p:txBody>
        </p:sp>
        <p:sp>
          <p:nvSpPr>
            <p:cNvPr id="53" name="Kombinationstegning 52">
              <a:extLst>
                <a:ext uri="{FF2B5EF4-FFF2-40B4-BE49-F238E27FC236}">
                  <a16:creationId xmlns:a16="http://schemas.microsoft.com/office/drawing/2014/main" id="{FA1B99B8-BB8E-A5AD-8C27-D66C80717EB9}"/>
                </a:ext>
              </a:extLst>
            </p:cNvPr>
            <p:cNvSpPr/>
            <p:nvPr/>
          </p:nvSpPr>
          <p:spPr>
            <a:xfrm>
              <a:off x="3928332" y="2134566"/>
              <a:ext cx="254845" cy="219720"/>
            </a:xfrm>
            <a:custGeom>
              <a:avLst/>
              <a:gdLst>
                <a:gd name="connsiteX0" fmla="*/ 186237 w 254845"/>
                <a:gd name="connsiteY0" fmla="*/ 0 h 219720"/>
                <a:gd name="connsiteX1" fmla="*/ 127423 w 254845"/>
                <a:gd name="connsiteY1" fmla="*/ 37397 h 219720"/>
                <a:gd name="connsiteX2" fmla="*/ 113441 w 254845"/>
                <a:gd name="connsiteY2" fmla="*/ 18754 h 219720"/>
                <a:gd name="connsiteX3" fmla="*/ 68609 w 254845"/>
                <a:gd name="connsiteY3" fmla="*/ 111 h 219720"/>
                <a:gd name="connsiteX4" fmla="*/ 1028 w 254845"/>
                <a:gd name="connsiteY4" fmla="*/ 83560 h 219720"/>
                <a:gd name="connsiteX5" fmla="*/ 127423 w 254845"/>
                <a:gd name="connsiteY5" fmla="*/ 219721 h 219720"/>
                <a:gd name="connsiteX6" fmla="*/ 213646 w 254845"/>
                <a:gd name="connsiteY6" fmla="*/ 153582 h 219720"/>
                <a:gd name="connsiteX7" fmla="*/ 253818 w 254845"/>
                <a:gd name="connsiteY7" fmla="*/ 83449 h 219720"/>
                <a:gd name="connsiteX8" fmla="*/ 186237 w 254845"/>
                <a:gd name="connsiteY8" fmla="*/ 0 h 21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845" h="219720">
                  <a:moveTo>
                    <a:pt x="186237" y="0"/>
                  </a:moveTo>
                  <a:cubicBezTo>
                    <a:pt x="145178" y="0"/>
                    <a:pt x="127423" y="37397"/>
                    <a:pt x="127423" y="37397"/>
                  </a:cubicBezTo>
                  <a:cubicBezTo>
                    <a:pt x="123761" y="30517"/>
                    <a:pt x="119100" y="24191"/>
                    <a:pt x="113441" y="18754"/>
                  </a:cubicBezTo>
                  <a:cubicBezTo>
                    <a:pt x="101567" y="6769"/>
                    <a:pt x="85476" y="111"/>
                    <a:pt x="68609" y="111"/>
                  </a:cubicBezTo>
                  <a:cubicBezTo>
                    <a:pt x="27550" y="111"/>
                    <a:pt x="-6407" y="33513"/>
                    <a:pt x="1028" y="83560"/>
                  </a:cubicBezTo>
                  <a:cubicBezTo>
                    <a:pt x="8463" y="133608"/>
                    <a:pt x="58621" y="174889"/>
                    <a:pt x="127423" y="219721"/>
                  </a:cubicBezTo>
                  <a:cubicBezTo>
                    <a:pt x="161823" y="197305"/>
                    <a:pt x="191563" y="175776"/>
                    <a:pt x="213646" y="153582"/>
                  </a:cubicBezTo>
                  <a:cubicBezTo>
                    <a:pt x="235730" y="131388"/>
                    <a:pt x="250045" y="108529"/>
                    <a:pt x="253818" y="83449"/>
                  </a:cubicBezTo>
                  <a:cubicBezTo>
                    <a:pt x="261253" y="33402"/>
                    <a:pt x="227296" y="0"/>
                    <a:pt x="186237" y="0"/>
                  </a:cubicBezTo>
                </a:path>
              </a:pathLst>
            </a:custGeom>
            <a:solidFill>
              <a:srgbClr val="F74030"/>
            </a:solidFill>
            <a:ln w="11068" cap="flat">
              <a:noFill/>
              <a:prstDash val="solid"/>
              <a:miter/>
            </a:ln>
          </p:spPr>
          <p:txBody>
            <a:bodyPr rtlCol="0" anchor="ctr"/>
            <a:lstStyle/>
            <a:p>
              <a:endParaRPr lang="da-DK"/>
            </a:p>
          </p:txBody>
        </p:sp>
      </p:grpSp>
      <p:sp>
        <p:nvSpPr>
          <p:cNvPr id="8" name="Tekstfelt 7">
            <a:extLst>
              <a:ext uri="{FF2B5EF4-FFF2-40B4-BE49-F238E27FC236}">
                <a16:creationId xmlns:a16="http://schemas.microsoft.com/office/drawing/2014/main" id="{4C8C71CB-A18C-0C78-DBA9-CB4C19AEFF28}"/>
              </a:ext>
            </a:extLst>
          </p:cNvPr>
          <p:cNvSpPr txBox="1"/>
          <p:nvPr/>
        </p:nvSpPr>
        <p:spPr>
          <a:xfrm>
            <a:off x="3558125" y="2914480"/>
            <a:ext cx="2304441" cy="107721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a:ln>
                  <a:noFill/>
                </a:ln>
                <a:solidFill>
                  <a:srgbClr val="4058F4"/>
                </a:solidFill>
                <a:effectLst/>
                <a:uLnTx/>
                <a:uFillTx/>
                <a:latin typeface="+mj-lt"/>
                <a:ea typeface="+mn-ea"/>
                <a:cs typeface="+mn-cs"/>
              </a:rPr>
              <a:t>500 børn </a:t>
            </a:r>
            <a:r>
              <a:rPr kumimoji="0" lang="da-DK" sz="1400" b="0" i="0" u="none" strike="noStrike" kern="1200" cap="none" spc="0" normalizeH="0" baseline="0" noProof="0">
                <a:ln>
                  <a:noFill/>
                </a:ln>
                <a:solidFill>
                  <a:srgbClr val="FF0000"/>
                </a:solidFill>
                <a:effectLst/>
                <a:uLnTx/>
                <a:uFillTx/>
                <a:latin typeface="Poppins" pitchFamily="2" charset="77"/>
                <a:ea typeface="+mn-ea"/>
                <a:cs typeface="+mn-cs"/>
              </a:rPr>
              <a:t>får hvert år konstateret en medfødt hjertefejl inden for de første tre måneder efter fødslen.</a:t>
            </a:r>
            <a:endParaRPr kumimoji="0" lang="da-DK" sz="1400" b="0" i="0" u="none" strike="noStrike" kern="1200" cap="none" spc="0" normalizeH="0" baseline="0" noProof="0">
              <a:ln>
                <a:noFill/>
              </a:ln>
              <a:solidFill>
                <a:srgbClr val="FF0000"/>
              </a:solidFill>
              <a:effectLst/>
              <a:uLnTx/>
              <a:uFillTx/>
              <a:latin typeface="Poppins SemiBold" pitchFamily="2" charset="77"/>
              <a:ea typeface="+mn-ea"/>
              <a:cs typeface="+mn-cs"/>
            </a:endParaRPr>
          </a:p>
        </p:txBody>
      </p:sp>
      <p:sp>
        <p:nvSpPr>
          <p:cNvPr id="17" name="Tekstfelt 16">
            <a:extLst>
              <a:ext uri="{FF2B5EF4-FFF2-40B4-BE49-F238E27FC236}">
                <a16:creationId xmlns:a16="http://schemas.microsoft.com/office/drawing/2014/main" id="{9806113F-7637-8360-F170-E4F742C06BD8}"/>
              </a:ext>
            </a:extLst>
          </p:cNvPr>
          <p:cNvSpPr txBox="1"/>
          <p:nvPr/>
        </p:nvSpPr>
        <p:spPr>
          <a:xfrm>
            <a:off x="562317" y="3886348"/>
            <a:ext cx="2607921" cy="160043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600" b="0" i="0" u="none" strike="noStrike" kern="1200" cap="none" spc="0" normalizeH="0" baseline="0" noProof="0">
                <a:ln>
                  <a:noFill/>
                </a:ln>
                <a:solidFill>
                  <a:srgbClr val="4058F4"/>
                </a:solidFill>
                <a:effectLst/>
                <a:uLnTx/>
                <a:uFillTx/>
                <a:latin typeface="+mj-lt"/>
                <a:ea typeface="+mn-ea"/>
                <a:cs typeface="+mn-cs"/>
              </a:rPr>
              <a:t>1 ud af 5 </a:t>
            </a:r>
            <a:r>
              <a:rPr kumimoji="0" lang="da-DK" sz="2600" b="0" i="0" u="none" strike="noStrike" kern="1200" cap="none" spc="0" normalizeH="0" baseline="0" noProof="0">
                <a:ln>
                  <a:noFill/>
                </a:ln>
                <a:solidFill>
                  <a:srgbClr val="FF0000"/>
                </a:solidFill>
                <a:effectLst/>
                <a:uLnTx/>
                <a:uFillTx/>
                <a:latin typeface="+mj-lt"/>
                <a:ea typeface="+mn-ea"/>
                <a:cs typeface="+mn-cs"/>
              </a:rPr>
              <a:t>danskere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600" b="0" i="0" u="none" strike="noStrike" kern="1200" cap="none" spc="0" normalizeH="0" baseline="0" noProof="0">
                <a:ln>
                  <a:noFill/>
                </a:ln>
                <a:solidFill>
                  <a:srgbClr val="FF0000"/>
                </a:solidFill>
                <a:effectLst/>
                <a:uLnTx/>
                <a:uFillTx/>
                <a:latin typeface="+mj-lt"/>
                <a:ea typeface="+mn-ea"/>
                <a:cs typeface="+mn-cs"/>
              </a:rPr>
              <a:t>dør af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600" b="0" i="0" u="none" strike="noStrike" kern="1200" cap="none" spc="0" normalizeH="0" baseline="0" noProof="0">
                <a:ln>
                  <a:noFill/>
                </a:ln>
                <a:solidFill>
                  <a:srgbClr val="FF0000"/>
                </a:solidFill>
                <a:effectLst/>
                <a:uLnTx/>
                <a:uFillTx/>
                <a:latin typeface="+mj-lt"/>
                <a:ea typeface="+mn-ea"/>
                <a:cs typeface="+mn-cs"/>
              </a:rPr>
              <a:t>hjertesygdom  </a:t>
            </a:r>
            <a:endParaRPr kumimoji="0" lang="da-DK" sz="2600" b="0" i="0" u="none" strike="noStrike" kern="1200" cap="none" spc="0" normalizeH="0" baseline="0" noProof="0">
              <a:ln>
                <a:noFill/>
              </a:ln>
              <a:solidFill>
                <a:srgbClr val="FF0000"/>
              </a:solidFill>
              <a:effectLst/>
              <a:uLnTx/>
              <a:uFillTx/>
              <a:latin typeface="+mj-lt"/>
              <a:ea typeface="+mn-ea"/>
              <a:cs typeface="Poppins SemiBold"/>
            </a:endParaRPr>
          </a:p>
        </p:txBody>
      </p:sp>
      <p:cxnSp>
        <p:nvCxnSpPr>
          <p:cNvPr id="27" name="Lige forbindelse 26">
            <a:extLst>
              <a:ext uri="{FF2B5EF4-FFF2-40B4-BE49-F238E27FC236}">
                <a16:creationId xmlns:a16="http://schemas.microsoft.com/office/drawing/2014/main" id="{1E3E6EF7-A12D-A579-0F14-AE2ED8C156EF}"/>
              </a:ext>
            </a:extLst>
          </p:cNvPr>
          <p:cNvCxnSpPr>
            <a:cxnSpLocks/>
          </p:cNvCxnSpPr>
          <p:nvPr/>
        </p:nvCxnSpPr>
        <p:spPr>
          <a:xfrm>
            <a:off x="3280963" y="1617429"/>
            <a:ext cx="0" cy="4699234"/>
          </a:xfrm>
          <a:prstGeom prst="line">
            <a:avLst/>
          </a:prstGeom>
          <a:ln w="6350">
            <a:solidFill>
              <a:srgbClr val="400000"/>
            </a:solidFill>
          </a:ln>
        </p:spPr>
        <p:style>
          <a:lnRef idx="1">
            <a:schemeClr val="accent1"/>
          </a:lnRef>
          <a:fillRef idx="0">
            <a:schemeClr val="accent1"/>
          </a:fillRef>
          <a:effectRef idx="0">
            <a:schemeClr val="accent1"/>
          </a:effectRef>
          <a:fontRef idx="minor">
            <a:schemeClr val="tx1"/>
          </a:fontRef>
        </p:style>
      </p:cxnSp>
      <p:grpSp>
        <p:nvGrpSpPr>
          <p:cNvPr id="59" name="Gruppe 58">
            <a:extLst>
              <a:ext uri="{FF2B5EF4-FFF2-40B4-BE49-F238E27FC236}">
                <a16:creationId xmlns:a16="http://schemas.microsoft.com/office/drawing/2014/main" id="{777365FC-0272-7499-6E2E-DB4F00FEDFC8}"/>
              </a:ext>
            </a:extLst>
          </p:cNvPr>
          <p:cNvGrpSpPr/>
          <p:nvPr/>
        </p:nvGrpSpPr>
        <p:grpSpPr>
          <a:xfrm>
            <a:off x="7260688" y="1656220"/>
            <a:ext cx="492573" cy="965162"/>
            <a:chOff x="6502855" y="1296410"/>
            <a:chExt cx="525109" cy="1028914"/>
          </a:xfrm>
        </p:grpSpPr>
        <p:sp>
          <p:nvSpPr>
            <p:cNvPr id="56" name="Kombinationstegning 55">
              <a:extLst>
                <a:ext uri="{FF2B5EF4-FFF2-40B4-BE49-F238E27FC236}">
                  <a16:creationId xmlns:a16="http://schemas.microsoft.com/office/drawing/2014/main" id="{02332D48-366C-5A56-4618-AB21F581F0A7}"/>
                </a:ext>
              </a:extLst>
            </p:cNvPr>
            <p:cNvSpPr/>
            <p:nvPr/>
          </p:nvSpPr>
          <p:spPr>
            <a:xfrm>
              <a:off x="6541472" y="1296410"/>
              <a:ext cx="448096" cy="448096"/>
            </a:xfrm>
            <a:custGeom>
              <a:avLst/>
              <a:gdLst>
                <a:gd name="connsiteX0" fmla="*/ 448097 w 448096"/>
                <a:gd name="connsiteY0" fmla="*/ 224048 h 448096"/>
                <a:gd name="connsiteX1" fmla="*/ 224048 w 448096"/>
                <a:gd name="connsiteY1" fmla="*/ 448097 h 448096"/>
                <a:gd name="connsiteX2" fmla="*/ 0 w 448096"/>
                <a:gd name="connsiteY2" fmla="*/ 224048 h 448096"/>
                <a:gd name="connsiteX3" fmla="*/ 224048 w 448096"/>
                <a:gd name="connsiteY3" fmla="*/ 0 h 448096"/>
                <a:gd name="connsiteX4" fmla="*/ 448097 w 448096"/>
                <a:gd name="connsiteY4" fmla="*/ 224048 h 448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096" h="448096">
                  <a:moveTo>
                    <a:pt x="448097" y="224048"/>
                  </a:moveTo>
                  <a:cubicBezTo>
                    <a:pt x="448097" y="347787"/>
                    <a:pt x="347787" y="448097"/>
                    <a:pt x="224048" y="448097"/>
                  </a:cubicBezTo>
                  <a:cubicBezTo>
                    <a:pt x="100310" y="448097"/>
                    <a:pt x="0" y="347787"/>
                    <a:pt x="0" y="224048"/>
                  </a:cubicBezTo>
                  <a:cubicBezTo>
                    <a:pt x="0" y="100310"/>
                    <a:pt x="100310" y="0"/>
                    <a:pt x="224048" y="0"/>
                  </a:cubicBezTo>
                  <a:cubicBezTo>
                    <a:pt x="347787" y="0"/>
                    <a:pt x="448097" y="100310"/>
                    <a:pt x="448097" y="224048"/>
                  </a:cubicBezTo>
                  <a:close/>
                </a:path>
              </a:pathLst>
            </a:custGeom>
            <a:noFill/>
            <a:ln w="50800" cap="flat">
              <a:solidFill>
                <a:srgbClr val="4058F4"/>
              </a:solidFill>
              <a:prstDash val="solid"/>
              <a:miter/>
            </a:ln>
          </p:spPr>
          <p:txBody>
            <a:bodyPr rtlCol="0" anchor="ctr"/>
            <a:lstStyle/>
            <a:p>
              <a:endParaRPr lang="da-DK"/>
            </a:p>
          </p:txBody>
        </p:sp>
        <p:sp>
          <p:nvSpPr>
            <p:cNvPr id="57" name="Kombinationstegning 56">
              <a:extLst>
                <a:ext uri="{FF2B5EF4-FFF2-40B4-BE49-F238E27FC236}">
                  <a16:creationId xmlns:a16="http://schemas.microsoft.com/office/drawing/2014/main" id="{CE9341B5-9BDA-DBD1-619F-1EBBF98199E2}"/>
                </a:ext>
              </a:extLst>
            </p:cNvPr>
            <p:cNvSpPr/>
            <p:nvPr/>
          </p:nvSpPr>
          <p:spPr>
            <a:xfrm>
              <a:off x="6502855" y="1844269"/>
              <a:ext cx="525109" cy="481055"/>
            </a:xfrm>
            <a:custGeom>
              <a:avLst/>
              <a:gdLst>
                <a:gd name="connsiteX0" fmla="*/ 525110 w 525109"/>
                <a:gd name="connsiteY0" fmla="*/ 481055 h 481055"/>
                <a:gd name="connsiteX1" fmla="*/ 525110 w 525109"/>
                <a:gd name="connsiteY1" fmla="*/ 262555 h 481055"/>
                <a:gd name="connsiteX2" fmla="*/ 262555 w 525109"/>
                <a:gd name="connsiteY2" fmla="*/ 0 h 481055"/>
                <a:gd name="connsiteX3" fmla="*/ 262555 w 525109"/>
                <a:gd name="connsiteY3" fmla="*/ 0 h 481055"/>
                <a:gd name="connsiteX4" fmla="*/ 0 w 525109"/>
                <a:gd name="connsiteY4" fmla="*/ 262555 h 481055"/>
                <a:gd name="connsiteX5" fmla="*/ 0 w 525109"/>
                <a:gd name="connsiteY5" fmla="*/ 481055 h 48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109" h="481055">
                  <a:moveTo>
                    <a:pt x="525110" y="481055"/>
                  </a:moveTo>
                  <a:lnTo>
                    <a:pt x="525110" y="262555"/>
                  </a:lnTo>
                  <a:cubicBezTo>
                    <a:pt x="525110" y="117517"/>
                    <a:pt x="407593" y="0"/>
                    <a:pt x="262555" y="0"/>
                  </a:cubicBezTo>
                  <a:lnTo>
                    <a:pt x="262555" y="0"/>
                  </a:lnTo>
                  <a:cubicBezTo>
                    <a:pt x="117517" y="0"/>
                    <a:pt x="0" y="117517"/>
                    <a:pt x="0" y="262555"/>
                  </a:cubicBezTo>
                  <a:lnTo>
                    <a:pt x="0" y="481055"/>
                  </a:lnTo>
                </a:path>
              </a:pathLst>
            </a:custGeom>
            <a:noFill/>
            <a:ln w="50800" cap="flat">
              <a:solidFill>
                <a:srgbClr val="4058F4"/>
              </a:solidFill>
              <a:prstDash val="solid"/>
              <a:miter/>
            </a:ln>
          </p:spPr>
          <p:txBody>
            <a:bodyPr rtlCol="0" anchor="ctr"/>
            <a:lstStyle/>
            <a:p>
              <a:endParaRPr lang="da-DK"/>
            </a:p>
          </p:txBody>
        </p:sp>
        <p:sp>
          <p:nvSpPr>
            <p:cNvPr id="58" name="Kombinationstegning 57">
              <a:extLst>
                <a:ext uri="{FF2B5EF4-FFF2-40B4-BE49-F238E27FC236}">
                  <a16:creationId xmlns:a16="http://schemas.microsoft.com/office/drawing/2014/main" id="{6A827092-26C7-0843-C94C-7BD9A9D8AB0B}"/>
                </a:ext>
              </a:extLst>
            </p:cNvPr>
            <p:cNvSpPr/>
            <p:nvPr/>
          </p:nvSpPr>
          <p:spPr>
            <a:xfrm>
              <a:off x="6638098" y="2024484"/>
              <a:ext cx="254845" cy="219720"/>
            </a:xfrm>
            <a:custGeom>
              <a:avLst/>
              <a:gdLst>
                <a:gd name="connsiteX0" fmla="*/ 186237 w 254845"/>
                <a:gd name="connsiteY0" fmla="*/ 0 h 219720"/>
                <a:gd name="connsiteX1" fmla="*/ 127423 w 254845"/>
                <a:gd name="connsiteY1" fmla="*/ 37397 h 219720"/>
                <a:gd name="connsiteX2" fmla="*/ 113441 w 254845"/>
                <a:gd name="connsiteY2" fmla="*/ 18754 h 219720"/>
                <a:gd name="connsiteX3" fmla="*/ 68609 w 254845"/>
                <a:gd name="connsiteY3" fmla="*/ 111 h 219720"/>
                <a:gd name="connsiteX4" fmla="*/ 1028 w 254845"/>
                <a:gd name="connsiteY4" fmla="*/ 83560 h 219720"/>
                <a:gd name="connsiteX5" fmla="*/ 127423 w 254845"/>
                <a:gd name="connsiteY5" fmla="*/ 219721 h 219720"/>
                <a:gd name="connsiteX6" fmla="*/ 213646 w 254845"/>
                <a:gd name="connsiteY6" fmla="*/ 153582 h 219720"/>
                <a:gd name="connsiteX7" fmla="*/ 253818 w 254845"/>
                <a:gd name="connsiteY7" fmla="*/ 83449 h 219720"/>
                <a:gd name="connsiteX8" fmla="*/ 186237 w 254845"/>
                <a:gd name="connsiteY8" fmla="*/ 0 h 21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845" h="219720">
                  <a:moveTo>
                    <a:pt x="186237" y="0"/>
                  </a:moveTo>
                  <a:cubicBezTo>
                    <a:pt x="145178" y="0"/>
                    <a:pt x="127423" y="37397"/>
                    <a:pt x="127423" y="37397"/>
                  </a:cubicBezTo>
                  <a:cubicBezTo>
                    <a:pt x="123761" y="30517"/>
                    <a:pt x="119100" y="24191"/>
                    <a:pt x="113441" y="18754"/>
                  </a:cubicBezTo>
                  <a:cubicBezTo>
                    <a:pt x="101567" y="6769"/>
                    <a:pt x="85476" y="111"/>
                    <a:pt x="68609" y="111"/>
                  </a:cubicBezTo>
                  <a:cubicBezTo>
                    <a:pt x="27550" y="111"/>
                    <a:pt x="-6407" y="33513"/>
                    <a:pt x="1028" y="83560"/>
                  </a:cubicBezTo>
                  <a:cubicBezTo>
                    <a:pt x="8463" y="133608"/>
                    <a:pt x="58621" y="174889"/>
                    <a:pt x="127423" y="219721"/>
                  </a:cubicBezTo>
                  <a:cubicBezTo>
                    <a:pt x="161824" y="197305"/>
                    <a:pt x="191563" y="175776"/>
                    <a:pt x="213646" y="153582"/>
                  </a:cubicBezTo>
                  <a:cubicBezTo>
                    <a:pt x="235729" y="131388"/>
                    <a:pt x="250045" y="108529"/>
                    <a:pt x="253818" y="83449"/>
                  </a:cubicBezTo>
                  <a:cubicBezTo>
                    <a:pt x="261253" y="33402"/>
                    <a:pt x="227296" y="0"/>
                    <a:pt x="186237" y="0"/>
                  </a:cubicBezTo>
                </a:path>
              </a:pathLst>
            </a:custGeom>
            <a:solidFill>
              <a:srgbClr val="F74030"/>
            </a:solidFill>
            <a:ln w="11068" cap="flat">
              <a:noFill/>
              <a:prstDash val="solid"/>
              <a:miter/>
            </a:ln>
          </p:spPr>
          <p:txBody>
            <a:bodyPr rtlCol="0" anchor="ctr"/>
            <a:lstStyle/>
            <a:p>
              <a:endParaRPr lang="da-DK"/>
            </a:p>
          </p:txBody>
        </p:sp>
      </p:grpSp>
      <p:sp>
        <p:nvSpPr>
          <p:cNvPr id="7" name="Tekstfelt 6">
            <a:extLst>
              <a:ext uri="{FF2B5EF4-FFF2-40B4-BE49-F238E27FC236}">
                <a16:creationId xmlns:a16="http://schemas.microsoft.com/office/drawing/2014/main" id="{B97D19A4-AD3B-3720-A64F-8B07BFB306DF}"/>
              </a:ext>
            </a:extLst>
          </p:cNvPr>
          <p:cNvSpPr txBox="1"/>
          <p:nvPr/>
        </p:nvSpPr>
        <p:spPr>
          <a:xfrm>
            <a:off x="6374039" y="2914480"/>
            <a:ext cx="1894777" cy="64633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a:ln>
                  <a:noFill/>
                </a:ln>
                <a:solidFill>
                  <a:srgbClr val="FF0000"/>
                </a:solidFill>
                <a:effectLst/>
                <a:uLnTx/>
                <a:uFillTx/>
                <a:latin typeface="Poppins" pitchFamily="2" charset="77"/>
                <a:ea typeface="+mn-ea"/>
                <a:cs typeface="+mn-cs"/>
              </a:rPr>
              <a:t>Hvert år rammes </a:t>
            </a:r>
            <a:endParaRPr kumimoji="0" lang="da-DK" sz="1400" b="0" i="0" u="none" strike="noStrike" kern="1200" cap="none" spc="0" normalizeH="0" baseline="0" noProof="0">
              <a:ln>
                <a:noFill/>
              </a:ln>
              <a:solidFill>
                <a:srgbClr val="FF0000"/>
              </a:solidFill>
              <a:effectLst/>
              <a:uLnTx/>
              <a:uFillTx/>
              <a:latin typeface="Poppins SemiBold"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a:ln>
                  <a:noFill/>
                </a:ln>
                <a:solidFill>
                  <a:srgbClr val="4058F4"/>
                </a:solidFill>
                <a:effectLst/>
                <a:uLnTx/>
                <a:uFillTx/>
                <a:latin typeface="+mj-lt"/>
                <a:ea typeface="+mn-ea"/>
                <a:cs typeface="+mn-cs"/>
              </a:rPr>
              <a:t>65.600</a:t>
            </a:r>
            <a:r>
              <a:rPr kumimoji="0" lang="da-DK" sz="1400" b="0" i="0" u="none" strike="noStrike" kern="1200" cap="none" spc="0" normalizeH="0" baseline="0" noProof="0">
                <a:ln>
                  <a:noFill/>
                </a:ln>
                <a:solidFill>
                  <a:srgbClr val="FF0000"/>
                </a:solidFill>
                <a:effectLst/>
                <a:uLnTx/>
                <a:uFillTx/>
                <a:latin typeface="Poppins" pitchFamily="2" charset="77"/>
                <a:ea typeface="+mn-ea"/>
                <a:cs typeface="+mn-cs"/>
              </a:rPr>
              <a:t> </a:t>
            </a:r>
            <a:r>
              <a:rPr kumimoji="0" lang="da-DK" sz="1400" b="0" i="0" u="none" strike="noStrike" kern="1200" cap="none" spc="0" normalizeH="0" baseline="0" noProof="0">
                <a:ln>
                  <a:noFill/>
                </a:ln>
                <a:solidFill>
                  <a:srgbClr val="4058F4"/>
                </a:solidFill>
                <a:effectLst/>
                <a:uLnTx/>
                <a:uFillTx/>
                <a:latin typeface="+mj-lt"/>
                <a:ea typeface="+mn-ea"/>
                <a:cs typeface="+mn-cs"/>
              </a:rPr>
              <a:t>danskere</a:t>
            </a:r>
            <a:r>
              <a:rPr kumimoji="0" lang="da-DK" sz="1400" b="0" i="0" u="none" strike="noStrike" kern="1200" cap="none" spc="0" normalizeH="0" baseline="0" noProof="0">
                <a:ln>
                  <a:noFill/>
                </a:ln>
                <a:solidFill>
                  <a:srgbClr val="FF0000"/>
                </a:solidFill>
                <a:effectLst/>
                <a:uLnTx/>
                <a:uFillTx/>
                <a:latin typeface="Poppins" pitchFamily="2" charset="77"/>
                <a:ea typeface="+mn-ea"/>
                <a:cs typeface="+mn-cs"/>
              </a:rPr>
              <a:t> af en hjertesygdom.</a:t>
            </a:r>
            <a:endParaRPr kumimoji="0" lang="da-DK" sz="1400" b="0" i="0" u="none" strike="noStrike" kern="1200" cap="none" spc="0" normalizeH="0" baseline="0" noProof="0">
              <a:ln>
                <a:noFill/>
              </a:ln>
              <a:solidFill>
                <a:srgbClr val="FF0000"/>
              </a:solidFill>
              <a:effectLst/>
              <a:uLnTx/>
              <a:uFillTx/>
              <a:latin typeface="Poppins SemiBold" pitchFamily="2" charset="77"/>
              <a:ea typeface="+mn-ea"/>
              <a:cs typeface="+mn-cs"/>
            </a:endParaRPr>
          </a:p>
        </p:txBody>
      </p:sp>
      <p:sp>
        <p:nvSpPr>
          <p:cNvPr id="10" name="Tekstfelt 9">
            <a:extLst>
              <a:ext uri="{FF2B5EF4-FFF2-40B4-BE49-F238E27FC236}">
                <a16:creationId xmlns:a16="http://schemas.microsoft.com/office/drawing/2014/main" id="{37A316F2-9C14-FE34-CA83-14194162E81D}"/>
              </a:ext>
            </a:extLst>
          </p:cNvPr>
          <p:cNvSpPr txBox="1"/>
          <p:nvPr/>
        </p:nvSpPr>
        <p:spPr>
          <a:xfrm>
            <a:off x="9188749" y="2914480"/>
            <a:ext cx="2185616" cy="86177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a:ln>
                  <a:noFill/>
                </a:ln>
                <a:solidFill>
                  <a:srgbClr val="FF0000"/>
                </a:solidFill>
                <a:effectLst/>
                <a:uLnTx/>
                <a:uFillTx/>
                <a:latin typeface="Poppins" pitchFamily="2" charset="77"/>
                <a:ea typeface="+mn-ea"/>
                <a:cs typeface="+mn-cs"/>
              </a:rPr>
              <a:t>Over halvdelen af alle, der er </a:t>
            </a:r>
            <a:r>
              <a:rPr kumimoji="0" lang="da-DK" sz="1400" b="0" i="0" u="none" strike="noStrike" kern="1200" cap="none" spc="0" normalizeH="0" baseline="0" noProof="0">
                <a:ln>
                  <a:noFill/>
                </a:ln>
                <a:solidFill>
                  <a:srgbClr val="4058F4"/>
                </a:solidFill>
                <a:effectLst/>
                <a:uLnTx/>
                <a:uFillTx/>
                <a:latin typeface="+mj-lt"/>
                <a:ea typeface="+mn-ea"/>
                <a:cs typeface="+mn-cs"/>
              </a:rPr>
              <a:t>55 år,</a:t>
            </a:r>
            <a:r>
              <a:rPr kumimoji="0" lang="da-DK" sz="1400" b="0" i="0" u="none" strike="noStrike" kern="1200" cap="none" spc="0" normalizeH="0" baseline="0" noProof="0">
                <a:ln>
                  <a:noFill/>
                </a:ln>
                <a:solidFill>
                  <a:srgbClr val="FF0000"/>
                </a:solidFill>
                <a:effectLst/>
                <a:uLnTx/>
                <a:uFillTx/>
                <a:latin typeface="Poppins" pitchFamily="2" charset="77"/>
                <a:ea typeface="+mn-ea"/>
                <a:cs typeface="+mn-cs"/>
              </a:rPr>
              <a:t> vil i løbet af livet få en hjertesygdom.</a:t>
            </a:r>
            <a:endParaRPr kumimoji="0" lang="da-DK" sz="1400" b="0" i="0" u="none" strike="noStrike" kern="1200" cap="none" spc="0" normalizeH="0" baseline="0" noProof="0">
              <a:ln>
                <a:noFill/>
              </a:ln>
              <a:solidFill>
                <a:srgbClr val="FF0000"/>
              </a:solidFill>
              <a:effectLst/>
              <a:uLnTx/>
              <a:uFillTx/>
              <a:latin typeface="Poppins SemiBold" pitchFamily="2" charset="77"/>
              <a:ea typeface="+mn-ea"/>
              <a:cs typeface="+mn-cs"/>
            </a:endParaRPr>
          </a:p>
        </p:txBody>
      </p:sp>
      <p:grpSp>
        <p:nvGrpSpPr>
          <p:cNvPr id="75" name="Gruppe 74">
            <a:extLst>
              <a:ext uri="{FF2B5EF4-FFF2-40B4-BE49-F238E27FC236}">
                <a16:creationId xmlns:a16="http://schemas.microsoft.com/office/drawing/2014/main" id="{FF7A11BA-EB76-3F36-B74C-05941C16EB68}"/>
              </a:ext>
            </a:extLst>
          </p:cNvPr>
          <p:cNvGrpSpPr/>
          <p:nvPr/>
        </p:nvGrpSpPr>
        <p:grpSpPr>
          <a:xfrm>
            <a:off x="9927142" y="1656220"/>
            <a:ext cx="841519" cy="933301"/>
            <a:chOff x="9349062" y="1460791"/>
            <a:chExt cx="870032" cy="964924"/>
          </a:xfrm>
        </p:grpSpPr>
        <p:sp>
          <p:nvSpPr>
            <p:cNvPr id="61" name="Kombinationstegning 60">
              <a:extLst>
                <a:ext uri="{FF2B5EF4-FFF2-40B4-BE49-F238E27FC236}">
                  <a16:creationId xmlns:a16="http://schemas.microsoft.com/office/drawing/2014/main" id="{287DF593-A4BC-30C3-1402-D401413969BC}"/>
                </a:ext>
              </a:extLst>
            </p:cNvPr>
            <p:cNvSpPr/>
            <p:nvPr/>
          </p:nvSpPr>
          <p:spPr>
            <a:xfrm>
              <a:off x="9349062" y="1572133"/>
              <a:ext cx="644215" cy="853582"/>
            </a:xfrm>
            <a:custGeom>
              <a:avLst/>
              <a:gdLst>
                <a:gd name="connsiteX0" fmla="*/ 644215 w 644215"/>
                <a:gd name="connsiteY0" fmla="*/ 440779 h 853582"/>
                <a:gd name="connsiteX1" fmla="*/ 644215 w 644215"/>
                <a:gd name="connsiteY1" fmla="*/ 853582 h 853582"/>
                <a:gd name="connsiteX2" fmla="*/ 0 w 644215"/>
                <a:gd name="connsiteY2" fmla="*/ 853582 h 853582"/>
                <a:gd name="connsiteX3" fmla="*/ 0 w 644215"/>
                <a:gd name="connsiteY3" fmla="*/ 0 h 853582"/>
                <a:gd name="connsiteX4" fmla="*/ 644215 w 644215"/>
                <a:gd name="connsiteY4" fmla="*/ 0 h 853582"/>
                <a:gd name="connsiteX5" fmla="*/ 644215 w 644215"/>
                <a:gd name="connsiteY5" fmla="*/ 283781 h 8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215" h="853582">
                  <a:moveTo>
                    <a:pt x="644215" y="440779"/>
                  </a:moveTo>
                  <a:lnTo>
                    <a:pt x="644215" y="853582"/>
                  </a:lnTo>
                  <a:lnTo>
                    <a:pt x="0" y="853582"/>
                  </a:lnTo>
                  <a:lnTo>
                    <a:pt x="0" y="0"/>
                  </a:lnTo>
                  <a:lnTo>
                    <a:pt x="644215" y="0"/>
                  </a:lnTo>
                  <a:lnTo>
                    <a:pt x="644215" y="283781"/>
                  </a:lnTo>
                </a:path>
              </a:pathLst>
            </a:custGeom>
            <a:noFill/>
            <a:ln w="50800" cap="flat">
              <a:solidFill>
                <a:srgbClr val="4058F4"/>
              </a:solidFill>
              <a:prstDash val="solid"/>
              <a:miter/>
            </a:ln>
          </p:spPr>
          <p:txBody>
            <a:bodyPr rtlCol="0" anchor="ctr"/>
            <a:lstStyle/>
            <a:p>
              <a:endParaRPr lang="da-DK"/>
            </a:p>
          </p:txBody>
        </p:sp>
        <p:sp>
          <p:nvSpPr>
            <p:cNvPr id="62" name="Kombinationstegning 61">
              <a:extLst>
                <a:ext uri="{FF2B5EF4-FFF2-40B4-BE49-F238E27FC236}">
                  <a16:creationId xmlns:a16="http://schemas.microsoft.com/office/drawing/2014/main" id="{E01C3FBF-4A43-A71C-652B-7FDADF85F957}"/>
                </a:ext>
              </a:extLst>
            </p:cNvPr>
            <p:cNvSpPr/>
            <p:nvPr/>
          </p:nvSpPr>
          <p:spPr>
            <a:xfrm>
              <a:off x="9674583" y="1705743"/>
              <a:ext cx="544511" cy="544511"/>
            </a:xfrm>
            <a:custGeom>
              <a:avLst/>
              <a:gdLst>
                <a:gd name="connsiteX0" fmla="*/ 77436 w 544511"/>
                <a:gd name="connsiteY0" fmla="*/ 542833 h 544511"/>
                <a:gd name="connsiteX1" fmla="*/ 0 w 544511"/>
                <a:gd name="connsiteY1" fmla="*/ 544511 h 544511"/>
                <a:gd name="connsiteX2" fmla="*/ 1790 w 544511"/>
                <a:gd name="connsiteY2" fmla="*/ 467188 h 544511"/>
                <a:gd name="connsiteX3" fmla="*/ 215522 w 544511"/>
                <a:gd name="connsiteY3" fmla="*/ 253344 h 544511"/>
                <a:gd name="connsiteX4" fmla="*/ 468866 w 544511"/>
                <a:gd name="connsiteY4" fmla="*/ 0 h 544511"/>
                <a:gd name="connsiteX5" fmla="*/ 506689 w 544511"/>
                <a:gd name="connsiteY5" fmla="*/ 37823 h 544511"/>
                <a:gd name="connsiteX6" fmla="*/ 544511 w 544511"/>
                <a:gd name="connsiteY6" fmla="*/ 75645 h 544511"/>
                <a:gd name="connsiteX7" fmla="*/ 291167 w 544511"/>
                <a:gd name="connsiteY7" fmla="*/ 328990 h 544511"/>
                <a:gd name="connsiteX8" fmla="*/ 77436 w 544511"/>
                <a:gd name="connsiteY8" fmla="*/ 542833 h 54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511" h="544511">
                  <a:moveTo>
                    <a:pt x="77436" y="542833"/>
                  </a:moveTo>
                  <a:lnTo>
                    <a:pt x="0" y="544511"/>
                  </a:lnTo>
                  <a:lnTo>
                    <a:pt x="1790" y="467188"/>
                  </a:lnTo>
                  <a:lnTo>
                    <a:pt x="215522" y="253344"/>
                  </a:lnTo>
                  <a:lnTo>
                    <a:pt x="468866" y="0"/>
                  </a:lnTo>
                  <a:lnTo>
                    <a:pt x="506689" y="37823"/>
                  </a:lnTo>
                  <a:lnTo>
                    <a:pt x="544511" y="75645"/>
                  </a:lnTo>
                  <a:lnTo>
                    <a:pt x="291167" y="328990"/>
                  </a:lnTo>
                  <a:lnTo>
                    <a:pt x="77436" y="542833"/>
                  </a:lnTo>
                  <a:close/>
                </a:path>
              </a:pathLst>
            </a:custGeom>
            <a:noFill/>
            <a:ln w="50800" cap="flat">
              <a:solidFill>
                <a:srgbClr val="4058F4"/>
              </a:solidFill>
              <a:prstDash val="solid"/>
              <a:miter/>
            </a:ln>
          </p:spPr>
          <p:txBody>
            <a:bodyPr rtlCol="0" anchor="ctr"/>
            <a:lstStyle/>
            <a:p>
              <a:endParaRPr lang="da-DK"/>
            </a:p>
          </p:txBody>
        </p:sp>
        <p:sp>
          <p:nvSpPr>
            <p:cNvPr id="63" name="Kombinationstegning 62">
              <a:extLst>
                <a:ext uri="{FF2B5EF4-FFF2-40B4-BE49-F238E27FC236}">
                  <a16:creationId xmlns:a16="http://schemas.microsoft.com/office/drawing/2014/main" id="{8414DB22-D772-8640-D038-7B2CCD31D8B8}"/>
                </a:ext>
              </a:extLst>
            </p:cNvPr>
            <p:cNvSpPr/>
            <p:nvPr/>
          </p:nvSpPr>
          <p:spPr>
            <a:xfrm>
              <a:off x="9467230" y="1460791"/>
              <a:ext cx="407991" cy="121636"/>
            </a:xfrm>
            <a:custGeom>
              <a:avLst/>
              <a:gdLst>
                <a:gd name="connsiteX0" fmla="*/ 0 w 407991"/>
                <a:gd name="connsiteY0" fmla="*/ 121637 h 121636"/>
                <a:gd name="connsiteX1" fmla="*/ 0 w 407991"/>
                <a:gd name="connsiteY1" fmla="*/ 39389 h 121636"/>
                <a:gd name="connsiteX2" fmla="*/ 39389 w 407991"/>
                <a:gd name="connsiteY2" fmla="*/ 0 h 121636"/>
                <a:gd name="connsiteX3" fmla="*/ 368603 w 407991"/>
                <a:gd name="connsiteY3" fmla="*/ 0 h 121636"/>
                <a:gd name="connsiteX4" fmla="*/ 407992 w 407991"/>
                <a:gd name="connsiteY4" fmla="*/ 39389 h 121636"/>
                <a:gd name="connsiteX5" fmla="*/ 407992 w 407991"/>
                <a:gd name="connsiteY5" fmla="*/ 121637 h 12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991" h="121636">
                  <a:moveTo>
                    <a:pt x="0" y="121637"/>
                  </a:moveTo>
                  <a:lnTo>
                    <a:pt x="0" y="39389"/>
                  </a:lnTo>
                  <a:cubicBezTo>
                    <a:pt x="0" y="17680"/>
                    <a:pt x="17680" y="0"/>
                    <a:pt x="39389" y="0"/>
                  </a:cubicBezTo>
                  <a:lnTo>
                    <a:pt x="368603" y="0"/>
                  </a:lnTo>
                  <a:cubicBezTo>
                    <a:pt x="390311" y="0"/>
                    <a:pt x="407992" y="17680"/>
                    <a:pt x="407992" y="39389"/>
                  </a:cubicBezTo>
                  <a:lnTo>
                    <a:pt x="407992" y="121637"/>
                  </a:lnTo>
                </a:path>
              </a:pathLst>
            </a:custGeom>
            <a:noFill/>
            <a:ln w="50800" cap="flat">
              <a:solidFill>
                <a:srgbClr val="4058F4"/>
              </a:solidFill>
              <a:prstDash val="solid"/>
              <a:miter/>
            </a:ln>
          </p:spPr>
          <p:txBody>
            <a:bodyPr rtlCol="0" anchor="ctr"/>
            <a:lstStyle/>
            <a:p>
              <a:endParaRPr lang="da-DK"/>
            </a:p>
          </p:txBody>
        </p:sp>
        <p:sp>
          <p:nvSpPr>
            <p:cNvPr id="64" name="Kombinationstegning 63">
              <a:extLst>
                <a:ext uri="{FF2B5EF4-FFF2-40B4-BE49-F238E27FC236}">
                  <a16:creationId xmlns:a16="http://schemas.microsoft.com/office/drawing/2014/main" id="{8D33355D-9827-290D-4616-DCBF08BF7F31}"/>
                </a:ext>
              </a:extLst>
            </p:cNvPr>
            <p:cNvSpPr/>
            <p:nvPr/>
          </p:nvSpPr>
          <p:spPr>
            <a:xfrm>
              <a:off x="9542734" y="1750392"/>
              <a:ext cx="256984" cy="221564"/>
            </a:xfrm>
            <a:custGeom>
              <a:avLst/>
              <a:gdLst>
                <a:gd name="connsiteX0" fmla="*/ 187800 w 256984"/>
                <a:gd name="connsiteY0" fmla="*/ 0 h 221564"/>
                <a:gd name="connsiteX1" fmla="*/ 128492 w 256984"/>
                <a:gd name="connsiteY1" fmla="*/ 37711 h 221564"/>
                <a:gd name="connsiteX2" fmla="*/ 114393 w 256984"/>
                <a:gd name="connsiteY2" fmla="*/ 18911 h 221564"/>
                <a:gd name="connsiteX3" fmla="*/ 69184 w 256984"/>
                <a:gd name="connsiteY3" fmla="*/ 112 h 221564"/>
                <a:gd name="connsiteX4" fmla="*/ 1037 w 256984"/>
                <a:gd name="connsiteY4" fmla="*/ 84262 h 221564"/>
                <a:gd name="connsiteX5" fmla="*/ 128492 w 256984"/>
                <a:gd name="connsiteY5" fmla="*/ 221564 h 221564"/>
                <a:gd name="connsiteX6" fmla="*/ 215439 w 256984"/>
                <a:gd name="connsiteY6" fmla="*/ 154871 h 221564"/>
                <a:gd name="connsiteX7" fmla="*/ 255948 w 256984"/>
                <a:gd name="connsiteY7" fmla="*/ 84150 h 221564"/>
                <a:gd name="connsiteX8" fmla="*/ 187800 w 256984"/>
                <a:gd name="connsiteY8" fmla="*/ 0 h 22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984" h="221564">
                  <a:moveTo>
                    <a:pt x="187800" y="0"/>
                  </a:moveTo>
                  <a:cubicBezTo>
                    <a:pt x="146396" y="0"/>
                    <a:pt x="128492" y="37711"/>
                    <a:pt x="128492" y="37711"/>
                  </a:cubicBezTo>
                  <a:cubicBezTo>
                    <a:pt x="124799" y="30773"/>
                    <a:pt x="120099" y="24394"/>
                    <a:pt x="114393" y="18911"/>
                  </a:cubicBezTo>
                  <a:cubicBezTo>
                    <a:pt x="102419" y="6826"/>
                    <a:pt x="86193" y="112"/>
                    <a:pt x="69184" y="112"/>
                  </a:cubicBezTo>
                  <a:cubicBezTo>
                    <a:pt x="27781" y="112"/>
                    <a:pt x="-6461" y="33794"/>
                    <a:pt x="1037" y="84262"/>
                  </a:cubicBezTo>
                  <a:cubicBezTo>
                    <a:pt x="8534" y="134729"/>
                    <a:pt x="59113" y="176356"/>
                    <a:pt x="128492" y="221564"/>
                  </a:cubicBezTo>
                  <a:cubicBezTo>
                    <a:pt x="163181" y="198960"/>
                    <a:pt x="193171" y="177252"/>
                    <a:pt x="215439" y="154871"/>
                  </a:cubicBezTo>
                  <a:cubicBezTo>
                    <a:pt x="237708" y="132491"/>
                    <a:pt x="252143" y="109439"/>
                    <a:pt x="255948" y="84150"/>
                  </a:cubicBezTo>
                  <a:cubicBezTo>
                    <a:pt x="263445" y="33682"/>
                    <a:pt x="229203" y="0"/>
                    <a:pt x="187800" y="0"/>
                  </a:cubicBezTo>
                </a:path>
              </a:pathLst>
            </a:custGeom>
            <a:solidFill>
              <a:srgbClr val="F74030"/>
            </a:solidFill>
            <a:ln w="11135" cap="flat">
              <a:noFill/>
              <a:prstDash val="solid"/>
              <a:miter/>
            </a:ln>
          </p:spPr>
          <p:txBody>
            <a:bodyPr rtlCol="0" anchor="ctr"/>
            <a:lstStyle/>
            <a:p>
              <a:endParaRPr lang="da-DK"/>
            </a:p>
          </p:txBody>
        </p:sp>
      </p:grpSp>
      <p:grpSp>
        <p:nvGrpSpPr>
          <p:cNvPr id="20" name="Gruppe 19">
            <a:extLst>
              <a:ext uri="{FF2B5EF4-FFF2-40B4-BE49-F238E27FC236}">
                <a16:creationId xmlns:a16="http://schemas.microsoft.com/office/drawing/2014/main" id="{CCCA8B69-1387-39B1-F852-2AB7BC542E00}"/>
              </a:ext>
            </a:extLst>
          </p:cNvPr>
          <p:cNvGrpSpPr/>
          <p:nvPr/>
        </p:nvGrpSpPr>
        <p:grpSpPr>
          <a:xfrm>
            <a:off x="3558125" y="4035477"/>
            <a:ext cx="8155975" cy="2377488"/>
            <a:chOff x="3558125" y="3719798"/>
            <a:chExt cx="8155975" cy="2377488"/>
          </a:xfrm>
        </p:grpSpPr>
        <p:cxnSp>
          <p:nvCxnSpPr>
            <p:cNvPr id="34" name="Lige forbindelse 33">
              <a:extLst>
                <a:ext uri="{FF2B5EF4-FFF2-40B4-BE49-F238E27FC236}">
                  <a16:creationId xmlns:a16="http://schemas.microsoft.com/office/drawing/2014/main" id="{C1B67F6A-40FE-EAF4-E8CB-32B568D7220A}"/>
                </a:ext>
              </a:extLst>
            </p:cNvPr>
            <p:cNvCxnSpPr>
              <a:cxnSpLocks/>
            </p:cNvCxnSpPr>
            <p:nvPr/>
          </p:nvCxnSpPr>
          <p:spPr>
            <a:xfrm>
              <a:off x="3558125" y="3719798"/>
              <a:ext cx="8062024" cy="0"/>
            </a:xfrm>
            <a:prstGeom prst="line">
              <a:avLst/>
            </a:prstGeom>
            <a:ln w="6350">
              <a:solidFill>
                <a:srgbClr val="400000"/>
              </a:solidFill>
            </a:ln>
          </p:spPr>
          <p:style>
            <a:lnRef idx="1">
              <a:schemeClr val="accent1"/>
            </a:lnRef>
            <a:fillRef idx="0">
              <a:schemeClr val="accent1"/>
            </a:fillRef>
            <a:effectRef idx="0">
              <a:schemeClr val="accent1"/>
            </a:effectRef>
            <a:fontRef idx="minor">
              <a:schemeClr val="tx1"/>
            </a:fontRef>
          </p:style>
        </p:cxnSp>
        <p:grpSp>
          <p:nvGrpSpPr>
            <p:cNvPr id="9" name="Gruppe 8">
              <a:extLst>
                <a:ext uri="{FF2B5EF4-FFF2-40B4-BE49-F238E27FC236}">
                  <a16:creationId xmlns:a16="http://schemas.microsoft.com/office/drawing/2014/main" id="{44BD120D-DB0A-7403-6D79-DF2CAD31131B}"/>
                </a:ext>
              </a:extLst>
            </p:cNvPr>
            <p:cNvGrpSpPr/>
            <p:nvPr/>
          </p:nvGrpSpPr>
          <p:grpSpPr>
            <a:xfrm>
              <a:off x="3558125" y="3943878"/>
              <a:ext cx="8155975" cy="2153408"/>
              <a:chOff x="3558125" y="3943878"/>
              <a:chExt cx="8155975" cy="2153408"/>
            </a:xfrm>
          </p:grpSpPr>
          <p:pic>
            <p:nvPicPr>
              <p:cNvPr id="16" name="Grafik 15">
                <a:extLst>
                  <a:ext uri="{FF2B5EF4-FFF2-40B4-BE49-F238E27FC236}">
                    <a16:creationId xmlns:a16="http://schemas.microsoft.com/office/drawing/2014/main" id="{560C386E-07C5-C617-F248-5E9EBB22D4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02928" y="3943878"/>
                <a:ext cx="6511172" cy="1806765"/>
              </a:xfrm>
              <a:prstGeom prst="rect">
                <a:avLst/>
              </a:prstGeom>
            </p:spPr>
          </p:pic>
          <p:sp>
            <p:nvSpPr>
              <p:cNvPr id="18" name="Tekstfelt 17">
                <a:extLst>
                  <a:ext uri="{FF2B5EF4-FFF2-40B4-BE49-F238E27FC236}">
                    <a16:creationId xmlns:a16="http://schemas.microsoft.com/office/drawing/2014/main" id="{5CA06C40-E2F1-A313-51C7-0ACBBA385E33}"/>
                  </a:ext>
                </a:extLst>
              </p:cNvPr>
              <p:cNvSpPr txBox="1"/>
              <p:nvPr/>
            </p:nvSpPr>
            <p:spPr>
              <a:xfrm>
                <a:off x="3558125" y="4008101"/>
                <a:ext cx="1385585" cy="153888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0" i="0" u="none" strike="noStrike" kern="1200" cap="none" spc="0" normalizeH="0" baseline="0" noProof="0">
                    <a:ln>
                      <a:noFill/>
                    </a:ln>
                    <a:solidFill>
                      <a:srgbClr val="4058F4"/>
                    </a:solidFill>
                    <a:effectLst/>
                    <a:uLnTx/>
                    <a:uFillTx/>
                    <a:latin typeface="Poppins SemiBold"/>
                    <a:ea typeface="+mn-ea"/>
                    <a:cs typeface="+mn-cs"/>
                  </a:rPr>
                  <a:t>672.000</a:t>
                </a:r>
                <a:r>
                  <a:rPr kumimoji="0" lang="da-DK" sz="2000" b="0" i="0" u="none" strike="noStrike" kern="1200" cap="none" spc="0" normalizeH="0" baseline="0" noProof="0">
                    <a:ln>
                      <a:noFill/>
                    </a:ln>
                    <a:solidFill>
                      <a:srgbClr val="FF0000"/>
                    </a:solidFill>
                    <a:effectLst/>
                    <a:uLnTx/>
                    <a:uFillTx/>
                    <a:latin typeface="Poppins SemiBold"/>
                    <a:ea typeface="+mn-ea"/>
                    <a:cs typeface="+mn-cs"/>
                  </a:rPr>
                  <a:t> danskere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0" i="0" u="none" strike="noStrike" kern="1200" cap="none" spc="0" normalizeH="0" baseline="0" noProof="0">
                    <a:ln>
                      <a:noFill/>
                    </a:ln>
                    <a:solidFill>
                      <a:srgbClr val="FF0000"/>
                    </a:solidFill>
                    <a:effectLst/>
                    <a:uLnTx/>
                    <a:uFillTx/>
                    <a:latin typeface="Poppins SemiBold"/>
                    <a:ea typeface="+mn-ea"/>
                    <a:cs typeface="+mn-cs"/>
                  </a:rPr>
                  <a:t>lever med et sygt hjerte </a:t>
                </a:r>
              </a:p>
            </p:txBody>
          </p:sp>
          <p:sp>
            <p:nvSpPr>
              <p:cNvPr id="19" name="Tekstfelt 18">
                <a:extLst>
                  <a:ext uri="{FF2B5EF4-FFF2-40B4-BE49-F238E27FC236}">
                    <a16:creationId xmlns:a16="http://schemas.microsoft.com/office/drawing/2014/main" id="{A1D07927-9C01-CF71-7FFE-6A30031F273D}"/>
                  </a:ext>
                </a:extLst>
              </p:cNvPr>
              <p:cNvSpPr txBox="1"/>
              <p:nvPr/>
            </p:nvSpPr>
            <p:spPr>
              <a:xfrm>
                <a:off x="5406789" y="5869268"/>
                <a:ext cx="2597224" cy="16158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50" b="0" i="0" u="none" strike="noStrike" kern="1200" cap="none" spc="0" normalizeH="0" baseline="0" noProof="0">
                    <a:ln>
                      <a:noFill/>
                    </a:ln>
                    <a:solidFill>
                      <a:srgbClr val="F74030"/>
                    </a:solidFill>
                    <a:effectLst/>
                    <a:uLnTx/>
                    <a:uFillTx/>
                    <a:latin typeface="Poppins" pitchFamily="2" charset="77"/>
                    <a:ea typeface="+mn-ea"/>
                    <a:cs typeface="+mn-cs"/>
                  </a:rPr>
                  <a:t>= 1.000 syge hjerter</a:t>
                </a:r>
                <a:endParaRPr kumimoji="0" lang="da-DK" sz="1050" b="0" i="0" u="none" strike="noStrike" kern="1200" cap="none" spc="0" normalizeH="0" baseline="0" noProof="0">
                  <a:ln>
                    <a:noFill/>
                  </a:ln>
                  <a:solidFill>
                    <a:srgbClr val="F74030"/>
                  </a:solidFill>
                  <a:effectLst/>
                  <a:uLnTx/>
                  <a:uFillTx/>
                  <a:latin typeface="Poppins SemiBold" pitchFamily="2" charset="77"/>
                  <a:ea typeface="+mn-ea"/>
                  <a:cs typeface="+mn-cs"/>
                </a:endParaRPr>
              </a:p>
            </p:txBody>
          </p:sp>
          <p:pic>
            <p:nvPicPr>
              <p:cNvPr id="46" name="Grafik 45">
                <a:extLst>
                  <a:ext uri="{FF2B5EF4-FFF2-40B4-BE49-F238E27FC236}">
                    <a16:creationId xmlns:a16="http://schemas.microsoft.com/office/drawing/2014/main" id="{B06AB423-6BAB-6FAB-8D23-262C9C06CC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75217" y="5799612"/>
                <a:ext cx="297674" cy="297674"/>
              </a:xfrm>
              <a:prstGeom prst="rect">
                <a:avLst/>
              </a:prstGeom>
            </p:spPr>
          </p:pic>
        </p:grpSp>
      </p:grpSp>
      <p:grpSp>
        <p:nvGrpSpPr>
          <p:cNvPr id="38" name="Gruppe 37">
            <a:extLst>
              <a:ext uri="{FF2B5EF4-FFF2-40B4-BE49-F238E27FC236}">
                <a16:creationId xmlns:a16="http://schemas.microsoft.com/office/drawing/2014/main" id="{00A32C41-FAC7-7343-5378-953F8C221C42}"/>
              </a:ext>
            </a:extLst>
          </p:cNvPr>
          <p:cNvGrpSpPr/>
          <p:nvPr/>
        </p:nvGrpSpPr>
        <p:grpSpPr>
          <a:xfrm>
            <a:off x="563442" y="2487181"/>
            <a:ext cx="2027266" cy="1043930"/>
            <a:chOff x="1172698" y="2387567"/>
            <a:chExt cx="1348692" cy="694502"/>
          </a:xfrm>
        </p:grpSpPr>
        <p:sp>
          <p:nvSpPr>
            <p:cNvPr id="31" name="Kombinationstegning 30">
              <a:extLst>
                <a:ext uri="{FF2B5EF4-FFF2-40B4-BE49-F238E27FC236}">
                  <a16:creationId xmlns:a16="http://schemas.microsoft.com/office/drawing/2014/main" id="{2B9F6628-5D01-3FA1-EDB5-82F56D602BCB}"/>
                </a:ext>
              </a:extLst>
            </p:cNvPr>
            <p:cNvSpPr/>
            <p:nvPr/>
          </p:nvSpPr>
          <p:spPr>
            <a:xfrm>
              <a:off x="1172698" y="2387567"/>
              <a:ext cx="63538" cy="636430"/>
            </a:xfrm>
            <a:custGeom>
              <a:avLst/>
              <a:gdLst>
                <a:gd name="connsiteX0" fmla="*/ 0 w 63538"/>
                <a:gd name="connsiteY0" fmla="*/ 0 h 636430"/>
                <a:gd name="connsiteX1" fmla="*/ 63539 w 63538"/>
                <a:gd name="connsiteY1" fmla="*/ 0 h 636430"/>
                <a:gd name="connsiteX2" fmla="*/ 63539 w 63538"/>
                <a:gd name="connsiteY2" fmla="*/ 636431 h 636430"/>
                <a:gd name="connsiteX3" fmla="*/ 0 w 63538"/>
                <a:gd name="connsiteY3" fmla="*/ 636431 h 636430"/>
              </a:gdLst>
              <a:ahLst/>
              <a:cxnLst>
                <a:cxn ang="0">
                  <a:pos x="connsiteX0" y="connsiteY0"/>
                </a:cxn>
                <a:cxn ang="0">
                  <a:pos x="connsiteX1" y="connsiteY1"/>
                </a:cxn>
                <a:cxn ang="0">
                  <a:pos x="connsiteX2" y="connsiteY2"/>
                </a:cxn>
                <a:cxn ang="0">
                  <a:pos x="connsiteX3" y="connsiteY3"/>
                </a:cxn>
              </a:cxnLst>
              <a:rect l="l" t="t" r="r" b="b"/>
              <a:pathLst>
                <a:path w="63538" h="636430">
                  <a:moveTo>
                    <a:pt x="0" y="0"/>
                  </a:moveTo>
                  <a:lnTo>
                    <a:pt x="63539" y="0"/>
                  </a:lnTo>
                  <a:lnTo>
                    <a:pt x="63539" y="636431"/>
                  </a:lnTo>
                  <a:lnTo>
                    <a:pt x="0" y="636431"/>
                  </a:lnTo>
                  <a:close/>
                </a:path>
              </a:pathLst>
            </a:custGeom>
            <a:solidFill>
              <a:srgbClr val="F74030"/>
            </a:solidFill>
            <a:ln w="9483" cap="flat">
              <a:noFill/>
              <a:prstDash val="solid"/>
              <a:miter/>
            </a:ln>
          </p:spPr>
          <p:txBody>
            <a:bodyPr rtlCol="0" anchor="ctr"/>
            <a:lstStyle/>
            <a:p>
              <a:endParaRPr lang="da-DK"/>
            </a:p>
          </p:txBody>
        </p:sp>
        <p:sp>
          <p:nvSpPr>
            <p:cNvPr id="32" name="Kombinationstegning 31">
              <a:extLst>
                <a:ext uri="{FF2B5EF4-FFF2-40B4-BE49-F238E27FC236}">
                  <a16:creationId xmlns:a16="http://schemas.microsoft.com/office/drawing/2014/main" id="{5F48F33E-5D8D-E755-7834-016342D3BA94}"/>
                </a:ext>
              </a:extLst>
            </p:cNvPr>
            <p:cNvSpPr/>
            <p:nvPr/>
          </p:nvSpPr>
          <p:spPr>
            <a:xfrm>
              <a:off x="1455304" y="2387567"/>
              <a:ext cx="63538" cy="636430"/>
            </a:xfrm>
            <a:custGeom>
              <a:avLst/>
              <a:gdLst>
                <a:gd name="connsiteX0" fmla="*/ 0 w 63538"/>
                <a:gd name="connsiteY0" fmla="*/ 0 h 636430"/>
                <a:gd name="connsiteX1" fmla="*/ 63539 w 63538"/>
                <a:gd name="connsiteY1" fmla="*/ 0 h 636430"/>
                <a:gd name="connsiteX2" fmla="*/ 63539 w 63538"/>
                <a:gd name="connsiteY2" fmla="*/ 636431 h 636430"/>
                <a:gd name="connsiteX3" fmla="*/ 0 w 63538"/>
                <a:gd name="connsiteY3" fmla="*/ 636431 h 636430"/>
              </a:gdLst>
              <a:ahLst/>
              <a:cxnLst>
                <a:cxn ang="0">
                  <a:pos x="connsiteX0" y="connsiteY0"/>
                </a:cxn>
                <a:cxn ang="0">
                  <a:pos x="connsiteX1" y="connsiteY1"/>
                </a:cxn>
                <a:cxn ang="0">
                  <a:pos x="connsiteX2" y="connsiteY2"/>
                </a:cxn>
                <a:cxn ang="0">
                  <a:pos x="connsiteX3" y="connsiteY3"/>
                </a:cxn>
              </a:cxnLst>
              <a:rect l="l" t="t" r="r" b="b"/>
              <a:pathLst>
                <a:path w="63538" h="636430">
                  <a:moveTo>
                    <a:pt x="0" y="0"/>
                  </a:moveTo>
                  <a:lnTo>
                    <a:pt x="63539" y="0"/>
                  </a:lnTo>
                  <a:lnTo>
                    <a:pt x="63539" y="636431"/>
                  </a:lnTo>
                  <a:lnTo>
                    <a:pt x="0" y="636431"/>
                  </a:lnTo>
                  <a:close/>
                </a:path>
              </a:pathLst>
            </a:custGeom>
            <a:solidFill>
              <a:srgbClr val="F74030"/>
            </a:solidFill>
            <a:ln w="9483" cap="flat">
              <a:noFill/>
              <a:prstDash val="solid"/>
              <a:miter/>
            </a:ln>
          </p:spPr>
          <p:txBody>
            <a:bodyPr rtlCol="0" anchor="ctr"/>
            <a:lstStyle/>
            <a:p>
              <a:endParaRPr lang="da-DK"/>
            </a:p>
          </p:txBody>
        </p:sp>
        <p:sp>
          <p:nvSpPr>
            <p:cNvPr id="33" name="Kombinationstegning 32">
              <a:extLst>
                <a:ext uri="{FF2B5EF4-FFF2-40B4-BE49-F238E27FC236}">
                  <a16:creationId xmlns:a16="http://schemas.microsoft.com/office/drawing/2014/main" id="{6F015071-B0C5-09D1-E82B-95A8CC11CF21}"/>
                </a:ext>
              </a:extLst>
            </p:cNvPr>
            <p:cNvSpPr/>
            <p:nvPr/>
          </p:nvSpPr>
          <p:spPr>
            <a:xfrm>
              <a:off x="1737909" y="2387567"/>
              <a:ext cx="63538" cy="636430"/>
            </a:xfrm>
            <a:custGeom>
              <a:avLst/>
              <a:gdLst>
                <a:gd name="connsiteX0" fmla="*/ 0 w 63538"/>
                <a:gd name="connsiteY0" fmla="*/ 0 h 636430"/>
                <a:gd name="connsiteX1" fmla="*/ 63539 w 63538"/>
                <a:gd name="connsiteY1" fmla="*/ 0 h 636430"/>
                <a:gd name="connsiteX2" fmla="*/ 63539 w 63538"/>
                <a:gd name="connsiteY2" fmla="*/ 636431 h 636430"/>
                <a:gd name="connsiteX3" fmla="*/ 0 w 63538"/>
                <a:gd name="connsiteY3" fmla="*/ 636431 h 636430"/>
              </a:gdLst>
              <a:ahLst/>
              <a:cxnLst>
                <a:cxn ang="0">
                  <a:pos x="connsiteX0" y="connsiteY0"/>
                </a:cxn>
                <a:cxn ang="0">
                  <a:pos x="connsiteX1" y="connsiteY1"/>
                </a:cxn>
                <a:cxn ang="0">
                  <a:pos x="connsiteX2" y="connsiteY2"/>
                </a:cxn>
                <a:cxn ang="0">
                  <a:pos x="connsiteX3" y="connsiteY3"/>
                </a:cxn>
              </a:cxnLst>
              <a:rect l="l" t="t" r="r" b="b"/>
              <a:pathLst>
                <a:path w="63538" h="636430">
                  <a:moveTo>
                    <a:pt x="0" y="0"/>
                  </a:moveTo>
                  <a:lnTo>
                    <a:pt x="63539" y="0"/>
                  </a:lnTo>
                  <a:lnTo>
                    <a:pt x="63539" y="636431"/>
                  </a:lnTo>
                  <a:lnTo>
                    <a:pt x="0" y="636431"/>
                  </a:lnTo>
                  <a:close/>
                </a:path>
              </a:pathLst>
            </a:custGeom>
            <a:solidFill>
              <a:srgbClr val="F74030"/>
            </a:solidFill>
            <a:ln w="9483" cap="flat">
              <a:noFill/>
              <a:prstDash val="solid"/>
              <a:miter/>
            </a:ln>
          </p:spPr>
          <p:txBody>
            <a:bodyPr rtlCol="0" anchor="ctr"/>
            <a:lstStyle/>
            <a:p>
              <a:endParaRPr lang="da-DK"/>
            </a:p>
          </p:txBody>
        </p:sp>
        <p:sp>
          <p:nvSpPr>
            <p:cNvPr id="35" name="Kombinationstegning 34">
              <a:extLst>
                <a:ext uri="{FF2B5EF4-FFF2-40B4-BE49-F238E27FC236}">
                  <a16:creationId xmlns:a16="http://schemas.microsoft.com/office/drawing/2014/main" id="{3FC33469-B245-CFD2-6837-80B4C1D7EAA3}"/>
                </a:ext>
              </a:extLst>
            </p:cNvPr>
            <p:cNvSpPr/>
            <p:nvPr/>
          </p:nvSpPr>
          <p:spPr>
            <a:xfrm>
              <a:off x="2020515" y="2387567"/>
              <a:ext cx="63538" cy="636430"/>
            </a:xfrm>
            <a:custGeom>
              <a:avLst/>
              <a:gdLst>
                <a:gd name="connsiteX0" fmla="*/ 0 w 63538"/>
                <a:gd name="connsiteY0" fmla="*/ 0 h 636430"/>
                <a:gd name="connsiteX1" fmla="*/ 63539 w 63538"/>
                <a:gd name="connsiteY1" fmla="*/ 0 h 636430"/>
                <a:gd name="connsiteX2" fmla="*/ 63539 w 63538"/>
                <a:gd name="connsiteY2" fmla="*/ 636431 h 636430"/>
                <a:gd name="connsiteX3" fmla="*/ 0 w 63538"/>
                <a:gd name="connsiteY3" fmla="*/ 636431 h 636430"/>
              </a:gdLst>
              <a:ahLst/>
              <a:cxnLst>
                <a:cxn ang="0">
                  <a:pos x="connsiteX0" y="connsiteY0"/>
                </a:cxn>
                <a:cxn ang="0">
                  <a:pos x="connsiteX1" y="connsiteY1"/>
                </a:cxn>
                <a:cxn ang="0">
                  <a:pos x="connsiteX2" y="connsiteY2"/>
                </a:cxn>
                <a:cxn ang="0">
                  <a:pos x="connsiteX3" y="connsiteY3"/>
                </a:cxn>
              </a:cxnLst>
              <a:rect l="l" t="t" r="r" b="b"/>
              <a:pathLst>
                <a:path w="63538" h="636430">
                  <a:moveTo>
                    <a:pt x="0" y="0"/>
                  </a:moveTo>
                  <a:lnTo>
                    <a:pt x="63539" y="0"/>
                  </a:lnTo>
                  <a:lnTo>
                    <a:pt x="63539" y="636431"/>
                  </a:lnTo>
                  <a:lnTo>
                    <a:pt x="0" y="636431"/>
                  </a:lnTo>
                  <a:close/>
                </a:path>
              </a:pathLst>
            </a:custGeom>
            <a:solidFill>
              <a:srgbClr val="F74030"/>
            </a:solidFill>
            <a:ln w="9483" cap="flat">
              <a:noFill/>
              <a:prstDash val="solid"/>
              <a:miter/>
            </a:ln>
          </p:spPr>
          <p:txBody>
            <a:bodyPr rtlCol="0" anchor="ctr"/>
            <a:lstStyle/>
            <a:p>
              <a:endParaRPr lang="da-DK"/>
            </a:p>
          </p:txBody>
        </p:sp>
        <p:sp>
          <p:nvSpPr>
            <p:cNvPr id="36" name="Kombinationstegning 35">
              <a:extLst>
                <a:ext uri="{FF2B5EF4-FFF2-40B4-BE49-F238E27FC236}">
                  <a16:creationId xmlns:a16="http://schemas.microsoft.com/office/drawing/2014/main" id="{C78FA1A6-B741-4134-6DA8-1264934F85F3}"/>
                </a:ext>
              </a:extLst>
            </p:cNvPr>
            <p:cNvSpPr/>
            <p:nvPr/>
          </p:nvSpPr>
          <p:spPr>
            <a:xfrm rot="18659999">
              <a:off x="2171448" y="2732127"/>
              <a:ext cx="636336" cy="63548"/>
            </a:xfrm>
            <a:custGeom>
              <a:avLst/>
              <a:gdLst>
                <a:gd name="connsiteX0" fmla="*/ 0 w 636336"/>
                <a:gd name="connsiteY0" fmla="*/ 0 h 63548"/>
                <a:gd name="connsiteX1" fmla="*/ 636337 w 636336"/>
                <a:gd name="connsiteY1" fmla="*/ 0 h 63548"/>
                <a:gd name="connsiteX2" fmla="*/ 636337 w 636336"/>
                <a:gd name="connsiteY2" fmla="*/ 63548 h 63548"/>
                <a:gd name="connsiteX3" fmla="*/ 0 w 636336"/>
                <a:gd name="connsiteY3" fmla="*/ 63548 h 63548"/>
              </a:gdLst>
              <a:ahLst/>
              <a:cxnLst>
                <a:cxn ang="0">
                  <a:pos x="connsiteX0" y="connsiteY0"/>
                </a:cxn>
                <a:cxn ang="0">
                  <a:pos x="connsiteX1" y="connsiteY1"/>
                </a:cxn>
                <a:cxn ang="0">
                  <a:pos x="connsiteX2" y="connsiteY2"/>
                </a:cxn>
                <a:cxn ang="0">
                  <a:pos x="connsiteX3" y="connsiteY3"/>
                </a:cxn>
              </a:cxnLst>
              <a:rect l="l" t="t" r="r" b="b"/>
              <a:pathLst>
                <a:path w="636336" h="63548">
                  <a:moveTo>
                    <a:pt x="0" y="0"/>
                  </a:moveTo>
                  <a:lnTo>
                    <a:pt x="636337" y="0"/>
                  </a:lnTo>
                  <a:lnTo>
                    <a:pt x="636337" y="63548"/>
                  </a:lnTo>
                  <a:lnTo>
                    <a:pt x="0" y="63548"/>
                  </a:lnTo>
                  <a:close/>
                </a:path>
              </a:pathLst>
            </a:custGeom>
            <a:solidFill>
              <a:srgbClr val="4058F4"/>
            </a:solidFill>
            <a:ln w="9483" cap="flat">
              <a:noFill/>
              <a:prstDash val="solid"/>
              <a:miter/>
            </a:ln>
          </p:spPr>
          <p:txBody>
            <a:bodyPr rtlCol="0" anchor="ctr"/>
            <a:lstStyle/>
            <a:p>
              <a:endParaRPr lang="da-DK"/>
            </a:p>
          </p:txBody>
        </p:sp>
      </p:grpSp>
      <p:cxnSp>
        <p:nvCxnSpPr>
          <p:cNvPr id="71" name="Lige forbindelse 70">
            <a:extLst>
              <a:ext uri="{FF2B5EF4-FFF2-40B4-BE49-F238E27FC236}">
                <a16:creationId xmlns:a16="http://schemas.microsoft.com/office/drawing/2014/main" id="{28397EE8-57B4-B61E-4A5C-582140EE736E}"/>
              </a:ext>
            </a:extLst>
          </p:cNvPr>
          <p:cNvCxnSpPr>
            <a:cxnSpLocks/>
          </p:cNvCxnSpPr>
          <p:nvPr/>
        </p:nvCxnSpPr>
        <p:spPr>
          <a:xfrm>
            <a:off x="6098304" y="1617429"/>
            <a:ext cx="0" cy="2165350"/>
          </a:xfrm>
          <a:prstGeom prst="line">
            <a:avLst/>
          </a:prstGeom>
          <a:ln w="6350">
            <a:solidFill>
              <a:srgbClr val="400000"/>
            </a:solidFill>
          </a:ln>
        </p:spPr>
        <p:style>
          <a:lnRef idx="1">
            <a:schemeClr val="accent1"/>
          </a:lnRef>
          <a:fillRef idx="0">
            <a:schemeClr val="accent1"/>
          </a:fillRef>
          <a:effectRef idx="0">
            <a:schemeClr val="accent1"/>
          </a:effectRef>
          <a:fontRef idx="minor">
            <a:schemeClr val="tx1"/>
          </a:fontRef>
        </p:style>
      </p:cxnSp>
      <p:cxnSp>
        <p:nvCxnSpPr>
          <p:cNvPr id="73" name="Lige forbindelse 72">
            <a:extLst>
              <a:ext uri="{FF2B5EF4-FFF2-40B4-BE49-F238E27FC236}">
                <a16:creationId xmlns:a16="http://schemas.microsoft.com/office/drawing/2014/main" id="{5915DE45-6740-3F2D-BDC1-F23EC15A0943}"/>
              </a:ext>
            </a:extLst>
          </p:cNvPr>
          <p:cNvCxnSpPr>
            <a:cxnSpLocks/>
          </p:cNvCxnSpPr>
          <p:nvPr/>
        </p:nvCxnSpPr>
        <p:spPr>
          <a:xfrm>
            <a:off x="8915644" y="1617429"/>
            <a:ext cx="0" cy="2165350"/>
          </a:xfrm>
          <a:prstGeom prst="line">
            <a:avLst/>
          </a:prstGeom>
          <a:ln w="6350">
            <a:solidFill>
              <a:srgbClr val="400000"/>
            </a:solidFill>
          </a:ln>
        </p:spPr>
        <p:style>
          <a:lnRef idx="1">
            <a:schemeClr val="accent1"/>
          </a:lnRef>
          <a:fillRef idx="0">
            <a:schemeClr val="accent1"/>
          </a:fillRef>
          <a:effectRef idx="0">
            <a:schemeClr val="accent1"/>
          </a:effectRef>
          <a:fontRef idx="minor">
            <a:schemeClr val="tx1"/>
          </a:fontRef>
        </p:style>
      </p:cxnSp>
      <p:sp>
        <p:nvSpPr>
          <p:cNvPr id="6" name="Tekstfelt 5">
            <a:extLst>
              <a:ext uri="{FF2B5EF4-FFF2-40B4-BE49-F238E27FC236}">
                <a16:creationId xmlns:a16="http://schemas.microsoft.com/office/drawing/2014/main" id="{BDB9731C-E625-3B2F-9FD9-775716853EE9}"/>
              </a:ext>
            </a:extLst>
          </p:cNvPr>
          <p:cNvSpPr txBox="1"/>
          <p:nvPr/>
        </p:nvSpPr>
        <p:spPr>
          <a:xfrm>
            <a:off x="7625443" y="-400050"/>
            <a:ext cx="65" cy="246221"/>
          </a:xfrm>
          <a:prstGeom prst="rect">
            <a:avLst/>
          </a:prstGeom>
          <a:noFill/>
        </p:spPr>
        <p:txBody>
          <a:bodyPr wrap="none" lIns="0" tIns="0" rIns="0" bIns="0" rtlCol="0">
            <a:spAutoFit/>
          </a:bodyPr>
          <a:lstStyle/>
          <a:p>
            <a:pPr algn="l"/>
            <a:endParaRPr lang="da-DK" sz="1600">
              <a:solidFill>
                <a:schemeClr val="tx2"/>
              </a:solidFill>
            </a:endParaRPr>
          </a:p>
        </p:txBody>
      </p:sp>
      <p:sp>
        <p:nvSpPr>
          <p:cNvPr id="4" name="Tekstfelt 3">
            <a:extLst>
              <a:ext uri="{FF2B5EF4-FFF2-40B4-BE49-F238E27FC236}">
                <a16:creationId xmlns:a16="http://schemas.microsoft.com/office/drawing/2014/main" id="{75F1A855-FFDC-FDED-3902-664F0EB4F218}"/>
              </a:ext>
            </a:extLst>
          </p:cNvPr>
          <p:cNvSpPr txBox="1"/>
          <p:nvPr/>
        </p:nvSpPr>
        <p:spPr>
          <a:xfrm>
            <a:off x="591015" y="122663"/>
            <a:ext cx="65" cy="246221"/>
          </a:xfrm>
          <a:prstGeom prst="rect">
            <a:avLst/>
          </a:prstGeom>
          <a:noFill/>
        </p:spPr>
        <p:txBody>
          <a:bodyPr wrap="none" lIns="0" tIns="0" rIns="0" bIns="0" rtlCol="0">
            <a:spAutoFit/>
          </a:bodyPr>
          <a:lstStyle/>
          <a:p>
            <a:pPr algn="l"/>
            <a:endParaRPr lang="da-DK" sz="1600">
              <a:solidFill>
                <a:schemeClr val="tx2"/>
              </a:solidFill>
            </a:endParaRPr>
          </a:p>
        </p:txBody>
      </p:sp>
    </p:spTree>
    <p:extLst>
      <p:ext uri="{BB962C8B-B14F-4D97-AF65-F5344CB8AC3E}">
        <p14:creationId xmlns:p14="http://schemas.microsoft.com/office/powerpoint/2010/main" val="168244437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D8981-9F42-ADFF-B0C4-3582D610BF5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EC1D302-84EB-E669-D7BC-A2370864CED9}"/>
              </a:ext>
            </a:extLst>
          </p:cNvPr>
          <p:cNvSpPr>
            <a:spLocks noGrp="1"/>
          </p:cNvSpPr>
          <p:nvPr>
            <p:ph type="title" idx="4294967295"/>
          </p:nvPr>
        </p:nvSpPr>
        <p:spPr>
          <a:xfrm>
            <a:off x="539749" y="466726"/>
            <a:ext cx="9561503" cy="676050"/>
          </a:xfrm>
        </p:spPr>
        <p:txBody>
          <a:bodyPr anchor="t" anchorCtr="0">
            <a:noAutofit/>
          </a:bodyPr>
          <a:lstStyle/>
          <a:p>
            <a:r>
              <a:rPr lang="da-DK">
                <a:solidFill>
                  <a:srgbClr val="400000"/>
                </a:solidFill>
              </a:rPr>
              <a:t>Danskernes sundhed er udfordret</a:t>
            </a:r>
          </a:p>
        </p:txBody>
      </p:sp>
      <p:sp>
        <p:nvSpPr>
          <p:cNvPr id="7" name="Tekstfelt 6">
            <a:extLst>
              <a:ext uri="{FF2B5EF4-FFF2-40B4-BE49-F238E27FC236}">
                <a16:creationId xmlns:a16="http://schemas.microsoft.com/office/drawing/2014/main" id="{91BA5084-E9AB-99DB-6BC4-DFB5B3784754}"/>
              </a:ext>
            </a:extLst>
          </p:cNvPr>
          <p:cNvSpPr txBox="1"/>
          <p:nvPr/>
        </p:nvSpPr>
        <p:spPr>
          <a:xfrm>
            <a:off x="668419" y="5622920"/>
            <a:ext cx="2630597" cy="7386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a-DK" sz="2000" b="0" i="0" u="none" strike="noStrike" kern="1200" cap="none" spc="0" normalizeH="0" baseline="0" noProof="0">
                <a:ln>
                  <a:noFill/>
                </a:ln>
                <a:solidFill>
                  <a:srgbClr val="4058F4"/>
                </a:solidFill>
                <a:effectLst/>
                <a:uLnTx/>
                <a:uFillTx/>
                <a:latin typeface="+mj-lt"/>
                <a:ea typeface="+mn-ea"/>
                <a:cs typeface="+mn-cs"/>
              </a:rPr>
              <a:t>55 % </a:t>
            </a:r>
            <a:br>
              <a:rPr kumimoji="0" lang="da-DK" sz="2000" b="0" i="0" u="none" strike="noStrike" kern="1200" cap="none" spc="0" normalizeH="0" baseline="0" noProof="0">
                <a:ln>
                  <a:noFill/>
                </a:ln>
                <a:solidFill>
                  <a:srgbClr val="F74030"/>
                </a:solidFill>
                <a:effectLst/>
                <a:uLnTx/>
                <a:uFillTx/>
                <a:latin typeface="Poppins"/>
                <a:ea typeface="+mn-ea"/>
                <a:cs typeface="+mn-cs"/>
              </a:rPr>
            </a:br>
            <a:r>
              <a:rPr kumimoji="0" lang="da-DK" sz="1400" b="0" i="0" u="none" strike="noStrike" kern="1200" cap="none" spc="0" normalizeH="0" baseline="0" noProof="0">
                <a:ln>
                  <a:noFill/>
                </a:ln>
                <a:solidFill>
                  <a:srgbClr val="F74030"/>
                </a:solidFill>
                <a:effectLst/>
                <a:uLnTx/>
                <a:uFillTx/>
                <a:ea typeface="+mn-ea"/>
                <a:cs typeface="+mn-cs"/>
              </a:rPr>
              <a:t>af danskerne bevæger sig mindre end anbefalingerne.</a:t>
            </a:r>
            <a:endParaRPr kumimoji="0" lang="da-DK" sz="1400" b="0" i="0" u="none" strike="noStrike" kern="1200" cap="none" spc="0" normalizeH="0" baseline="30000" noProof="0">
              <a:ln>
                <a:noFill/>
              </a:ln>
              <a:solidFill>
                <a:srgbClr val="F74030"/>
              </a:solidFill>
              <a:effectLst/>
              <a:uLnTx/>
              <a:uFillTx/>
              <a:ea typeface="+mn-ea"/>
              <a:cs typeface="+mn-cs"/>
            </a:endParaRPr>
          </a:p>
        </p:txBody>
      </p:sp>
      <p:cxnSp>
        <p:nvCxnSpPr>
          <p:cNvPr id="34" name="Lige forbindelse 33">
            <a:extLst>
              <a:ext uri="{FF2B5EF4-FFF2-40B4-BE49-F238E27FC236}">
                <a16:creationId xmlns:a16="http://schemas.microsoft.com/office/drawing/2014/main" id="{C8EA75E2-B0D0-E87D-A7B0-1E5C40DA192F}"/>
              </a:ext>
            </a:extLst>
          </p:cNvPr>
          <p:cNvCxnSpPr>
            <a:cxnSpLocks/>
          </p:cNvCxnSpPr>
          <p:nvPr/>
        </p:nvCxnSpPr>
        <p:spPr>
          <a:xfrm>
            <a:off x="540000" y="3950103"/>
            <a:ext cx="11092136" cy="0"/>
          </a:xfrm>
          <a:prstGeom prst="line">
            <a:avLst/>
          </a:prstGeom>
          <a:ln w="6350">
            <a:solidFill>
              <a:srgbClr val="400000"/>
            </a:solidFill>
          </a:ln>
        </p:spPr>
        <p:style>
          <a:lnRef idx="1">
            <a:schemeClr val="accent1"/>
          </a:lnRef>
          <a:fillRef idx="0">
            <a:schemeClr val="accent1"/>
          </a:fillRef>
          <a:effectRef idx="0">
            <a:schemeClr val="accent1"/>
          </a:effectRef>
          <a:fontRef idx="minor">
            <a:schemeClr val="tx1"/>
          </a:fontRef>
        </p:style>
      </p:cxnSp>
      <p:sp>
        <p:nvSpPr>
          <p:cNvPr id="4" name="Tekstfelt 3">
            <a:extLst>
              <a:ext uri="{FF2B5EF4-FFF2-40B4-BE49-F238E27FC236}">
                <a16:creationId xmlns:a16="http://schemas.microsoft.com/office/drawing/2014/main" id="{3CF7F6CA-CE08-6C85-D8E4-45D3694F9C00}"/>
              </a:ext>
            </a:extLst>
          </p:cNvPr>
          <p:cNvSpPr txBox="1"/>
          <p:nvPr/>
        </p:nvSpPr>
        <p:spPr>
          <a:xfrm>
            <a:off x="8306609" y="1655574"/>
            <a:ext cx="2403724" cy="200054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a-DK" sz="2000" b="0" i="0" u="none" strike="noStrike" kern="1200" cap="none" spc="0" normalizeH="0" baseline="0" noProof="0">
                <a:ln>
                  <a:noFill/>
                </a:ln>
                <a:solidFill>
                  <a:srgbClr val="4058F4"/>
                </a:solidFill>
                <a:effectLst/>
                <a:uLnTx/>
                <a:uFillTx/>
                <a:latin typeface="+mj-lt"/>
                <a:ea typeface="+mn-ea"/>
                <a:cs typeface="+mn-cs"/>
              </a:rPr>
              <a:t>Vores sundhedsvæsen er udfordret</a:t>
            </a:r>
          </a:p>
          <a:p>
            <a:pPr marL="0" marR="0" lvl="0" indent="0"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a:ln>
                  <a:noFill/>
                </a:ln>
                <a:solidFill>
                  <a:schemeClr val="accent1"/>
                </a:solidFill>
                <a:effectLst/>
                <a:uLnTx/>
                <a:uFillTx/>
                <a:ea typeface="+mn-ea"/>
                <a:cs typeface="+mn-cs"/>
              </a:rPr>
              <a:t>Der er behov for 40.000 ekstra ansatte i sundhedsvæsenet i 2030, hvis opgaverne skal løses som i dag.</a:t>
            </a:r>
          </a:p>
        </p:txBody>
      </p:sp>
      <p:sp>
        <p:nvSpPr>
          <p:cNvPr id="5" name="Tekstfelt 4">
            <a:extLst>
              <a:ext uri="{FF2B5EF4-FFF2-40B4-BE49-F238E27FC236}">
                <a16:creationId xmlns:a16="http://schemas.microsoft.com/office/drawing/2014/main" id="{1D9F3095-D889-32D5-683C-1CB5EFC9EC10}"/>
              </a:ext>
            </a:extLst>
          </p:cNvPr>
          <p:cNvSpPr txBox="1"/>
          <p:nvPr/>
        </p:nvSpPr>
        <p:spPr>
          <a:xfrm>
            <a:off x="668419" y="2890962"/>
            <a:ext cx="3446464" cy="7386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a-DK" sz="2000" b="0" i="0" u="none" strike="noStrike" kern="1200" cap="none" spc="0" normalizeH="0" baseline="0" noProof="0">
                <a:ln>
                  <a:noFill/>
                </a:ln>
                <a:solidFill>
                  <a:srgbClr val="4058F4"/>
                </a:solidFill>
                <a:effectLst/>
                <a:uLnTx/>
                <a:uFillTx/>
                <a:latin typeface="+mj-lt"/>
                <a:ea typeface="+mn-ea"/>
                <a:cs typeface="+mn-cs"/>
              </a:rPr>
              <a:t>3 ud af 4 </a:t>
            </a:r>
          </a:p>
          <a:p>
            <a:pPr marL="0" marR="0" lvl="0" indent="0"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a:ln>
                  <a:noFill/>
                </a:ln>
                <a:solidFill>
                  <a:srgbClr val="F74030"/>
                </a:solidFill>
                <a:effectLst/>
                <a:uLnTx/>
                <a:uFillTx/>
                <a:ea typeface="+mn-ea"/>
                <a:cs typeface="+mn-cs"/>
              </a:rPr>
              <a:t>med hjertesygdom oplyser, at de lever med andre kroniske sygdomme.</a:t>
            </a:r>
          </a:p>
        </p:txBody>
      </p:sp>
      <p:sp>
        <p:nvSpPr>
          <p:cNvPr id="11" name="Tekstfelt 10">
            <a:extLst>
              <a:ext uri="{FF2B5EF4-FFF2-40B4-BE49-F238E27FC236}">
                <a16:creationId xmlns:a16="http://schemas.microsoft.com/office/drawing/2014/main" id="{279B3B27-9C17-2331-319D-93EAEEEFD3AA}"/>
              </a:ext>
            </a:extLst>
          </p:cNvPr>
          <p:cNvSpPr txBox="1"/>
          <p:nvPr/>
        </p:nvSpPr>
        <p:spPr>
          <a:xfrm>
            <a:off x="4644514" y="2890962"/>
            <a:ext cx="2495262" cy="7386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a-DK" sz="2000" b="0" i="0" u="none" strike="noStrike" kern="1200" cap="none" spc="0" normalizeH="0" baseline="0" noProof="0">
                <a:ln>
                  <a:noFill/>
                </a:ln>
                <a:solidFill>
                  <a:srgbClr val="4058F4"/>
                </a:solidFill>
                <a:effectLst/>
                <a:uLnTx/>
                <a:uFillTx/>
                <a:latin typeface="+mj-lt"/>
                <a:ea typeface="+mn-ea"/>
                <a:cs typeface="+mn-cs"/>
              </a:rPr>
              <a:t>1 ud af 4 </a:t>
            </a:r>
          </a:p>
          <a:p>
            <a:pPr marL="0" marR="0" lvl="0" indent="0"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a:ln>
                  <a:noFill/>
                </a:ln>
                <a:solidFill>
                  <a:srgbClr val="F74030"/>
                </a:solidFill>
                <a:effectLst/>
                <a:uLnTx/>
                <a:uFillTx/>
                <a:ea typeface="+mn-ea"/>
                <a:cs typeface="+mn-cs"/>
              </a:rPr>
              <a:t>med hjertesygdom har symptomer på angst.</a:t>
            </a:r>
          </a:p>
        </p:txBody>
      </p:sp>
      <p:sp>
        <p:nvSpPr>
          <p:cNvPr id="13" name="Tekstfelt 12">
            <a:extLst>
              <a:ext uri="{FF2B5EF4-FFF2-40B4-BE49-F238E27FC236}">
                <a16:creationId xmlns:a16="http://schemas.microsoft.com/office/drawing/2014/main" id="{44A0FA0E-DAD2-F5F1-F560-1C07D9399122}"/>
              </a:ext>
            </a:extLst>
          </p:cNvPr>
          <p:cNvSpPr txBox="1"/>
          <p:nvPr/>
        </p:nvSpPr>
        <p:spPr>
          <a:xfrm>
            <a:off x="8269934" y="4172074"/>
            <a:ext cx="2787513" cy="243143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a-DK" sz="2000" b="0" i="0" u="none" strike="noStrike" kern="1200" cap="none" spc="0" normalizeH="0" baseline="0" noProof="0">
                <a:ln>
                  <a:noFill/>
                </a:ln>
                <a:solidFill>
                  <a:schemeClr val="accent6"/>
                </a:solidFill>
                <a:effectLst/>
                <a:uLnTx/>
                <a:uFillTx/>
                <a:latin typeface="+mj-lt"/>
                <a:ea typeface="+mn-ea"/>
                <a:cs typeface="+mn-cs"/>
              </a:rPr>
              <a:t>Uddannelsesniveau</a:t>
            </a:r>
            <a:r>
              <a:rPr kumimoji="0" lang="da-DK" sz="2000" b="0" i="0" u="none" strike="noStrike" kern="1200" cap="none" spc="0" normalizeH="0" noProof="0">
                <a:ln>
                  <a:noFill/>
                </a:ln>
                <a:solidFill>
                  <a:schemeClr val="accent6"/>
                </a:solidFill>
                <a:effectLst/>
                <a:uLnTx/>
                <a:uFillTx/>
                <a:latin typeface="+mj-lt"/>
                <a:ea typeface="+mn-ea"/>
                <a:cs typeface="+mn-cs"/>
              </a:rPr>
              <a:t> </a:t>
            </a:r>
            <a:br>
              <a:rPr kumimoji="0" lang="da-DK" sz="2000" b="0" i="0" u="none" strike="noStrike" kern="1200" cap="none" spc="0" normalizeH="0" noProof="0">
                <a:ln>
                  <a:noFill/>
                </a:ln>
                <a:solidFill>
                  <a:schemeClr val="accent6"/>
                </a:solidFill>
                <a:effectLst/>
                <a:uLnTx/>
                <a:uFillTx/>
                <a:latin typeface="+mj-lt"/>
                <a:ea typeface="+mn-ea"/>
                <a:cs typeface="+mn-cs"/>
              </a:rPr>
            </a:br>
            <a:r>
              <a:rPr kumimoji="0" lang="da-DK" sz="2000" b="0" i="0" u="none" strike="noStrike" kern="1200" cap="none" spc="0" normalizeH="0" noProof="0">
                <a:ln>
                  <a:noFill/>
                </a:ln>
                <a:solidFill>
                  <a:schemeClr val="accent6"/>
                </a:solidFill>
                <a:effectLst/>
                <a:uLnTx/>
                <a:uFillTx/>
                <a:latin typeface="+mj-lt"/>
                <a:ea typeface="+mn-ea"/>
                <a:cs typeface="+mn-cs"/>
              </a:rPr>
              <a:t>har betydning for hjertesundheden</a:t>
            </a:r>
            <a:endParaRPr kumimoji="0" lang="da-DK" sz="2000" b="0" i="0" u="none" strike="noStrike" kern="1200" cap="none" spc="0" normalizeH="0" baseline="0" noProof="0">
              <a:ln>
                <a:noFill/>
              </a:ln>
              <a:solidFill>
                <a:schemeClr val="accent6"/>
              </a:solidFill>
              <a:effectLst/>
              <a:uLnTx/>
              <a:uFillTx/>
              <a:latin typeface="+mj-lt"/>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a:ln>
                  <a:noFill/>
                </a:ln>
                <a:solidFill>
                  <a:schemeClr val="accent1"/>
                </a:solidFill>
                <a:effectLst/>
                <a:uLnTx/>
                <a:uFillTx/>
                <a:ea typeface="+mn-ea"/>
                <a:cs typeface="+mn-cs"/>
              </a:rPr>
              <a:t>De, der har grundskole som højest opnåede uddannelsesniveau, har over </a:t>
            </a:r>
            <a:br>
              <a:rPr kumimoji="0" lang="da-DK" sz="1400" b="0" i="0" u="none" strike="noStrike" kern="1200" cap="none" spc="0" normalizeH="0" baseline="0" noProof="0">
                <a:ln>
                  <a:noFill/>
                </a:ln>
                <a:solidFill>
                  <a:schemeClr val="accent1"/>
                </a:solidFill>
                <a:effectLst/>
                <a:uLnTx/>
                <a:uFillTx/>
                <a:ea typeface="+mn-ea"/>
                <a:cs typeface="+mn-cs"/>
              </a:rPr>
            </a:br>
            <a:r>
              <a:rPr kumimoji="0" lang="da-DK" sz="1400" b="0" i="0" u="none" strike="noStrike" kern="1200" cap="none" spc="0" normalizeH="0" baseline="0" noProof="0">
                <a:ln>
                  <a:noFill/>
                </a:ln>
                <a:solidFill>
                  <a:schemeClr val="accent1"/>
                </a:solidFill>
                <a:effectLst/>
                <a:uLnTx/>
                <a:uFillTx/>
                <a:ea typeface="+mn-ea"/>
                <a:cs typeface="+mn-cs"/>
              </a:rPr>
              <a:t>dobbelt så høj risiko for at dø af hjertesygdomme som jævnaldrende med en lang videregående uddannelse.</a:t>
            </a:r>
          </a:p>
        </p:txBody>
      </p:sp>
      <p:cxnSp>
        <p:nvCxnSpPr>
          <p:cNvPr id="8" name="Lige forbindelse 41">
            <a:extLst>
              <a:ext uri="{FF2B5EF4-FFF2-40B4-BE49-F238E27FC236}">
                <a16:creationId xmlns:a16="http://schemas.microsoft.com/office/drawing/2014/main" id="{2E666B35-F415-93CC-3116-D1C0B1FDA099}"/>
              </a:ext>
            </a:extLst>
          </p:cNvPr>
          <p:cNvCxnSpPr>
            <a:cxnSpLocks/>
          </p:cNvCxnSpPr>
          <p:nvPr/>
        </p:nvCxnSpPr>
        <p:spPr>
          <a:xfrm>
            <a:off x="7947108" y="1651279"/>
            <a:ext cx="0" cy="1978347"/>
          </a:xfrm>
          <a:prstGeom prst="line">
            <a:avLst/>
          </a:prstGeom>
          <a:ln w="6350">
            <a:solidFill>
              <a:srgbClr val="400000"/>
            </a:solidFill>
          </a:ln>
        </p:spPr>
        <p:style>
          <a:lnRef idx="1">
            <a:schemeClr val="accent1"/>
          </a:lnRef>
          <a:fillRef idx="0">
            <a:schemeClr val="accent1"/>
          </a:fillRef>
          <a:effectRef idx="0">
            <a:schemeClr val="accent1"/>
          </a:effectRef>
          <a:fontRef idx="minor">
            <a:schemeClr val="tx1"/>
          </a:fontRef>
        </p:style>
      </p:cxnSp>
      <p:grpSp>
        <p:nvGrpSpPr>
          <p:cNvPr id="15" name="Gruppe 37">
            <a:extLst>
              <a:ext uri="{FF2B5EF4-FFF2-40B4-BE49-F238E27FC236}">
                <a16:creationId xmlns:a16="http://schemas.microsoft.com/office/drawing/2014/main" id="{40E425FB-E567-7BB1-B5DC-79B5E169264F}"/>
              </a:ext>
            </a:extLst>
          </p:cNvPr>
          <p:cNvGrpSpPr/>
          <p:nvPr/>
        </p:nvGrpSpPr>
        <p:grpSpPr>
          <a:xfrm>
            <a:off x="1706705" y="1658120"/>
            <a:ext cx="1369887" cy="956640"/>
            <a:chOff x="1172698" y="2387567"/>
            <a:chExt cx="911355" cy="636430"/>
          </a:xfrm>
        </p:grpSpPr>
        <p:sp>
          <p:nvSpPr>
            <p:cNvPr id="16" name="Kombinationstegning 30">
              <a:extLst>
                <a:ext uri="{FF2B5EF4-FFF2-40B4-BE49-F238E27FC236}">
                  <a16:creationId xmlns:a16="http://schemas.microsoft.com/office/drawing/2014/main" id="{2B13AD86-121D-FEA0-7108-63ACD441B555}"/>
                </a:ext>
              </a:extLst>
            </p:cNvPr>
            <p:cNvSpPr/>
            <p:nvPr/>
          </p:nvSpPr>
          <p:spPr>
            <a:xfrm>
              <a:off x="1172698" y="2387567"/>
              <a:ext cx="63538" cy="636430"/>
            </a:xfrm>
            <a:custGeom>
              <a:avLst/>
              <a:gdLst>
                <a:gd name="connsiteX0" fmla="*/ 0 w 63538"/>
                <a:gd name="connsiteY0" fmla="*/ 0 h 636430"/>
                <a:gd name="connsiteX1" fmla="*/ 63539 w 63538"/>
                <a:gd name="connsiteY1" fmla="*/ 0 h 636430"/>
                <a:gd name="connsiteX2" fmla="*/ 63539 w 63538"/>
                <a:gd name="connsiteY2" fmla="*/ 636431 h 636430"/>
                <a:gd name="connsiteX3" fmla="*/ 0 w 63538"/>
                <a:gd name="connsiteY3" fmla="*/ 636431 h 636430"/>
              </a:gdLst>
              <a:ahLst/>
              <a:cxnLst>
                <a:cxn ang="0">
                  <a:pos x="connsiteX0" y="connsiteY0"/>
                </a:cxn>
                <a:cxn ang="0">
                  <a:pos x="connsiteX1" y="connsiteY1"/>
                </a:cxn>
                <a:cxn ang="0">
                  <a:pos x="connsiteX2" y="connsiteY2"/>
                </a:cxn>
                <a:cxn ang="0">
                  <a:pos x="connsiteX3" y="connsiteY3"/>
                </a:cxn>
              </a:cxnLst>
              <a:rect l="l" t="t" r="r" b="b"/>
              <a:pathLst>
                <a:path w="63538" h="636430">
                  <a:moveTo>
                    <a:pt x="0" y="0"/>
                  </a:moveTo>
                  <a:lnTo>
                    <a:pt x="63539" y="0"/>
                  </a:lnTo>
                  <a:lnTo>
                    <a:pt x="63539" y="636431"/>
                  </a:lnTo>
                  <a:lnTo>
                    <a:pt x="0" y="636431"/>
                  </a:lnTo>
                  <a:close/>
                </a:path>
              </a:pathLst>
            </a:custGeom>
            <a:solidFill>
              <a:srgbClr val="4058F4"/>
            </a:solidFill>
            <a:ln w="9483" cap="flat">
              <a:noFill/>
              <a:prstDash val="solid"/>
              <a:miter/>
            </a:ln>
          </p:spPr>
          <p:txBody>
            <a:bodyPr rtlCol="0" anchor="ctr"/>
            <a:lstStyle/>
            <a:p>
              <a:endParaRPr lang="da-DK"/>
            </a:p>
          </p:txBody>
        </p:sp>
        <p:sp>
          <p:nvSpPr>
            <p:cNvPr id="17" name="Kombinationstegning 31">
              <a:extLst>
                <a:ext uri="{FF2B5EF4-FFF2-40B4-BE49-F238E27FC236}">
                  <a16:creationId xmlns:a16="http://schemas.microsoft.com/office/drawing/2014/main" id="{CC6062F6-1C76-05BB-0BFB-0150C5FC60DB}"/>
                </a:ext>
              </a:extLst>
            </p:cNvPr>
            <p:cNvSpPr/>
            <p:nvPr/>
          </p:nvSpPr>
          <p:spPr>
            <a:xfrm>
              <a:off x="1455304" y="2387567"/>
              <a:ext cx="63538" cy="636430"/>
            </a:xfrm>
            <a:custGeom>
              <a:avLst/>
              <a:gdLst>
                <a:gd name="connsiteX0" fmla="*/ 0 w 63538"/>
                <a:gd name="connsiteY0" fmla="*/ 0 h 636430"/>
                <a:gd name="connsiteX1" fmla="*/ 63539 w 63538"/>
                <a:gd name="connsiteY1" fmla="*/ 0 h 636430"/>
                <a:gd name="connsiteX2" fmla="*/ 63539 w 63538"/>
                <a:gd name="connsiteY2" fmla="*/ 636431 h 636430"/>
                <a:gd name="connsiteX3" fmla="*/ 0 w 63538"/>
                <a:gd name="connsiteY3" fmla="*/ 636431 h 636430"/>
              </a:gdLst>
              <a:ahLst/>
              <a:cxnLst>
                <a:cxn ang="0">
                  <a:pos x="connsiteX0" y="connsiteY0"/>
                </a:cxn>
                <a:cxn ang="0">
                  <a:pos x="connsiteX1" y="connsiteY1"/>
                </a:cxn>
                <a:cxn ang="0">
                  <a:pos x="connsiteX2" y="connsiteY2"/>
                </a:cxn>
                <a:cxn ang="0">
                  <a:pos x="connsiteX3" y="connsiteY3"/>
                </a:cxn>
              </a:cxnLst>
              <a:rect l="l" t="t" r="r" b="b"/>
              <a:pathLst>
                <a:path w="63538" h="636430">
                  <a:moveTo>
                    <a:pt x="0" y="0"/>
                  </a:moveTo>
                  <a:lnTo>
                    <a:pt x="63539" y="0"/>
                  </a:lnTo>
                  <a:lnTo>
                    <a:pt x="63539" y="636431"/>
                  </a:lnTo>
                  <a:lnTo>
                    <a:pt x="0" y="636431"/>
                  </a:lnTo>
                  <a:close/>
                </a:path>
              </a:pathLst>
            </a:custGeom>
            <a:solidFill>
              <a:srgbClr val="4058F4"/>
            </a:solidFill>
            <a:ln w="9483" cap="flat">
              <a:noFill/>
              <a:prstDash val="solid"/>
              <a:miter/>
            </a:ln>
          </p:spPr>
          <p:txBody>
            <a:bodyPr rtlCol="0" anchor="ctr"/>
            <a:lstStyle/>
            <a:p>
              <a:endParaRPr lang="da-DK"/>
            </a:p>
          </p:txBody>
        </p:sp>
        <p:sp>
          <p:nvSpPr>
            <p:cNvPr id="18" name="Kombinationstegning 32">
              <a:extLst>
                <a:ext uri="{FF2B5EF4-FFF2-40B4-BE49-F238E27FC236}">
                  <a16:creationId xmlns:a16="http://schemas.microsoft.com/office/drawing/2014/main" id="{0BD2711D-026E-651E-1C92-1C29AC145B75}"/>
                </a:ext>
              </a:extLst>
            </p:cNvPr>
            <p:cNvSpPr/>
            <p:nvPr/>
          </p:nvSpPr>
          <p:spPr>
            <a:xfrm>
              <a:off x="1737909" y="2387567"/>
              <a:ext cx="63538" cy="636430"/>
            </a:xfrm>
            <a:custGeom>
              <a:avLst/>
              <a:gdLst>
                <a:gd name="connsiteX0" fmla="*/ 0 w 63538"/>
                <a:gd name="connsiteY0" fmla="*/ 0 h 636430"/>
                <a:gd name="connsiteX1" fmla="*/ 63539 w 63538"/>
                <a:gd name="connsiteY1" fmla="*/ 0 h 636430"/>
                <a:gd name="connsiteX2" fmla="*/ 63539 w 63538"/>
                <a:gd name="connsiteY2" fmla="*/ 636431 h 636430"/>
                <a:gd name="connsiteX3" fmla="*/ 0 w 63538"/>
                <a:gd name="connsiteY3" fmla="*/ 636431 h 636430"/>
              </a:gdLst>
              <a:ahLst/>
              <a:cxnLst>
                <a:cxn ang="0">
                  <a:pos x="connsiteX0" y="connsiteY0"/>
                </a:cxn>
                <a:cxn ang="0">
                  <a:pos x="connsiteX1" y="connsiteY1"/>
                </a:cxn>
                <a:cxn ang="0">
                  <a:pos x="connsiteX2" y="connsiteY2"/>
                </a:cxn>
                <a:cxn ang="0">
                  <a:pos x="connsiteX3" y="connsiteY3"/>
                </a:cxn>
              </a:cxnLst>
              <a:rect l="l" t="t" r="r" b="b"/>
              <a:pathLst>
                <a:path w="63538" h="636430">
                  <a:moveTo>
                    <a:pt x="0" y="0"/>
                  </a:moveTo>
                  <a:lnTo>
                    <a:pt x="63539" y="0"/>
                  </a:lnTo>
                  <a:lnTo>
                    <a:pt x="63539" y="636431"/>
                  </a:lnTo>
                  <a:lnTo>
                    <a:pt x="0" y="636431"/>
                  </a:lnTo>
                  <a:close/>
                </a:path>
              </a:pathLst>
            </a:custGeom>
            <a:solidFill>
              <a:srgbClr val="4058F4"/>
            </a:solidFill>
            <a:ln w="9483" cap="flat">
              <a:noFill/>
              <a:prstDash val="solid"/>
              <a:miter/>
            </a:ln>
          </p:spPr>
          <p:txBody>
            <a:bodyPr rtlCol="0" anchor="ctr"/>
            <a:lstStyle/>
            <a:p>
              <a:endParaRPr lang="da-DK"/>
            </a:p>
          </p:txBody>
        </p:sp>
        <p:sp>
          <p:nvSpPr>
            <p:cNvPr id="19" name="Kombinationstegning 34">
              <a:extLst>
                <a:ext uri="{FF2B5EF4-FFF2-40B4-BE49-F238E27FC236}">
                  <a16:creationId xmlns:a16="http://schemas.microsoft.com/office/drawing/2014/main" id="{7EC93C5F-69E5-E69C-EED1-638287679BCF}"/>
                </a:ext>
              </a:extLst>
            </p:cNvPr>
            <p:cNvSpPr/>
            <p:nvPr/>
          </p:nvSpPr>
          <p:spPr>
            <a:xfrm>
              <a:off x="2020515" y="2387567"/>
              <a:ext cx="63538" cy="636430"/>
            </a:xfrm>
            <a:custGeom>
              <a:avLst/>
              <a:gdLst>
                <a:gd name="connsiteX0" fmla="*/ 0 w 63538"/>
                <a:gd name="connsiteY0" fmla="*/ 0 h 636430"/>
                <a:gd name="connsiteX1" fmla="*/ 63539 w 63538"/>
                <a:gd name="connsiteY1" fmla="*/ 0 h 636430"/>
                <a:gd name="connsiteX2" fmla="*/ 63539 w 63538"/>
                <a:gd name="connsiteY2" fmla="*/ 636431 h 636430"/>
                <a:gd name="connsiteX3" fmla="*/ 0 w 63538"/>
                <a:gd name="connsiteY3" fmla="*/ 636431 h 636430"/>
              </a:gdLst>
              <a:ahLst/>
              <a:cxnLst>
                <a:cxn ang="0">
                  <a:pos x="connsiteX0" y="connsiteY0"/>
                </a:cxn>
                <a:cxn ang="0">
                  <a:pos x="connsiteX1" y="connsiteY1"/>
                </a:cxn>
                <a:cxn ang="0">
                  <a:pos x="connsiteX2" y="connsiteY2"/>
                </a:cxn>
                <a:cxn ang="0">
                  <a:pos x="connsiteX3" y="connsiteY3"/>
                </a:cxn>
              </a:cxnLst>
              <a:rect l="l" t="t" r="r" b="b"/>
              <a:pathLst>
                <a:path w="63538" h="636430">
                  <a:moveTo>
                    <a:pt x="0" y="0"/>
                  </a:moveTo>
                  <a:lnTo>
                    <a:pt x="63539" y="0"/>
                  </a:lnTo>
                  <a:lnTo>
                    <a:pt x="63539" y="636431"/>
                  </a:lnTo>
                  <a:lnTo>
                    <a:pt x="0" y="636431"/>
                  </a:lnTo>
                  <a:close/>
                </a:path>
              </a:pathLst>
            </a:custGeom>
            <a:solidFill>
              <a:srgbClr val="F74030"/>
            </a:solidFill>
            <a:ln w="9483" cap="flat">
              <a:noFill/>
              <a:prstDash val="solid"/>
              <a:miter/>
            </a:ln>
          </p:spPr>
          <p:txBody>
            <a:bodyPr rtlCol="0" anchor="ctr"/>
            <a:lstStyle/>
            <a:p>
              <a:endParaRPr lang="da-DK"/>
            </a:p>
          </p:txBody>
        </p:sp>
      </p:grpSp>
      <p:grpSp>
        <p:nvGrpSpPr>
          <p:cNvPr id="22" name="Gruppe 37">
            <a:extLst>
              <a:ext uri="{FF2B5EF4-FFF2-40B4-BE49-F238E27FC236}">
                <a16:creationId xmlns:a16="http://schemas.microsoft.com/office/drawing/2014/main" id="{AADE5600-BE5A-9AFA-112F-7E274B2EDAFF}"/>
              </a:ext>
            </a:extLst>
          </p:cNvPr>
          <p:cNvGrpSpPr/>
          <p:nvPr/>
        </p:nvGrpSpPr>
        <p:grpSpPr>
          <a:xfrm>
            <a:off x="5410385" y="1658120"/>
            <a:ext cx="1369887" cy="956640"/>
            <a:chOff x="1172698" y="2387567"/>
            <a:chExt cx="911355" cy="636430"/>
          </a:xfrm>
        </p:grpSpPr>
        <p:sp>
          <p:nvSpPr>
            <p:cNvPr id="23" name="Kombinationstegning 30">
              <a:extLst>
                <a:ext uri="{FF2B5EF4-FFF2-40B4-BE49-F238E27FC236}">
                  <a16:creationId xmlns:a16="http://schemas.microsoft.com/office/drawing/2014/main" id="{F7087620-06C0-B030-8304-ABE20A216EA0}"/>
                </a:ext>
              </a:extLst>
            </p:cNvPr>
            <p:cNvSpPr/>
            <p:nvPr/>
          </p:nvSpPr>
          <p:spPr>
            <a:xfrm>
              <a:off x="1172698" y="2387567"/>
              <a:ext cx="63538" cy="636430"/>
            </a:xfrm>
            <a:custGeom>
              <a:avLst/>
              <a:gdLst>
                <a:gd name="connsiteX0" fmla="*/ 0 w 63538"/>
                <a:gd name="connsiteY0" fmla="*/ 0 h 636430"/>
                <a:gd name="connsiteX1" fmla="*/ 63539 w 63538"/>
                <a:gd name="connsiteY1" fmla="*/ 0 h 636430"/>
                <a:gd name="connsiteX2" fmla="*/ 63539 w 63538"/>
                <a:gd name="connsiteY2" fmla="*/ 636431 h 636430"/>
                <a:gd name="connsiteX3" fmla="*/ 0 w 63538"/>
                <a:gd name="connsiteY3" fmla="*/ 636431 h 636430"/>
              </a:gdLst>
              <a:ahLst/>
              <a:cxnLst>
                <a:cxn ang="0">
                  <a:pos x="connsiteX0" y="connsiteY0"/>
                </a:cxn>
                <a:cxn ang="0">
                  <a:pos x="connsiteX1" y="connsiteY1"/>
                </a:cxn>
                <a:cxn ang="0">
                  <a:pos x="connsiteX2" y="connsiteY2"/>
                </a:cxn>
                <a:cxn ang="0">
                  <a:pos x="connsiteX3" y="connsiteY3"/>
                </a:cxn>
              </a:cxnLst>
              <a:rect l="l" t="t" r="r" b="b"/>
              <a:pathLst>
                <a:path w="63538" h="636430">
                  <a:moveTo>
                    <a:pt x="0" y="0"/>
                  </a:moveTo>
                  <a:lnTo>
                    <a:pt x="63539" y="0"/>
                  </a:lnTo>
                  <a:lnTo>
                    <a:pt x="63539" y="636431"/>
                  </a:lnTo>
                  <a:lnTo>
                    <a:pt x="0" y="636431"/>
                  </a:lnTo>
                  <a:close/>
                </a:path>
              </a:pathLst>
            </a:custGeom>
            <a:solidFill>
              <a:srgbClr val="4058F4"/>
            </a:solidFill>
            <a:ln w="9483" cap="flat">
              <a:noFill/>
              <a:prstDash val="solid"/>
              <a:miter/>
            </a:ln>
          </p:spPr>
          <p:txBody>
            <a:bodyPr rtlCol="0" anchor="ctr"/>
            <a:lstStyle/>
            <a:p>
              <a:endParaRPr lang="da-DK"/>
            </a:p>
          </p:txBody>
        </p:sp>
        <p:sp>
          <p:nvSpPr>
            <p:cNvPr id="24" name="Kombinationstegning 31">
              <a:extLst>
                <a:ext uri="{FF2B5EF4-FFF2-40B4-BE49-F238E27FC236}">
                  <a16:creationId xmlns:a16="http://schemas.microsoft.com/office/drawing/2014/main" id="{64176D5B-2D7E-E1C1-8633-A1B2FDDC0B30}"/>
                </a:ext>
              </a:extLst>
            </p:cNvPr>
            <p:cNvSpPr/>
            <p:nvPr/>
          </p:nvSpPr>
          <p:spPr>
            <a:xfrm>
              <a:off x="1455304" y="2387567"/>
              <a:ext cx="63538" cy="636430"/>
            </a:xfrm>
            <a:custGeom>
              <a:avLst/>
              <a:gdLst>
                <a:gd name="connsiteX0" fmla="*/ 0 w 63538"/>
                <a:gd name="connsiteY0" fmla="*/ 0 h 636430"/>
                <a:gd name="connsiteX1" fmla="*/ 63539 w 63538"/>
                <a:gd name="connsiteY1" fmla="*/ 0 h 636430"/>
                <a:gd name="connsiteX2" fmla="*/ 63539 w 63538"/>
                <a:gd name="connsiteY2" fmla="*/ 636431 h 636430"/>
                <a:gd name="connsiteX3" fmla="*/ 0 w 63538"/>
                <a:gd name="connsiteY3" fmla="*/ 636431 h 636430"/>
              </a:gdLst>
              <a:ahLst/>
              <a:cxnLst>
                <a:cxn ang="0">
                  <a:pos x="connsiteX0" y="connsiteY0"/>
                </a:cxn>
                <a:cxn ang="0">
                  <a:pos x="connsiteX1" y="connsiteY1"/>
                </a:cxn>
                <a:cxn ang="0">
                  <a:pos x="connsiteX2" y="connsiteY2"/>
                </a:cxn>
                <a:cxn ang="0">
                  <a:pos x="connsiteX3" y="connsiteY3"/>
                </a:cxn>
              </a:cxnLst>
              <a:rect l="l" t="t" r="r" b="b"/>
              <a:pathLst>
                <a:path w="63538" h="636430">
                  <a:moveTo>
                    <a:pt x="0" y="0"/>
                  </a:moveTo>
                  <a:lnTo>
                    <a:pt x="63539" y="0"/>
                  </a:lnTo>
                  <a:lnTo>
                    <a:pt x="63539" y="636431"/>
                  </a:lnTo>
                  <a:lnTo>
                    <a:pt x="0" y="636431"/>
                  </a:lnTo>
                  <a:close/>
                </a:path>
              </a:pathLst>
            </a:custGeom>
            <a:solidFill>
              <a:srgbClr val="F74030"/>
            </a:solidFill>
            <a:ln w="9483" cap="flat">
              <a:noFill/>
              <a:prstDash val="solid"/>
              <a:miter/>
            </a:ln>
          </p:spPr>
          <p:txBody>
            <a:bodyPr rtlCol="0" anchor="ctr"/>
            <a:lstStyle/>
            <a:p>
              <a:endParaRPr lang="da-DK"/>
            </a:p>
          </p:txBody>
        </p:sp>
        <p:sp>
          <p:nvSpPr>
            <p:cNvPr id="25" name="Kombinationstegning 32">
              <a:extLst>
                <a:ext uri="{FF2B5EF4-FFF2-40B4-BE49-F238E27FC236}">
                  <a16:creationId xmlns:a16="http://schemas.microsoft.com/office/drawing/2014/main" id="{4510979E-774E-0F7E-5A3E-A34714BB3E75}"/>
                </a:ext>
              </a:extLst>
            </p:cNvPr>
            <p:cNvSpPr/>
            <p:nvPr/>
          </p:nvSpPr>
          <p:spPr>
            <a:xfrm>
              <a:off x="1737909" y="2387567"/>
              <a:ext cx="63538" cy="636430"/>
            </a:xfrm>
            <a:custGeom>
              <a:avLst/>
              <a:gdLst>
                <a:gd name="connsiteX0" fmla="*/ 0 w 63538"/>
                <a:gd name="connsiteY0" fmla="*/ 0 h 636430"/>
                <a:gd name="connsiteX1" fmla="*/ 63539 w 63538"/>
                <a:gd name="connsiteY1" fmla="*/ 0 h 636430"/>
                <a:gd name="connsiteX2" fmla="*/ 63539 w 63538"/>
                <a:gd name="connsiteY2" fmla="*/ 636431 h 636430"/>
                <a:gd name="connsiteX3" fmla="*/ 0 w 63538"/>
                <a:gd name="connsiteY3" fmla="*/ 636431 h 636430"/>
              </a:gdLst>
              <a:ahLst/>
              <a:cxnLst>
                <a:cxn ang="0">
                  <a:pos x="connsiteX0" y="connsiteY0"/>
                </a:cxn>
                <a:cxn ang="0">
                  <a:pos x="connsiteX1" y="connsiteY1"/>
                </a:cxn>
                <a:cxn ang="0">
                  <a:pos x="connsiteX2" y="connsiteY2"/>
                </a:cxn>
                <a:cxn ang="0">
                  <a:pos x="connsiteX3" y="connsiteY3"/>
                </a:cxn>
              </a:cxnLst>
              <a:rect l="l" t="t" r="r" b="b"/>
              <a:pathLst>
                <a:path w="63538" h="636430">
                  <a:moveTo>
                    <a:pt x="0" y="0"/>
                  </a:moveTo>
                  <a:lnTo>
                    <a:pt x="63539" y="0"/>
                  </a:lnTo>
                  <a:lnTo>
                    <a:pt x="63539" y="636431"/>
                  </a:lnTo>
                  <a:lnTo>
                    <a:pt x="0" y="636431"/>
                  </a:lnTo>
                  <a:close/>
                </a:path>
              </a:pathLst>
            </a:custGeom>
            <a:solidFill>
              <a:srgbClr val="F74030"/>
            </a:solidFill>
            <a:ln w="9483" cap="flat">
              <a:noFill/>
              <a:prstDash val="solid"/>
              <a:miter/>
            </a:ln>
          </p:spPr>
          <p:txBody>
            <a:bodyPr rtlCol="0" anchor="ctr"/>
            <a:lstStyle/>
            <a:p>
              <a:endParaRPr lang="da-DK"/>
            </a:p>
          </p:txBody>
        </p:sp>
        <p:sp>
          <p:nvSpPr>
            <p:cNvPr id="26" name="Kombinationstegning 34">
              <a:extLst>
                <a:ext uri="{FF2B5EF4-FFF2-40B4-BE49-F238E27FC236}">
                  <a16:creationId xmlns:a16="http://schemas.microsoft.com/office/drawing/2014/main" id="{5251F853-C78E-C333-BBF1-37588065C967}"/>
                </a:ext>
              </a:extLst>
            </p:cNvPr>
            <p:cNvSpPr/>
            <p:nvPr/>
          </p:nvSpPr>
          <p:spPr>
            <a:xfrm>
              <a:off x="2020515" y="2387567"/>
              <a:ext cx="63538" cy="636430"/>
            </a:xfrm>
            <a:custGeom>
              <a:avLst/>
              <a:gdLst>
                <a:gd name="connsiteX0" fmla="*/ 0 w 63538"/>
                <a:gd name="connsiteY0" fmla="*/ 0 h 636430"/>
                <a:gd name="connsiteX1" fmla="*/ 63539 w 63538"/>
                <a:gd name="connsiteY1" fmla="*/ 0 h 636430"/>
                <a:gd name="connsiteX2" fmla="*/ 63539 w 63538"/>
                <a:gd name="connsiteY2" fmla="*/ 636431 h 636430"/>
                <a:gd name="connsiteX3" fmla="*/ 0 w 63538"/>
                <a:gd name="connsiteY3" fmla="*/ 636431 h 636430"/>
              </a:gdLst>
              <a:ahLst/>
              <a:cxnLst>
                <a:cxn ang="0">
                  <a:pos x="connsiteX0" y="connsiteY0"/>
                </a:cxn>
                <a:cxn ang="0">
                  <a:pos x="connsiteX1" y="connsiteY1"/>
                </a:cxn>
                <a:cxn ang="0">
                  <a:pos x="connsiteX2" y="connsiteY2"/>
                </a:cxn>
                <a:cxn ang="0">
                  <a:pos x="connsiteX3" y="connsiteY3"/>
                </a:cxn>
              </a:cxnLst>
              <a:rect l="l" t="t" r="r" b="b"/>
              <a:pathLst>
                <a:path w="63538" h="636430">
                  <a:moveTo>
                    <a:pt x="0" y="0"/>
                  </a:moveTo>
                  <a:lnTo>
                    <a:pt x="63539" y="0"/>
                  </a:lnTo>
                  <a:lnTo>
                    <a:pt x="63539" y="636431"/>
                  </a:lnTo>
                  <a:lnTo>
                    <a:pt x="0" y="636431"/>
                  </a:lnTo>
                  <a:close/>
                </a:path>
              </a:pathLst>
            </a:custGeom>
            <a:solidFill>
              <a:srgbClr val="F74030"/>
            </a:solidFill>
            <a:ln w="9483" cap="flat">
              <a:noFill/>
              <a:prstDash val="solid"/>
              <a:miter/>
            </a:ln>
          </p:spPr>
          <p:txBody>
            <a:bodyPr rtlCol="0" anchor="ctr"/>
            <a:lstStyle/>
            <a:p>
              <a:endParaRPr lang="da-DK"/>
            </a:p>
          </p:txBody>
        </p:sp>
      </p:grpSp>
      <p:grpSp>
        <p:nvGrpSpPr>
          <p:cNvPr id="28" name="Group 27">
            <a:extLst>
              <a:ext uri="{FF2B5EF4-FFF2-40B4-BE49-F238E27FC236}">
                <a16:creationId xmlns:a16="http://schemas.microsoft.com/office/drawing/2014/main" id="{769C7AB6-F01B-7D23-E84F-DB37731D1172}"/>
              </a:ext>
            </a:extLst>
          </p:cNvPr>
          <p:cNvGrpSpPr/>
          <p:nvPr/>
        </p:nvGrpSpPr>
        <p:grpSpPr>
          <a:xfrm>
            <a:off x="1332372" y="4195610"/>
            <a:ext cx="2118558" cy="1412372"/>
            <a:chOff x="7824018" y="155293"/>
            <a:chExt cx="2429787" cy="1619858"/>
          </a:xfrm>
        </p:grpSpPr>
        <p:graphicFrame>
          <p:nvGraphicFramePr>
            <p:cNvPr id="14" name="Chart 13">
              <a:extLst>
                <a:ext uri="{FF2B5EF4-FFF2-40B4-BE49-F238E27FC236}">
                  <a16:creationId xmlns:a16="http://schemas.microsoft.com/office/drawing/2014/main" id="{1CAB6F86-66BF-EC93-20FC-2C0F50DC2F6E}"/>
                </a:ext>
              </a:extLst>
            </p:cNvPr>
            <p:cNvGraphicFramePr/>
            <p:nvPr/>
          </p:nvGraphicFramePr>
          <p:xfrm>
            <a:off x="7824018" y="155293"/>
            <a:ext cx="2429787" cy="1619858"/>
          </p:xfrm>
          <a:graphic>
            <a:graphicData uri="http://schemas.openxmlformats.org/drawingml/2006/chart">
              <c:chart xmlns:c="http://schemas.openxmlformats.org/drawingml/2006/chart" xmlns:r="http://schemas.openxmlformats.org/officeDocument/2006/relationships" r:id="rId3"/>
            </a:graphicData>
          </a:graphic>
        </p:graphicFrame>
        <p:sp>
          <p:nvSpPr>
            <p:cNvPr id="27" name="Oval 26">
              <a:extLst>
                <a:ext uri="{FF2B5EF4-FFF2-40B4-BE49-F238E27FC236}">
                  <a16:creationId xmlns:a16="http://schemas.microsoft.com/office/drawing/2014/main" id="{BCF0F34A-7478-F7B6-BA2C-31EDF79EEA57}"/>
                </a:ext>
              </a:extLst>
            </p:cNvPr>
            <p:cNvSpPr/>
            <p:nvPr/>
          </p:nvSpPr>
          <p:spPr>
            <a:xfrm>
              <a:off x="8512725" y="439036"/>
              <a:ext cx="1052372" cy="1052372"/>
            </a:xfrm>
            <a:prstGeom prst="ellipse">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err="1"/>
            </a:p>
          </p:txBody>
        </p:sp>
      </p:grpSp>
      <p:sp>
        <p:nvSpPr>
          <p:cNvPr id="10" name="Tekstfelt 9">
            <a:extLst>
              <a:ext uri="{FF2B5EF4-FFF2-40B4-BE49-F238E27FC236}">
                <a16:creationId xmlns:a16="http://schemas.microsoft.com/office/drawing/2014/main" id="{2B1F5CC9-4CC2-5B7E-5602-F9D619266196}"/>
              </a:ext>
            </a:extLst>
          </p:cNvPr>
          <p:cNvSpPr txBox="1"/>
          <p:nvPr/>
        </p:nvSpPr>
        <p:spPr>
          <a:xfrm>
            <a:off x="4644514" y="5622920"/>
            <a:ext cx="2279922" cy="7386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1200"/>
              </a:spcBef>
              <a:spcAft>
                <a:spcPts val="1200"/>
              </a:spcAft>
              <a:buClrTx/>
              <a:buSzTx/>
              <a:buFontTx/>
              <a:buNone/>
              <a:tabLst/>
              <a:defRPr/>
            </a:pPr>
            <a:r>
              <a:rPr kumimoji="0" lang="da-DK" sz="2000" b="0" i="0" u="none" strike="noStrike" kern="1200" cap="none" spc="0" normalizeH="0" baseline="0" noProof="0">
                <a:ln>
                  <a:noFill/>
                </a:ln>
                <a:solidFill>
                  <a:srgbClr val="4058F4"/>
                </a:solidFill>
                <a:effectLst/>
                <a:uLnTx/>
                <a:uFillTx/>
                <a:latin typeface="+mj-lt"/>
                <a:ea typeface="+mn-ea"/>
                <a:cs typeface="+mn-cs"/>
              </a:rPr>
              <a:t>19 % </a:t>
            </a:r>
            <a:br>
              <a:rPr kumimoji="0" lang="da-DK" sz="1800" b="0" i="0" u="none" strike="noStrike" kern="1200" cap="none" spc="0" normalizeH="0" baseline="0" noProof="0">
                <a:ln>
                  <a:noFill/>
                </a:ln>
                <a:solidFill>
                  <a:srgbClr val="F74030"/>
                </a:solidFill>
                <a:effectLst/>
                <a:uLnTx/>
                <a:uFillTx/>
                <a:latin typeface="Poppins"/>
                <a:ea typeface="+mn-ea"/>
                <a:cs typeface="+mn-cs"/>
              </a:rPr>
            </a:br>
            <a:r>
              <a:rPr kumimoji="0" lang="da-DK" sz="1400" b="0" i="0" u="none" strike="noStrike" kern="1200" cap="none" spc="0" normalizeH="0" baseline="0" noProof="0">
                <a:ln>
                  <a:noFill/>
                </a:ln>
                <a:solidFill>
                  <a:srgbClr val="F74030"/>
                </a:solidFill>
                <a:effectLst/>
                <a:uLnTx/>
                <a:uFillTx/>
                <a:ea typeface="+mn-ea"/>
                <a:cs typeface="+mn-cs"/>
              </a:rPr>
              <a:t>af danskerne spiser ikke efter anbefalingerne.</a:t>
            </a:r>
          </a:p>
        </p:txBody>
      </p:sp>
      <p:cxnSp>
        <p:nvCxnSpPr>
          <p:cNvPr id="30" name="Lige forbindelse 33">
            <a:extLst>
              <a:ext uri="{FF2B5EF4-FFF2-40B4-BE49-F238E27FC236}">
                <a16:creationId xmlns:a16="http://schemas.microsoft.com/office/drawing/2014/main" id="{6E9932F0-E5D4-A018-5365-3D3593683A2F}"/>
              </a:ext>
            </a:extLst>
          </p:cNvPr>
          <p:cNvCxnSpPr>
            <a:cxnSpLocks/>
          </p:cNvCxnSpPr>
          <p:nvPr/>
        </p:nvCxnSpPr>
        <p:spPr>
          <a:xfrm>
            <a:off x="540000" y="5925328"/>
            <a:ext cx="11092136" cy="0"/>
          </a:xfrm>
          <a:prstGeom prst="line">
            <a:avLst/>
          </a:prstGeom>
          <a:ln w="6350">
            <a:solidFill>
              <a:srgbClr val="EFE6DD"/>
            </a:solidFill>
          </a:ln>
        </p:spPr>
        <p:style>
          <a:lnRef idx="1">
            <a:schemeClr val="accent1"/>
          </a:lnRef>
          <a:fillRef idx="0">
            <a:schemeClr val="accent1"/>
          </a:fillRef>
          <a:effectRef idx="0">
            <a:schemeClr val="accent1"/>
          </a:effectRef>
          <a:fontRef idx="minor">
            <a:schemeClr val="tx1"/>
          </a:fontRef>
        </p:style>
      </p:cxnSp>
      <p:cxnSp>
        <p:nvCxnSpPr>
          <p:cNvPr id="31" name="Lige forbindelse 33">
            <a:extLst>
              <a:ext uri="{FF2B5EF4-FFF2-40B4-BE49-F238E27FC236}">
                <a16:creationId xmlns:a16="http://schemas.microsoft.com/office/drawing/2014/main" id="{97AC7AE2-78CE-F3C0-CF79-FC4189A114B0}"/>
              </a:ext>
            </a:extLst>
          </p:cNvPr>
          <p:cNvCxnSpPr>
            <a:cxnSpLocks/>
          </p:cNvCxnSpPr>
          <p:nvPr/>
        </p:nvCxnSpPr>
        <p:spPr>
          <a:xfrm>
            <a:off x="540000" y="1339040"/>
            <a:ext cx="11110663" cy="0"/>
          </a:xfrm>
          <a:prstGeom prst="line">
            <a:avLst/>
          </a:prstGeom>
          <a:ln w="6350">
            <a:solidFill>
              <a:srgbClr val="EFE6DD"/>
            </a:solidFill>
          </a:ln>
        </p:spPr>
        <p:style>
          <a:lnRef idx="1">
            <a:schemeClr val="accent1"/>
          </a:lnRef>
          <a:fillRef idx="0">
            <a:schemeClr val="accent1"/>
          </a:fillRef>
          <a:effectRef idx="0">
            <a:schemeClr val="accent1"/>
          </a:effectRef>
          <a:fontRef idx="minor">
            <a:schemeClr val="tx1"/>
          </a:fontRef>
        </p:style>
      </p:cxnSp>
      <p:cxnSp>
        <p:nvCxnSpPr>
          <p:cNvPr id="42" name="Lige forbindelse 41">
            <a:extLst>
              <a:ext uri="{FF2B5EF4-FFF2-40B4-BE49-F238E27FC236}">
                <a16:creationId xmlns:a16="http://schemas.microsoft.com/office/drawing/2014/main" id="{F1D1FA89-8D88-1B09-FF0C-76005A025A2A}"/>
              </a:ext>
            </a:extLst>
          </p:cNvPr>
          <p:cNvCxnSpPr>
            <a:cxnSpLocks/>
          </p:cNvCxnSpPr>
          <p:nvPr/>
        </p:nvCxnSpPr>
        <p:spPr>
          <a:xfrm>
            <a:off x="4243428" y="1651278"/>
            <a:ext cx="126" cy="1980000"/>
          </a:xfrm>
          <a:prstGeom prst="line">
            <a:avLst/>
          </a:prstGeom>
          <a:ln w="6350">
            <a:solidFill>
              <a:srgbClr val="400000"/>
            </a:solidFill>
          </a:ln>
        </p:spPr>
        <p:style>
          <a:lnRef idx="1">
            <a:schemeClr val="accent1"/>
          </a:lnRef>
          <a:fillRef idx="0">
            <a:schemeClr val="accent1"/>
          </a:fillRef>
          <a:effectRef idx="0">
            <a:schemeClr val="accent1"/>
          </a:effectRef>
          <a:fontRef idx="minor">
            <a:schemeClr val="tx1"/>
          </a:fontRef>
        </p:style>
      </p:cxnSp>
      <p:cxnSp>
        <p:nvCxnSpPr>
          <p:cNvPr id="33" name="Lige forbindelse 41">
            <a:extLst>
              <a:ext uri="{FF2B5EF4-FFF2-40B4-BE49-F238E27FC236}">
                <a16:creationId xmlns:a16="http://schemas.microsoft.com/office/drawing/2014/main" id="{623823BE-7EDD-A780-D63D-B441963B11FB}"/>
              </a:ext>
            </a:extLst>
          </p:cNvPr>
          <p:cNvCxnSpPr>
            <a:cxnSpLocks/>
          </p:cNvCxnSpPr>
          <p:nvPr/>
        </p:nvCxnSpPr>
        <p:spPr>
          <a:xfrm>
            <a:off x="539874" y="2211259"/>
            <a:ext cx="0" cy="1402264"/>
          </a:xfrm>
          <a:prstGeom prst="line">
            <a:avLst/>
          </a:prstGeom>
          <a:ln w="6350">
            <a:solidFill>
              <a:srgbClr val="EFE6DD"/>
            </a:solidFill>
          </a:ln>
        </p:spPr>
        <p:style>
          <a:lnRef idx="1">
            <a:schemeClr val="accent1"/>
          </a:lnRef>
          <a:fillRef idx="0">
            <a:schemeClr val="accent1"/>
          </a:fillRef>
          <a:effectRef idx="0">
            <a:schemeClr val="accent1"/>
          </a:effectRef>
          <a:fontRef idx="minor">
            <a:schemeClr val="tx1"/>
          </a:fontRef>
        </p:style>
      </p:cxnSp>
      <p:cxnSp>
        <p:nvCxnSpPr>
          <p:cNvPr id="36" name="Lige forbindelse 41">
            <a:extLst>
              <a:ext uri="{FF2B5EF4-FFF2-40B4-BE49-F238E27FC236}">
                <a16:creationId xmlns:a16="http://schemas.microsoft.com/office/drawing/2014/main" id="{65E6DE8D-FA46-B130-A3F3-82A3758D49F6}"/>
              </a:ext>
            </a:extLst>
          </p:cNvPr>
          <p:cNvCxnSpPr>
            <a:cxnSpLocks/>
          </p:cNvCxnSpPr>
          <p:nvPr/>
        </p:nvCxnSpPr>
        <p:spPr>
          <a:xfrm>
            <a:off x="11650663" y="2211259"/>
            <a:ext cx="0" cy="1402264"/>
          </a:xfrm>
          <a:prstGeom prst="line">
            <a:avLst/>
          </a:prstGeom>
          <a:ln w="6350">
            <a:solidFill>
              <a:srgbClr val="EFE6DD"/>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0FD28047-1F9D-CD68-205B-9B7178C13473}"/>
              </a:ext>
            </a:extLst>
          </p:cNvPr>
          <p:cNvGrpSpPr/>
          <p:nvPr/>
        </p:nvGrpSpPr>
        <p:grpSpPr>
          <a:xfrm>
            <a:off x="5036052" y="4195610"/>
            <a:ext cx="2118558" cy="1412372"/>
            <a:chOff x="7824018" y="155293"/>
            <a:chExt cx="2429787" cy="1619858"/>
          </a:xfrm>
        </p:grpSpPr>
        <p:graphicFrame>
          <p:nvGraphicFramePr>
            <p:cNvPr id="40" name="Chart 39">
              <a:extLst>
                <a:ext uri="{FF2B5EF4-FFF2-40B4-BE49-F238E27FC236}">
                  <a16:creationId xmlns:a16="http://schemas.microsoft.com/office/drawing/2014/main" id="{15F1E727-8661-9941-A72C-5D49DB1CF9DE}"/>
                </a:ext>
              </a:extLst>
            </p:cNvPr>
            <p:cNvGraphicFramePr/>
            <p:nvPr/>
          </p:nvGraphicFramePr>
          <p:xfrm>
            <a:off x="7824018" y="155293"/>
            <a:ext cx="2429787" cy="1619858"/>
          </p:xfrm>
          <a:graphic>
            <a:graphicData uri="http://schemas.openxmlformats.org/drawingml/2006/chart">
              <c:chart xmlns:c="http://schemas.openxmlformats.org/drawingml/2006/chart" xmlns:r="http://schemas.openxmlformats.org/officeDocument/2006/relationships" r:id="rId4"/>
            </a:graphicData>
          </a:graphic>
        </p:graphicFrame>
        <p:sp>
          <p:nvSpPr>
            <p:cNvPr id="41" name="Oval 40">
              <a:extLst>
                <a:ext uri="{FF2B5EF4-FFF2-40B4-BE49-F238E27FC236}">
                  <a16:creationId xmlns:a16="http://schemas.microsoft.com/office/drawing/2014/main" id="{C203D945-12EA-C7EC-C74F-08CF688DDFD4}"/>
                </a:ext>
              </a:extLst>
            </p:cNvPr>
            <p:cNvSpPr/>
            <p:nvPr/>
          </p:nvSpPr>
          <p:spPr>
            <a:xfrm>
              <a:off x="8512725" y="439036"/>
              <a:ext cx="1052372" cy="1052372"/>
            </a:xfrm>
            <a:prstGeom prst="ellipse">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err="1"/>
            </a:p>
          </p:txBody>
        </p:sp>
      </p:grpSp>
      <p:cxnSp>
        <p:nvCxnSpPr>
          <p:cNvPr id="46" name="Lige forbindelse 41">
            <a:extLst>
              <a:ext uri="{FF2B5EF4-FFF2-40B4-BE49-F238E27FC236}">
                <a16:creationId xmlns:a16="http://schemas.microsoft.com/office/drawing/2014/main" id="{90AF9B9D-2C55-A97F-C2B8-832E4D53C307}"/>
              </a:ext>
            </a:extLst>
          </p:cNvPr>
          <p:cNvCxnSpPr>
            <a:cxnSpLocks/>
          </p:cNvCxnSpPr>
          <p:nvPr/>
        </p:nvCxnSpPr>
        <p:spPr>
          <a:xfrm>
            <a:off x="7947108" y="4338316"/>
            <a:ext cx="0" cy="1978347"/>
          </a:xfrm>
          <a:prstGeom prst="line">
            <a:avLst/>
          </a:prstGeom>
          <a:ln w="6350">
            <a:solidFill>
              <a:srgbClr val="400000"/>
            </a:solidFill>
          </a:ln>
        </p:spPr>
        <p:style>
          <a:lnRef idx="1">
            <a:schemeClr val="accent1"/>
          </a:lnRef>
          <a:fillRef idx="0">
            <a:schemeClr val="accent1"/>
          </a:fillRef>
          <a:effectRef idx="0">
            <a:schemeClr val="accent1"/>
          </a:effectRef>
          <a:fontRef idx="minor">
            <a:schemeClr val="tx1"/>
          </a:fontRef>
        </p:style>
      </p:cxnSp>
      <p:cxnSp>
        <p:nvCxnSpPr>
          <p:cNvPr id="47" name="Lige forbindelse 41">
            <a:extLst>
              <a:ext uri="{FF2B5EF4-FFF2-40B4-BE49-F238E27FC236}">
                <a16:creationId xmlns:a16="http://schemas.microsoft.com/office/drawing/2014/main" id="{F5E79895-0E50-4213-D79B-F2FBCE662B6A}"/>
              </a:ext>
            </a:extLst>
          </p:cNvPr>
          <p:cNvCxnSpPr>
            <a:cxnSpLocks/>
          </p:cNvCxnSpPr>
          <p:nvPr/>
        </p:nvCxnSpPr>
        <p:spPr>
          <a:xfrm>
            <a:off x="4243428" y="4336663"/>
            <a:ext cx="126" cy="1980000"/>
          </a:xfrm>
          <a:prstGeom prst="line">
            <a:avLst/>
          </a:prstGeom>
          <a:ln w="6350">
            <a:solidFill>
              <a:srgbClr val="4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5015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jerteforeningen">
  <a:themeElements>
    <a:clrScheme name="Hjerteforeningen">
      <a:dk1>
        <a:srgbClr val="000000"/>
      </a:dk1>
      <a:lt1>
        <a:srgbClr val="FFFFFF"/>
      </a:lt1>
      <a:dk2>
        <a:srgbClr val="F9F97A"/>
      </a:dk2>
      <a:lt2>
        <a:srgbClr val="F4F1F0"/>
      </a:lt2>
      <a:accent1>
        <a:srgbClr val="F74030"/>
      </a:accent1>
      <a:accent2>
        <a:srgbClr val="400000"/>
      </a:accent2>
      <a:accent3>
        <a:srgbClr val="CFAAF6"/>
      </a:accent3>
      <a:accent4>
        <a:srgbClr val="EFE6DD"/>
      </a:accent4>
      <a:accent5>
        <a:srgbClr val="EAAE93"/>
      </a:accent5>
      <a:accent6>
        <a:srgbClr val="4058F4"/>
      </a:accent6>
      <a:hlink>
        <a:srgbClr val="4058F4"/>
      </a:hlink>
      <a:folHlink>
        <a:srgbClr val="000000"/>
      </a:folHlink>
    </a:clrScheme>
    <a:fontScheme name="Hjerteforeningen">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72000" tIns="36000" rIns="72000" bIns="36000" rtlCol="0" anchor="ctr"/>
      <a:lstStyle>
        <a:defPPr algn="ctr">
          <a:defRPr sz="16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err="1" smtClean="0">
            <a:solidFill>
              <a:schemeClr val="tx2"/>
            </a:solidFill>
          </a:defRPr>
        </a:defPPr>
      </a:lstStyle>
    </a:txDef>
  </a:objectDefaults>
  <a:extraClrSchemeLst/>
  <a:custClrLst>
    <a:custClr name="Red">
      <a:srgbClr val="F74030"/>
    </a:custClr>
    <a:custClr name="Brown sugar">
      <a:srgbClr val="400000"/>
    </a:custClr>
    <a:custClr name="Purple Rain">
      <a:srgbClr val="CFAAF6"/>
    </a:custClr>
    <a:custClr name="White Rabbit">
      <a:srgbClr val="EFE6DD"/>
    </a:custClr>
    <a:custClr name="Desert Rose">
      <a:srgbClr val="EAAE93"/>
    </a:custClr>
    <a:custClr name="True Blue">
      <a:srgbClr val="4058F4"/>
    </a:custClr>
    <a:custClr name="Yellow">
      <a:srgbClr val="F9F97A"/>
    </a:custClr>
    <a:custClr name="Color has no name">
      <a:srgbClr val="FFFFFF"/>
    </a:custClr>
    <a:custClr name="Color has no name">
      <a:srgbClr val="FFFFFF"/>
    </a:custClr>
    <a:custClr>
      <a:srgbClr val="FFFFFF"/>
    </a:custClr>
  </a:custClrLst>
  <a:extLst>
    <a:ext uri="{05A4C25C-085E-4340-85A3-A5531E510DB2}">
      <thm15:themeFamily xmlns:thm15="http://schemas.microsoft.com/office/thememl/2012/main" name="Præsentation1" id="{CD76DAFA-6FED-443A-88F2-245075380691}" vid="{FC7D70B0-5060-4B3E-8C23-5BD7BAC78922}"/>
    </a:ext>
  </a:extLst>
</a:theme>
</file>

<file path=ppt/theme/theme2.xml><?xml version="1.0" encoding="utf-8"?>
<a:theme xmlns:a="http://schemas.openxmlformats.org/drawingml/2006/main" name="Office-tema">
  <a:themeElements>
    <a:clrScheme name="Hjerteforeningen">
      <a:dk1>
        <a:srgbClr val="000000"/>
      </a:dk1>
      <a:lt1>
        <a:srgbClr val="FFFFFF"/>
      </a:lt1>
      <a:dk2>
        <a:srgbClr val="F9F97A"/>
      </a:dk2>
      <a:lt2>
        <a:srgbClr val="F4F1F0"/>
      </a:lt2>
      <a:accent1>
        <a:srgbClr val="F74030"/>
      </a:accent1>
      <a:accent2>
        <a:srgbClr val="400000"/>
      </a:accent2>
      <a:accent3>
        <a:srgbClr val="CFAAF6"/>
      </a:accent3>
      <a:accent4>
        <a:srgbClr val="EFE6DD"/>
      </a:accent4>
      <a:accent5>
        <a:srgbClr val="EAAE93"/>
      </a:accent5>
      <a:accent6>
        <a:srgbClr val="4058F4"/>
      </a:accent6>
      <a:hlink>
        <a:srgbClr val="4058F4"/>
      </a:hlink>
      <a:folHlink>
        <a:srgbClr val="000000"/>
      </a:folHlink>
    </a:clrScheme>
    <a:fontScheme name="Hjerteforeningen">
      <a:majorFont>
        <a:latin typeface="Poppins SemiBold"/>
        <a:ea typeface=""/>
        <a:cs typeface=""/>
      </a:majorFont>
      <a:minorFont>
        <a:latin typeface="Poppins"/>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Red">
      <a:srgbClr val="F74030"/>
    </a:custClr>
    <a:custClr name="Brown sugar">
      <a:srgbClr val="400000"/>
    </a:custClr>
    <a:custClr name="Purple Rain">
      <a:srgbClr val="CFAAF6"/>
    </a:custClr>
    <a:custClr name="White Rabbit">
      <a:srgbClr val="EFE6DD"/>
    </a:custClr>
    <a:custClr name="Desert Rose">
      <a:srgbClr val="EAAE93"/>
    </a:custClr>
    <a:custClr name="True Blue">
      <a:srgbClr val="4058F4"/>
    </a:custClr>
    <a:custClr name="Yellow">
      <a:srgbClr val="F9F97A"/>
    </a:custClr>
    <a:custClr name="Color has no name">
      <a:srgbClr val="FFFFFF"/>
    </a:custClr>
    <a:custClr name="Color has no name">
      <a:srgbClr val="FFFFFF"/>
    </a:custClr>
    <a:custClr>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jerteforeningen">
      <a:dk1>
        <a:srgbClr val="000000"/>
      </a:dk1>
      <a:lt1>
        <a:srgbClr val="FFFFFF"/>
      </a:lt1>
      <a:dk2>
        <a:srgbClr val="F9F97A"/>
      </a:dk2>
      <a:lt2>
        <a:srgbClr val="F4F1F0"/>
      </a:lt2>
      <a:accent1>
        <a:srgbClr val="F74030"/>
      </a:accent1>
      <a:accent2>
        <a:srgbClr val="400000"/>
      </a:accent2>
      <a:accent3>
        <a:srgbClr val="CFAAF6"/>
      </a:accent3>
      <a:accent4>
        <a:srgbClr val="EFE6DD"/>
      </a:accent4>
      <a:accent5>
        <a:srgbClr val="EAAE93"/>
      </a:accent5>
      <a:accent6>
        <a:srgbClr val="4058F4"/>
      </a:accent6>
      <a:hlink>
        <a:srgbClr val="4058F4"/>
      </a:hlink>
      <a:folHlink>
        <a:srgbClr val="000000"/>
      </a:folHlink>
    </a:clrScheme>
    <a:fontScheme name="Hjerteforeningen">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Red">
      <a:srgbClr val="F74030"/>
    </a:custClr>
    <a:custClr name="Brown sugar">
      <a:srgbClr val="400000"/>
    </a:custClr>
    <a:custClr name="Purple Rain">
      <a:srgbClr val="CFAAF6"/>
    </a:custClr>
    <a:custClr name="White Rabbit">
      <a:srgbClr val="EFE6DD"/>
    </a:custClr>
    <a:custClr name="Desert Rose">
      <a:srgbClr val="EAAE93"/>
    </a:custClr>
    <a:custClr name="True Blue">
      <a:srgbClr val="4058F4"/>
    </a:custClr>
    <a:custClr name="Yellow">
      <a:srgbClr val="F9F97A"/>
    </a:custClr>
    <a:custClr name="Color has no name">
      <a:srgbClr val="FFFFFF"/>
    </a:custClr>
    <a:custClr name="Color has no name">
      <a:srgbClr val="FFFFFF"/>
    </a:custClr>
    <a:custClr>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04AE7D4F441594CAB178A369798E129" ma:contentTypeVersion="4" ma:contentTypeDescription="Opret et nyt dokument." ma:contentTypeScope="" ma:versionID="079de0953aad1601b099d54f9711967c">
  <xsd:schema xmlns:xsd="http://www.w3.org/2001/XMLSchema" xmlns:xs="http://www.w3.org/2001/XMLSchema" xmlns:p="http://schemas.microsoft.com/office/2006/metadata/properties" xmlns:ns2="8239ca68-f416-4c19-a7f6-8e823cbe0829" targetNamespace="http://schemas.microsoft.com/office/2006/metadata/properties" ma:root="true" ma:fieldsID="2d2612c354d06d05d77a348213b8e921" ns2:_="">
    <xsd:import namespace="8239ca68-f416-4c19-a7f6-8e823cbe082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39ca68-f416-4c19-a7f6-8e823cbe08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11F6C44-3FE1-41AB-BA6B-C512F9F378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39ca68-f416-4c19-a7f6-8e823cbe08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18CA88-ABAA-401D-9F6A-13F05FDE910E}">
  <ds:schemaRefs>
    <ds:schemaRef ds:uri="http://schemas.microsoft.com/sharepoint/v3/contenttype/forms"/>
  </ds:schemaRefs>
</ds:datastoreItem>
</file>

<file path=customXml/itemProps3.xml><?xml version="1.0" encoding="utf-8"?>
<ds:datastoreItem xmlns:ds="http://schemas.openxmlformats.org/officeDocument/2006/customXml" ds:itemID="{9551FB9B-B36F-4ED2-840C-9FC564ECABC8}">
  <ds:schemaRefs>
    <ds:schemaRef ds:uri="541d96fd-3253-43e8-94c9-6ce9eddb398a"/>
    <ds:schemaRef ds:uri="ddb0d5a1-43e4-4e22-a682-fc418014c56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d7fe13fe-91f8-4625-826d-8b11d0d57852}" enabled="0" method="" siteId="{d7fe13fe-91f8-4625-826d-8b11d0d57852}" removed="1"/>
</clbl:labelList>
</file>

<file path=docProps/app.xml><?xml version="1.0" encoding="utf-8"?>
<Properties xmlns="http://schemas.openxmlformats.org/officeDocument/2006/extended-properties" xmlns:vt="http://schemas.openxmlformats.org/officeDocument/2006/docPropsVTypes">
  <Template>Præsentation af Hjerteforeningen</Template>
  <TotalTime>23</TotalTime>
  <Words>4661</Words>
  <Application>Microsoft Office PowerPoint</Application>
  <PresentationFormat>Widescreen</PresentationFormat>
  <Paragraphs>538</Paragraphs>
  <Slides>37</Slides>
  <Notes>37</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37</vt:i4>
      </vt:variant>
    </vt:vector>
  </HeadingPairs>
  <TitlesOfParts>
    <vt:vector size="46" baseType="lpstr">
      <vt:lpstr>Arial</vt:lpstr>
      <vt:lpstr>Cambria</vt:lpstr>
      <vt:lpstr>Poppins</vt:lpstr>
      <vt:lpstr>Poppins Light</vt:lpstr>
      <vt:lpstr>Poppins SemiBold</vt:lpstr>
      <vt:lpstr>Roboto</vt:lpstr>
      <vt:lpstr>Roboto Condensed</vt:lpstr>
      <vt:lpstr>Roboto Light</vt:lpstr>
      <vt:lpstr>Hjerteforeningen</vt:lpstr>
      <vt:lpstr>Med hjertet i centrum</vt:lpstr>
      <vt:lpstr>Agenda</vt:lpstr>
      <vt:lpstr>01 Hvem er vi</vt:lpstr>
      <vt:lpstr>PowerPoint-præsentation</vt:lpstr>
      <vt:lpstr>PowerPoint-præsentation</vt:lpstr>
      <vt:lpstr>PowerPoint-præsentation</vt:lpstr>
      <vt:lpstr>02 Danmark og hjertesygdom</vt:lpstr>
      <vt:lpstr>Hjertetal </vt:lpstr>
      <vt:lpstr>Danskernes sundhed er udfordret</vt:lpstr>
      <vt:lpstr>Vi kan forebygge over 50 % af alle hjertesygdomme</vt:lpstr>
      <vt:lpstr>03 Vores vision</vt:lpstr>
      <vt:lpstr>PowerPoint-præsentation</vt:lpstr>
      <vt:lpstr>PowerPoint-præsentation</vt:lpstr>
      <vt:lpstr>PowerPoint-præsentation</vt:lpstr>
      <vt:lpstr>PowerPoint-præsentation</vt:lpstr>
      <vt:lpstr>PowerPoint-præsentation</vt:lpstr>
      <vt:lpstr>04 Sådan gør  vi en forskel</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05 Sammen skaber vi resultater</vt:lpstr>
      <vt:lpstr>PowerPoint-præsentation</vt:lpstr>
      <vt:lpstr>PowerPoint-præsentation</vt:lpstr>
      <vt:lpstr>Vi løfter hjertesundheden sammen med partnere, fonde og virksomheder </vt:lpstr>
      <vt:lpstr>PowerPoint-præsentation</vt:lpstr>
      <vt:lpstr>06 Bliv en del  af hjertesagen</vt:lpstr>
      <vt:lpstr>PowerPoint-præsentation</vt:lpstr>
      <vt:lpstr>PowerPoint-præsentation</vt:lpstr>
      <vt:lpstr>Tak for jeres tid</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Jacob Hedelund</dc:creator>
  <cp:lastModifiedBy>Jacob Hedelund</cp:lastModifiedBy>
  <cp:revision>2</cp:revision>
  <dcterms:created xsi:type="dcterms:W3CDTF">2025-08-19T08:51:24Z</dcterms:created>
  <dcterms:modified xsi:type="dcterms:W3CDTF">2025-08-20T07:07:33Z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omnidocs.com</vt:lpwstr>
  </property>
  <property fmtid="{D5CDD505-2E9C-101B-9397-08002B2CF9AE}" pid="3" name="Created by">
    <vt:lpwstr>omnidocs.com</vt:lpwstr>
  </property>
  <property fmtid="{D5CDD505-2E9C-101B-9397-08002B2CF9AE}" pid="4" name="ContentTypeId">
    <vt:lpwstr>0x010100804AE7D4F441594CAB178A369798E129</vt:lpwstr>
  </property>
  <property fmtid="{D5CDD505-2E9C-101B-9397-08002B2CF9AE}" pid="5" name="MediaServiceImageTags">
    <vt:lpwstr/>
  </property>
</Properties>
</file>