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handoutMasterIdLst>
    <p:handoutMasterId r:id="rId7"/>
  </p:handoutMasterIdLst>
  <p:sldIdLst>
    <p:sldId id="2147477144"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3F96B93-B7CA-36AC-6349-7AA25D466A00}" name="Ida Sganzerla" initials="IS" userId="S::isganzerla@hjerteforeningen.dk::7b436d0e-e0e4-435d-8bd1-e0567ae33685" providerId="AD"/>
</p188: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9D02B1D-F606-4488-B847-F035B5B0535A}" v="2" dt="2026-04-30T11:13:03.349"/>
  </p1510:revLst>
</p1510:revInfo>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Ingen typografi, tabelgit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8" autoAdjust="0"/>
    <p:restoredTop sz="94841" autoAdjust="0"/>
  </p:normalViewPr>
  <p:slideViewPr>
    <p:cSldViewPr snapToGrid="0" showGuides="1">
      <p:cViewPr varScale="1">
        <p:scale>
          <a:sx n="82" d="100"/>
          <a:sy n="82" d="100"/>
        </p:scale>
        <p:origin x="677" y="67"/>
      </p:cViewPr>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90" d="100"/>
          <a:sy n="90" d="100"/>
        </p:scale>
        <p:origin x="3696"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 Id="rId14"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oline Lerche" userId="335fd82f-2a2c-4ee6-91b4-57eac1949e77" providerId="ADAL" clId="{E835D8DA-6D5E-4876-9D17-EEFB3EDAAB64}"/>
    <pc:docChg chg="modSld">
      <pc:chgData name="Karoline Lerche" userId="335fd82f-2a2c-4ee6-91b4-57eac1949e77" providerId="ADAL" clId="{E835D8DA-6D5E-4876-9D17-EEFB3EDAAB64}" dt="2026-04-30T11:14:16.564" v="45" actId="1076"/>
      <pc:docMkLst>
        <pc:docMk/>
      </pc:docMkLst>
      <pc:sldChg chg="addSp modSp mod">
        <pc:chgData name="Karoline Lerche" userId="335fd82f-2a2c-4ee6-91b4-57eac1949e77" providerId="ADAL" clId="{E835D8DA-6D5E-4876-9D17-EEFB3EDAAB64}" dt="2026-04-30T11:14:16.564" v="45" actId="1076"/>
        <pc:sldMkLst>
          <pc:docMk/>
          <pc:sldMk cId="0" sldId="2147477144"/>
        </pc:sldMkLst>
        <pc:spChg chg="mod">
          <ac:chgData name="Karoline Lerche" userId="335fd82f-2a2c-4ee6-91b4-57eac1949e77" providerId="ADAL" clId="{E835D8DA-6D5E-4876-9D17-EEFB3EDAAB64}" dt="2026-04-30T11:12:53.986" v="28" actId="14100"/>
          <ac:spMkLst>
            <pc:docMk/>
            <pc:sldMk cId="0" sldId="2147477144"/>
            <ac:spMk id="4" creationId="{DEF4BE64-4DC7-127E-BC18-E31D2C4E6C7A}"/>
          </ac:spMkLst>
        </pc:spChg>
        <pc:spChg chg="add mod">
          <ac:chgData name="Karoline Lerche" userId="335fd82f-2a2c-4ee6-91b4-57eac1949e77" providerId="ADAL" clId="{E835D8DA-6D5E-4876-9D17-EEFB3EDAAB64}" dt="2026-04-30T11:14:16.564" v="45" actId="1076"/>
          <ac:spMkLst>
            <pc:docMk/>
            <pc:sldMk cId="0" sldId="2147477144"/>
            <ac:spMk id="5" creationId="{D73093FD-1B14-09C0-FD19-0838E1B3BF58}"/>
          </ac:spMkLst>
        </pc:spChg>
        <pc:picChg chg="add mod">
          <ac:chgData name="Karoline Lerche" userId="335fd82f-2a2c-4ee6-91b4-57eac1949e77" providerId="ADAL" clId="{E835D8DA-6D5E-4876-9D17-EEFB3EDAAB64}" dt="2026-04-30T11:14:03.852" v="43" actId="1076"/>
          <ac:picMkLst>
            <pc:docMk/>
            <pc:sldMk cId="0" sldId="2147477144"/>
            <ac:picMk id="3" creationId="{F751BB7A-66AF-A289-9AB4-B1A4578473B3}"/>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B3FFB1A-3D03-4CAF-BD83-94BC0DD1D11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3" name="Header Placeholder 2">
            <a:extLst>
              <a:ext uri="{FF2B5EF4-FFF2-40B4-BE49-F238E27FC236}">
                <a16:creationId xmlns:a16="http://schemas.microsoft.com/office/drawing/2014/main" id="{F78585ED-E09F-4544-9D28-61960CDC78A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4" name="Date Placeholder 3">
            <a:extLst>
              <a:ext uri="{FF2B5EF4-FFF2-40B4-BE49-F238E27FC236}">
                <a16:creationId xmlns:a16="http://schemas.microsoft.com/office/drawing/2014/main" id="{3D73BD75-AA93-4F77-AAFD-71EBF7C5623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934AB2F-F932-4E34-B3F4-7D4204931331}" type="datetime1">
              <a:rPr lang="en-GB" smtClean="0"/>
              <a:t>30/04/2026</a:t>
            </a:fld>
            <a:endParaRPr lang="en-GB"/>
          </a:p>
        </p:txBody>
      </p:sp>
      <p:sp>
        <p:nvSpPr>
          <p:cNvPr id="5" name="Slide Number Placeholder 4">
            <a:extLst>
              <a:ext uri="{FF2B5EF4-FFF2-40B4-BE49-F238E27FC236}">
                <a16:creationId xmlns:a16="http://schemas.microsoft.com/office/drawing/2014/main" id="{741FA956-9989-4246-8A28-4D201CBFBA6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871E504-7D2F-4226-9493-8292EE5D077C}" type="slidenum">
              <a:rPr lang="en-GB" smtClean="0"/>
              <a:t>‹nr.›</a:t>
            </a:fld>
            <a:endParaRPr lang="en-GB"/>
          </a:p>
        </p:txBody>
      </p:sp>
    </p:spTree>
    <p:extLst>
      <p:ext uri="{BB962C8B-B14F-4D97-AF65-F5344CB8AC3E}">
        <p14:creationId xmlns:p14="http://schemas.microsoft.com/office/powerpoint/2010/main" val="1394799716"/>
      </p:ext>
    </p:extLst>
  </p:cSld>
  <p:clrMap bg1="lt1" tx1="dk1" bg2="lt2" tx2="dk2" accent1="accent1" accent2="accent2" accent3="accent3" accent4="accent4" accent5="accent5" accent6="accent6" hlink="hlink" folHlink="folHlink"/>
  <p:hf/>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83F185A3-66D2-4D10-89A9-2033FCB223F8}"/>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3" name="Slide Image Placeholder 2">
            <a:extLst>
              <a:ext uri="{FF2B5EF4-FFF2-40B4-BE49-F238E27FC236}">
                <a16:creationId xmlns:a16="http://schemas.microsoft.com/office/drawing/2014/main" id="{C7B05EB1-0120-43C4-9E3F-C19C6476CD70}"/>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4" name="Header Placeholder 3">
            <a:extLst>
              <a:ext uri="{FF2B5EF4-FFF2-40B4-BE49-F238E27FC236}">
                <a16:creationId xmlns:a16="http://schemas.microsoft.com/office/drawing/2014/main" id="{45E5836E-8170-4804-9800-6AE5EBBE422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5" name="Date Placeholder 4">
            <a:extLst>
              <a:ext uri="{FF2B5EF4-FFF2-40B4-BE49-F238E27FC236}">
                <a16:creationId xmlns:a16="http://schemas.microsoft.com/office/drawing/2014/main" id="{D65AB016-25EA-425F-9A59-14BC385A1D1B}"/>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AC4B7A-02C7-47B5-912D-53ECDDAA031D}" type="datetime1">
              <a:rPr lang="en-GB" smtClean="0"/>
              <a:t>30/04/2026</a:t>
            </a:fld>
            <a:endParaRPr lang="en-GB"/>
          </a:p>
        </p:txBody>
      </p:sp>
      <p:sp>
        <p:nvSpPr>
          <p:cNvPr id="6" name="Notes Placeholder 5">
            <a:extLst>
              <a:ext uri="{FF2B5EF4-FFF2-40B4-BE49-F238E27FC236}">
                <a16:creationId xmlns:a16="http://schemas.microsoft.com/office/drawing/2014/main" id="{B41D9AB7-224F-42A1-8469-C71F2146F39F}"/>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a:extLst>
              <a:ext uri="{FF2B5EF4-FFF2-40B4-BE49-F238E27FC236}">
                <a16:creationId xmlns:a16="http://schemas.microsoft.com/office/drawing/2014/main" id="{BDC28F7B-22D6-4FFA-899B-97B397D45F8B}"/>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4A5A2F-ECD0-4A51-A9E7-D8DA645BD5CD}" type="slidenum">
              <a:rPr lang="en-GB" smtClean="0"/>
              <a:t>‹nr.›</a:t>
            </a:fld>
            <a:endParaRPr lang="en-GB"/>
          </a:p>
        </p:txBody>
      </p:sp>
    </p:spTree>
    <p:extLst>
      <p:ext uri="{BB962C8B-B14F-4D97-AF65-F5344CB8AC3E}">
        <p14:creationId xmlns:p14="http://schemas.microsoft.com/office/powerpoint/2010/main" val="1200601147"/>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txBody>
          <a:bodyPr/>
          <a:lstStyle/>
          <a:p>
            <a:endParaRPr lang="da-DK"/>
          </a:p>
        </p:txBody>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7C0F87F4-A005-4564-8219-2EB1E0AA86D8}" type="slidenum">
              <a:rPr lang="da-DK" smtClean="0"/>
              <a:t>1</a:t>
            </a:fld>
            <a:endParaRPr lang="da-DK"/>
          </a:p>
        </p:txBody>
      </p:sp>
    </p:spTree>
    <p:extLst>
      <p:ext uri="{BB962C8B-B14F-4D97-AF65-F5344CB8AC3E}">
        <p14:creationId xmlns:p14="http://schemas.microsoft.com/office/powerpoint/2010/main" val="348575572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
    <p:bg>
      <p:bgPr>
        <a:solidFill>
          <a:schemeClr val="accent1"/>
        </a:solidFill>
        <a:effectLst/>
      </p:bgPr>
    </p:bg>
    <p:spTree>
      <p:nvGrpSpPr>
        <p:cNvPr id="1" name=""/>
        <p:cNvGrpSpPr/>
        <p:nvPr/>
      </p:nvGrpSpPr>
      <p:grpSpPr>
        <a:xfrm>
          <a:off x="0" y="0"/>
          <a:ext cx="0" cy="0"/>
          <a:chOff x="0" y="0"/>
          <a:chExt cx="0" cy="0"/>
        </a:xfrm>
      </p:grpSpPr>
      <p:sp>
        <p:nvSpPr>
          <p:cNvPr id="8" name="Footer Placeholder 8" hidden="1">
            <a:extLst>
              <a:ext uri="{FF2B5EF4-FFF2-40B4-BE49-F238E27FC236}">
                <a16:creationId xmlns:a16="http://schemas.microsoft.com/office/drawing/2014/main" id="{B6981A3E-B3C5-4F78-81B7-270B06EFC912}"/>
              </a:ext>
            </a:extLst>
          </p:cNvPr>
          <p:cNvSpPr>
            <a:spLocks noGrp="1" noRot="1" noMove="1" noResize="1" noEditPoints="1" noAdjustHandles="1" noChangeArrowheads="1" noChangeShapeType="1"/>
          </p:cNvSpPr>
          <p:nvPr>
            <p:ph type="ftr" sz="quarter" idx="16"/>
          </p:nvPr>
        </p:nvSpPr>
        <p:spPr>
          <a:xfrm>
            <a:off x="0" y="6858000"/>
            <a:ext cx="0" cy="0"/>
          </a:xfrm>
        </p:spPr>
        <p:txBody>
          <a:bodyPr/>
          <a:lstStyle>
            <a:lvl1pPr>
              <a:defRPr sz="100">
                <a:noFill/>
              </a:defRPr>
            </a:lvl1pPr>
          </a:lstStyle>
          <a:p>
            <a:r>
              <a:rPr lang="da-DK" dirty="0"/>
              <a:t>Hjerteforeningen</a:t>
            </a:r>
          </a:p>
        </p:txBody>
      </p:sp>
      <p:sp>
        <p:nvSpPr>
          <p:cNvPr id="9" name="Slide Number Placeholder 10" hidden="1">
            <a:extLst>
              <a:ext uri="{FF2B5EF4-FFF2-40B4-BE49-F238E27FC236}">
                <a16:creationId xmlns:a16="http://schemas.microsoft.com/office/drawing/2014/main" id="{8735CF21-6327-43B3-A6B4-E856B24D6FD7}"/>
              </a:ext>
            </a:extLst>
          </p:cNvPr>
          <p:cNvSpPr>
            <a:spLocks noGrp="1" noRot="1" noMove="1" noResize="1" noEditPoints="1" noAdjustHandles="1" noChangeArrowheads="1" noChangeShapeType="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pic>
        <p:nvPicPr>
          <p:cNvPr id="22" name="Lilla logo">
            <a:extLst>
              <a:ext uri="{FF2B5EF4-FFF2-40B4-BE49-F238E27FC236}">
                <a16:creationId xmlns:a16="http://schemas.microsoft.com/office/drawing/2014/main" id="{B73B449B-99C3-667F-2540-C46A0AB20CB2}"/>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5845092" y="468225"/>
            <a:ext cx="3906381" cy="6001046"/>
          </a:xfrm>
          <a:prstGeom prst="rect">
            <a:avLst/>
          </a:prstGeom>
        </p:spPr>
      </p:pic>
      <p:pic>
        <p:nvPicPr>
          <p:cNvPr id="20" name="Logo">
            <a:extLst>
              <a:ext uri="{FF2B5EF4-FFF2-40B4-BE49-F238E27FC236}">
                <a16:creationId xmlns:a16="http://schemas.microsoft.com/office/drawing/2014/main" id="{9E5190F1-C23C-F498-4521-A0136D805F02}"/>
              </a:ext>
            </a:extLst>
          </p:cNvPr>
          <p:cNvPicPr>
            <a:picLocks noGrp="1" noRot="1" noChangeAspect="1" noMove="1" noResize="1" noEditPoints="1" noAdjustHandles="1" noChangeArrowheads="1" noChangeShapeType="1" noCrop="1"/>
          </p:cNvPicPr>
          <p:nvPr userDrawn="1"/>
        </p:nvPicPr>
        <p:blipFill>
          <a:blip>
            <a:extLst>
              <a:ext uri="{96DAC541-7B7A-43D3-8B79-37D633B846F1}">
                <asvg:svgBlip xmlns:asvg="http://schemas.microsoft.com/office/drawing/2016/SVG/main" r:embed="rId3"/>
              </a:ext>
            </a:extLst>
          </a:blip>
          <a:stretch>
            <a:fillRect/>
          </a:stretch>
        </p:blipFill>
        <p:spPr bwMode="black">
          <a:xfrm>
            <a:off x="10195857" y="5871600"/>
            <a:ext cx="1454400" cy="597671"/>
          </a:xfrm>
          <a:prstGeom prst="rect">
            <a:avLst/>
          </a:prstGeom>
        </p:spPr>
      </p:pic>
      <p:sp>
        <p:nvSpPr>
          <p:cNvPr id="2" name="Title 1"/>
          <p:cNvSpPr>
            <a:spLocks noGrp="1"/>
          </p:cNvSpPr>
          <p:nvPr>
            <p:ph type="ctrTitle" hasCustomPrompt="1"/>
          </p:nvPr>
        </p:nvSpPr>
        <p:spPr>
          <a:xfrm>
            <a:off x="539751" y="2158738"/>
            <a:ext cx="4703762" cy="3820862"/>
          </a:xfrm>
        </p:spPr>
        <p:txBody>
          <a:bodyPr anchor="b"/>
          <a:lstStyle>
            <a:lvl1pPr algn="l">
              <a:lnSpc>
                <a:spcPct val="93000"/>
              </a:lnSpc>
              <a:defRPr sz="6600">
                <a:solidFill>
                  <a:srgbClr val="400000"/>
                </a:solidFill>
              </a:defRPr>
            </a:lvl1pPr>
          </a:lstStyle>
          <a:p>
            <a:r>
              <a:rPr lang="da-DK" dirty="0"/>
              <a:t>Klik for at tilføje titel, max. 4 linjer</a:t>
            </a:r>
          </a:p>
        </p:txBody>
      </p:sp>
      <p:sp>
        <p:nvSpPr>
          <p:cNvPr id="3" name="Subtitle 2"/>
          <p:cNvSpPr>
            <a:spLocks noGrp="1"/>
          </p:cNvSpPr>
          <p:nvPr>
            <p:ph type="subTitle" idx="1" hasCustomPrompt="1"/>
          </p:nvPr>
        </p:nvSpPr>
        <p:spPr>
          <a:xfrm>
            <a:off x="1659600" y="6177600"/>
            <a:ext cx="3583913" cy="183600"/>
          </a:xfrm>
        </p:spPr>
        <p:txBody>
          <a:bodyPr/>
          <a:lstStyle>
            <a:lvl1pPr marL="0" indent="0" algn="l">
              <a:lnSpc>
                <a:spcPct val="100000"/>
              </a:lnSpc>
              <a:spcBef>
                <a:spcPts val="0"/>
              </a:spcBef>
              <a:spcAft>
                <a:spcPts val="0"/>
              </a:spcAft>
              <a:buFont typeface="Arial" panose="020B0604020202020204" pitchFamily="34" charset="0"/>
              <a:buNone/>
              <a:defRPr sz="1200">
                <a:solidFill>
                  <a:schemeClr val="tx1"/>
                </a:solidFill>
                <a:latin typeface="+mn-lt"/>
              </a:defRPr>
            </a:lvl1pPr>
            <a:lvl2pPr marL="0" indent="0" algn="l">
              <a:lnSpc>
                <a:spcPct val="100000"/>
              </a:lnSpc>
              <a:spcBef>
                <a:spcPts val="0"/>
              </a:spcBef>
              <a:spcAft>
                <a:spcPts val="0"/>
              </a:spcAft>
              <a:buFont typeface="Arial" panose="020B0604020202020204" pitchFamily="34" charset="0"/>
              <a:buNone/>
              <a:defRPr sz="1200" b="0">
                <a:solidFill>
                  <a:schemeClr val="tx1"/>
                </a:solidFill>
                <a:latin typeface="+mn-lt"/>
              </a:defRPr>
            </a:lvl2pPr>
            <a:lvl3pPr marL="0" indent="0" algn="l">
              <a:lnSpc>
                <a:spcPct val="100000"/>
              </a:lnSpc>
              <a:spcBef>
                <a:spcPts val="0"/>
              </a:spcBef>
              <a:spcAft>
                <a:spcPts val="0"/>
              </a:spcAft>
              <a:buFont typeface="Arial" panose="020B0604020202020204" pitchFamily="34" charset="0"/>
              <a:buNone/>
              <a:defRPr sz="1200" b="0">
                <a:solidFill>
                  <a:schemeClr val="tx1"/>
                </a:solidFill>
                <a:latin typeface="+mn-lt"/>
              </a:defRPr>
            </a:lvl3pPr>
            <a:lvl4pPr marL="0" indent="0" algn="l">
              <a:lnSpc>
                <a:spcPct val="100000"/>
              </a:lnSpc>
              <a:spcBef>
                <a:spcPts val="0"/>
              </a:spcBef>
              <a:spcAft>
                <a:spcPts val="0"/>
              </a:spcAft>
              <a:buFont typeface="Arial" panose="020B0604020202020204" pitchFamily="34" charset="0"/>
              <a:buNone/>
              <a:defRPr sz="1200" b="0">
                <a:solidFill>
                  <a:schemeClr val="tx1"/>
                </a:solidFill>
                <a:latin typeface="+mn-lt"/>
              </a:defRPr>
            </a:lvl4pPr>
            <a:lvl5pPr marL="0" indent="0" algn="l">
              <a:lnSpc>
                <a:spcPct val="100000"/>
              </a:lnSpc>
              <a:spcBef>
                <a:spcPts val="0"/>
              </a:spcBef>
              <a:spcAft>
                <a:spcPts val="0"/>
              </a:spcAft>
              <a:buFont typeface="Arial" panose="020B0604020202020204" pitchFamily="34" charset="0"/>
              <a:buNone/>
              <a:defRPr sz="1200" b="0">
                <a:solidFill>
                  <a:schemeClr val="tx1"/>
                </a:solidFill>
                <a:latin typeface="+mn-lt"/>
              </a:defRPr>
            </a:lvl5pPr>
            <a:lvl6pPr marL="0" indent="0" algn="l">
              <a:lnSpc>
                <a:spcPct val="100000"/>
              </a:lnSpc>
              <a:spcBef>
                <a:spcPts val="0"/>
              </a:spcBef>
              <a:spcAft>
                <a:spcPts val="0"/>
              </a:spcAft>
              <a:buFont typeface="Arial" panose="020B0604020202020204" pitchFamily="34" charset="0"/>
              <a:buNone/>
              <a:defRPr sz="1200" b="0">
                <a:solidFill>
                  <a:schemeClr val="tx1"/>
                </a:solidFill>
                <a:latin typeface="+mn-lt"/>
              </a:defRPr>
            </a:lvl6pPr>
            <a:lvl7pPr marL="0" indent="0" algn="l">
              <a:lnSpc>
                <a:spcPct val="100000"/>
              </a:lnSpc>
              <a:spcBef>
                <a:spcPts val="0"/>
              </a:spcBef>
              <a:spcAft>
                <a:spcPts val="0"/>
              </a:spcAft>
              <a:buFont typeface="Arial" panose="020B0604020202020204" pitchFamily="34" charset="0"/>
              <a:buNone/>
              <a:defRPr sz="1200" b="0">
                <a:solidFill>
                  <a:schemeClr val="tx1"/>
                </a:solidFill>
                <a:latin typeface="+mn-lt"/>
              </a:defRPr>
            </a:lvl7pPr>
            <a:lvl8pPr marL="0" indent="0" algn="l">
              <a:lnSpc>
                <a:spcPct val="100000"/>
              </a:lnSpc>
              <a:spcBef>
                <a:spcPts val="0"/>
              </a:spcBef>
              <a:spcAft>
                <a:spcPts val="0"/>
              </a:spcAft>
              <a:buFont typeface="Arial" panose="020B0604020202020204" pitchFamily="34" charset="0"/>
              <a:buNone/>
              <a:defRPr sz="1200" b="0">
                <a:solidFill>
                  <a:schemeClr val="tx1"/>
                </a:solidFill>
                <a:latin typeface="+mn-lt"/>
              </a:defRPr>
            </a:lvl8pPr>
            <a:lvl9pPr marL="0" indent="0" algn="l">
              <a:lnSpc>
                <a:spcPct val="100000"/>
              </a:lnSpc>
              <a:spcBef>
                <a:spcPts val="0"/>
              </a:spcBef>
              <a:spcAft>
                <a:spcPts val="0"/>
              </a:spcAft>
              <a:buFont typeface="Arial" panose="020B0604020202020204" pitchFamily="34" charset="0"/>
              <a:buNone/>
              <a:defRPr sz="1200" b="0">
                <a:solidFill>
                  <a:schemeClr val="tx1"/>
                </a:solidFill>
                <a:latin typeface="+mn-lt"/>
              </a:defRPr>
            </a:lvl9pPr>
          </a:lstStyle>
          <a:p>
            <a:r>
              <a:rPr lang="da-DK" dirty="0"/>
              <a:t>Klik for at tilføje undertitel, max. 1 linje</a:t>
            </a:r>
          </a:p>
        </p:txBody>
      </p:sp>
      <p:sp>
        <p:nvSpPr>
          <p:cNvPr id="5" name="Pladsholder til dato 4">
            <a:extLst>
              <a:ext uri="{FF2B5EF4-FFF2-40B4-BE49-F238E27FC236}">
                <a16:creationId xmlns:a16="http://schemas.microsoft.com/office/drawing/2014/main" id="{716A4490-05F5-4E22-F4ED-16F651B038A8}"/>
              </a:ext>
            </a:extLst>
          </p:cNvPr>
          <p:cNvSpPr>
            <a:spLocks noGrp="1"/>
          </p:cNvSpPr>
          <p:nvPr>
            <p:ph type="dt" sz="half" idx="18"/>
          </p:nvPr>
        </p:nvSpPr>
        <p:spPr>
          <a:xfrm>
            <a:off x="539751" y="6177600"/>
            <a:ext cx="939600" cy="183600"/>
          </a:xfrm>
        </p:spPr>
        <p:txBody>
          <a:bodyPr/>
          <a:lstStyle>
            <a:lvl1pPr algn="l">
              <a:defRPr sz="1200">
                <a:solidFill>
                  <a:schemeClr val="tx1"/>
                </a:solidFill>
              </a:defRPr>
            </a:lvl1pPr>
          </a:lstStyle>
          <a:p>
            <a:r>
              <a:rPr lang="da-DK" dirty="0"/>
              <a:t>20.05.2025</a:t>
            </a:r>
          </a:p>
        </p:txBody>
      </p:sp>
    </p:spTree>
    <p:extLst>
      <p:ext uri="{BB962C8B-B14F-4D97-AF65-F5344CB8AC3E}">
        <p14:creationId xmlns:p14="http://schemas.microsoft.com/office/powerpoint/2010/main" val="3041513943"/>
      </p:ext>
    </p:extLst>
  </p:cSld>
  <p:clrMapOvr>
    <a:overrideClrMapping bg1="dk1" tx1="lt1" bg2="dk2" tx2="lt2" accent1="accent1" accent2="accent2" accent3="accent3" accent4="accent4" accent5="accent5" accent6="accent6" hlink="hlink" folHlink="folHlink"/>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Udsagn">
    <p:bg>
      <p:bgPr>
        <a:solidFill>
          <a:schemeClr val="accent1"/>
        </a:solidFill>
        <a:effectLst/>
      </p:bgPr>
    </p:bg>
    <p:spTree>
      <p:nvGrpSpPr>
        <p:cNvPr id="1" name=""/>
        <p:cNvGrpSpPr/>
        <p:nvPr/>
      </p:nvGrpSpPr>
      <p:grpSpPr>
        <a:xfrm>
          <a:off x="0" y="0"/>
          <a:ext cx="0" cy="0"/>
          <a:chOff x="0" y="0"/>
          <a:chExt cx="0" cy="0"/>
        </a:xfrm>
      </p:grpSpPr>
      <p:sp>
        <p:nvSpPr>
          <p:cNvPr id="8" name="Date Placeholder 6" hidden="1">
            <a:extLst>
              <a:ext uri="{FF2B5EF4-FFF2-40B4-BE49-F238E27FC236}">
                <a16:creationId xmlns:a16="http://schemas.microsoft.com/office/drawing/2014/main" id="{EC4984FD-C954-4704-8EAD-D63D90C9952D}"/>
              </a:ext>
            </a:extLst>
          </p:cNvPr>
          <p:cNvSpPr>
            <a:spLocks noGrp="1" noRot="1" noMove="1" noResize="1" noEditPoints="1" noAdjustHandles="1" noChangeArrowheads="1" noChangeShapeType="1"/>
          </p:cNvSpPr>
          <p:nvPr>
            <p:ph type="dt" sz="half" idx="15"/>
          </p:nvPr>
        </p:nvSpPr>
        <p:spPr>
          <a:xfrm>
            <a:off x="0" y="6858000"/>
            <a:ext cx="0" cy="0"/>
          </a:xfrm>
        </p:spPr>
        <p:txBody>
          <a:bodyPr/>
          <a:lstStyle>
            <a:lvl1pPr>
              <a:defRPr sz="100">
                <a:noFill/>
              </a:defRPr>
            </a:lvl1pPr>
          </a:lstStyle>
          <a:p>
            <a:fld id="{A1C77718-A6F1-466E-92D5-003950AA21FA}" type="datetime3">
              <a:rPr lang="da-DK" smtClean="0"/>
              <a:t>30.04.2026</a:t>
            </a:fld>
            <a:endParaRPr lang="da-DK" dirty="0"/>
          </a:p>
        </p:txBody>
      </p:sp>
      <p:sp>
        <p:nvSpPr>
          <p:cNvPr id="9" name="Footer Placeholder 8" hidden="1">
            <a:extLst>
              <a:ext uri="{FF2B5EF4-FFF2-40B4-BE49-F238E27FC236}">
                <a16:creationId xmlns:a16="http://schemas.microsoft.com/office/drawing/2014/main" id="{E9C8E5B9-7CE0-43DA-AD39-74ECF3AC709B}"/>
              </a:ext>
            </a:extLst>
          </p:cNvPr>
          <p:cNvSpPr>
            <a:spLocks noGrp="1" noRot="1" noMove="1" noResize="1" noEditPoints="1" noAdjustHandles="1" noChangeArrowheads="1" noChangeShapeType="1"/>
          </p:cNvSpPr>
          <p:nvPr>
            <p:ph type="ftr" sz="quarter" idx="16"/>
          </p:nvPr>
        </p:nvSpPr>
        <p:spPr>
          <a:xfrm>
            <a:off x="0" y="6858000"/>
            <a:ext cx="0" cy="0"/>
          </a:xfrm>
        </p:spPr>
        <p:txBody>
          <a:bodyPr/>
          <a:lstStyle>
            <a:lvl1pPr>
              <a:defRPr sz="100">
                <a:noFill/>
              </a:defRPr>
            </a:lvl1pPr>
          </a:lstStyle>
          <a:p>
            <a:r>
              <a:rPr lang="da-DK" dirty="0"/>
              <a:t>Hjerteforeningen</a:t>
            </a:r>
          </a:p>
        </p:txBody>
      </p:sp>
      <p:sp>
        <p:nvSpPr>
          <p:cNvPr id="10" name="Slide Number Placeholder 10" hidden="1">
            <a:extLst>
              <a:ext uri="{FF2B5EF4-FFF2-40B4-BE49-F238E27FC236}">
                <a16:creationId xmlns:a16="http://schemas.microsoft.com/office/drawing/2014/main" id="{DA38F4F7-EE53-4B48-8A78-570C0E71009D}"/>
              </a:ext>
            </a:extLst>
          </p:cNvPr>
          <p:cNvSpPr>
            <a:spLocks noGrp="1" noRot="1" noMove="1" noResize="1" noEditPoints="1" noAdjustHandles="1" noChangeArrowheads="1" noChangeShapeType="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7" name="Baggrund"/>
          <p:cNvSpPr>
            <a:spLocks noGrp="1" noRot="1" noMove="1" noResize="1" noEditPoints="1" noAdjustHandles="1" noChangeArrowheads="1" noChangeShapeType="1"/>
          </p:cNvSpPr>
          <p:nvPr userDrawn="1"/>
        </p:nvSpPr>
        <p:spPr bwMode="white">
          <a:xfrm>
            <a:off x="0" y="0"/>
            <a:ext cx="12193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4" name="Grafik streg">
            <a:extLst>
              <a:ext uri="{FF2B5EF4-FFF2-40B4-BE49-F238E27FC236}">
                <a16:creationId xmlns:a16="http://schemas.microsoft.com/office/drawing/2014/main" id="{D852932C-EF7C-FEF8-FBC3-8B013DD21F8C}"/>
              </a:ext>
            </a:extLst>
          </p:cNvPr>
          <p:cNvSpPr>
            <a:spLocks noGrp="1" noRot="1" noMove="1" noResize="1" noEditPoints="1" noAdjustHandles="1" noChangeArrowheads="1" noChangeShapeType="1"/>
          </p:cNvSpPr>
          <p:nvPr userDrawn="1"/>
        </p:nvSpPr>
        <p:spPr>
          <a:xfrm>
            <a:off x="539749" y="6194592"/>
            <a:ext cx="1180345" cy="122071"/>
          </a:xfrm>
          <a:custGeom>
            <a:avLst/>
            <a:gdLst>
              <a:gd name="connsiteX0" fmla="*/ 0 w 360746"/>
              <a:gd name="connsiteY0" fmla="*/ 0 h 45763"/>
              <a:gd name="connsiteX1" fmla="*/ 360746 w 360746"/>
              <a:gd name="connsiteY1" fmla="*/ 0 h 45763"/>
              <a:gd name="connsiteX2" fmla="*/ 360746 w 360746"/>
              <a:gd name="connsiteY2" fmla="*/ 45763 h 45763"/>
              <a:gd name="connsiteX3" fmla="*/ 0 w 360746"/>
              <a:gd name="connsiteY3" fmla="*/ 45763 h 45763"/>
            </a:gdLst>
            <a:ahLst/>
            <a:cxnLst>
              <a:cxn ang="0">
                <a:pos x="connsiteX0" y="connsiteY0"/>
              </a:cxn>
              <a:cxn ang="0">
                <a:pos x="connsiteX1" y="connsiteY1"/>
              </a:cxn>
              <a:cxn ang="0">
                <a:pos x="connsiteX2" y="connsiteY2"/>
              </a:cxn>
              <a:cxn ang="0">
                <a:pos x="connsiteX3" y="connsiteY3"/>
              </a:cxn>
            </a:cxnLst>
            <a:rect l="l" t="t" r="r" b="b"/>
            <a:pathLst>
              <a:path w="360746" h="45763">
                <a:moveTo>
                  <a:pt x="0" y="0"/>
                </a:moveTo>
                <a:lnTo>
                  <a:pt x="360746" y="0"/>
                </a:lnTo>
                <a:lnTo>
                  <a:pt x="360746" y="45763"/>
                </a:lnTo>
                <a:lnTo>
                  <a:pt x="0" y="45763"/>
                </a:lnTo>
                <a:close/>
              </a:path>
            </a:pathLst>
          </a:custGeom>
          <a:solidFill>
            <a:srgbClr val="EFE6DD"/>
          </a:solidFill>
          <a:ln w="0" cap="flat">
            <a:noFill/>
            <a:prstDash val="solid"/>
            <a:miter/>
          </a:ln>
        </p:spPr>
        <p:txBody>
          <a:bodyPr rtlCol="0" anchor="ctr"/>
          <a:lstStyle/>
          <a:p>
            <a:endParaRPr lang="da-DK" dirty="0"/>
          </a:p>
        </p:txBody>
      </p:sp>
      <p:sp>
        <p:nvSpPr>
          <p:cNvPr id="2" name="Title 1"/>
          <p:cNvSpPr>
            <a:spLocks noGrp="1"/>
          </p:cNvSpPr>
          <p:nvPr userDrawn="1">
            <p:ph type="ctrTitle" hasCustomPrompt="1"/>
          </p:nvPr>
        </p:nvSpPr>
        <p:spPr>
          <a:xfrm>
            <a:off x="539748" y="539750"/>
            <a:ext cx="10171115" cy="5144109"/>
          </a:xfrm>
        </p:spPr>
        <p:txBody>
          <a:bodyPr anchor="b"/>
          <a:lstStyle>
            <a:lvl1pPr algn="l">
              <a:lnSpc>
                <a:spcPct val="93000"/>
              </a:lnSpc>
              <a:defRPr sz="8000">
                <a:solidFill>
                  <a:srgbClr val="EFE6DD"/>
                </a:solidFill>
              </a:defRPr>
            </a:lvl1pPr>
          </a:lstStyle>
          <a:p>
            <a:r>
              <a:rPr lang="da-DK" dirty="0"/>
              <a:t>Klik for at tilføje udsagn, max. 4 linjer</a:t>
            </a:r>
          </a:p>
        </p:txBody>
      </p:sp>
    </p:spTree>
    <p:extLst>
      <p:ext uri="{BB962C8B-B14F-4D97-AF65-F5344CB8AC3E}">
        <p14:creationId xmlns:p14="http://schemas.microsoft.com/office/powerpoint/2010/main" val="717311437"/>
      </p:ext>
    </p:extLst>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dhold og 2 tekst">
    <p:spTree>
      <p:nvGrpSpPr>
        <p:cNvPr id="1" name=""/>
        <p:cNvGrpSpPr/>
        <p:nvPr/>
      </p:nvGrpSpPr>
      <p:grpSpPr>
        <a:xfrm>
          <a:off x="0" y="0"/>
          <a:ext cx="0" cy="0"/>
          <a:chOff x="0" y="0"/>
          <a:chExt cx="0" cy="0"/>
        </a:xfrm>
      </p:grpSpPr>
      <p:sp>
        <p:nvSpPr>
          <p:cNvPr id="4" name="Baggrund">
            <a:extLst>
              <a:ext uri="{FF2B5EF4-FFF2-40B4-BE49-F238E27FC236}">
                <a16:creationId xmlns:a16="http://schemas.microsoft.com/office/drawing/2014/main" id="{189C1B75-0DEE-887E-0CEA-495FC7881289}"/>
              </a:ext>
            </a:extLst>
          </p:cNvPr>
          <p:cNvSpPr>
            <a:spLocks noGrp="1" noRot="1" noMove="1" noResize="1" noEditPoints="1" noAdjustHandles="1" noChangeArrowheads="1" noChangeShapeType="1"/>
          </p:cNvSpPr>
          <p:nvPr userDrawn="1"/>
        </p:nvSpPr>
        <p:spPr bwMode="white">
          <a:xfrm>
            <a:off x="0" y="0"/>
            <a:ext cx="12193200" cy="6858000"/>
          </a:xfrm>
          <a:prstGeom prst="rect">
            <a:avLst/>
          </a:prstGeom>
          <a:solidFill>
            <a:srgbClr val="EFE6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 name="Titel 1">
            <a:extLst>
              <a:ext uri="{FF2B5EF4-FFF2-40B4-BE49-F238E27FC236}">
                <a16:creationId xmlns:a16="http://schemas.microsoft.com/office/drawing/2014/main" id="{5817EE9C-C28C-02E4-B763-1C501A826062}"/>
              </a:ext>
            </a:extLst>
          </p:cNvPr>
          <p:cNvSpPr>
            <a:spLocks noGrp="1"/>
          </p:cNvSpPr>
          <p:nvPr>
            <p:ph type="title" hasCustomPrompt="1"/>
          </p:nvPr>
        </p:nvSpPr>
        <p:spPr>
          <a:xfrm>
            <a:off x="539999" y="540000"/>
            <a:ext cx="11110663" cy="993600"/>
          </a:xfrm>
        </p:spPr>
        <p:txBody>
          <a:bodyPr/>
          <a:lstStyle>
            <a:lvl1pPr>
              <a:defRPr sz="5000">
                <a:solidFill>
                  <a:srgbClr val="F74030"/>
                </a:solidFill>
              </a:defRPr>
            </a:lvl1pPr>
          </a:lstStyle>
          <a:p>
            <a:r>
              <a:rPr lang="da-DK" dirty="0"/>
              <a:t>Klik for at tilføje titel</a:t>
            </a:r>
          </a:p>
        </p:txBody>
      </p:sp>
      <p:sp>
        <p:nvSpPr>
          <p:cNvPr id="12" name="Pladsholder til tekst 11">
            <a:extLst>
              <a:ext uri="{FF2B5EF4-FFF2-40B4-BE49-F238E27FC236}">
                <a16:creationId xmlns:a16="http://schemas.microsoft.com/office/drawing/2014/main" id="{EEA04E43-837D-F1F0-22C9-E1A3DCAC0BA0}"/>
              </a:ext>
            </a:extLst>
          </p:cNvPr>
          <p:cNvSpPr>
            <a:spLocks noGrp="1"/>
          </p:cNvSpPr>
          <p:nvPr>
            <p:ph type="body" sz="quarter" idx="17" hasCustomPrompt="1"/>
          </p:nvPr>
        </p:nvSpPr>
        <p:spPr>
          <a:xfrm>
            <a:off x="540000" y="2524125"/>
            <a:ext cx="5465763" cy="3792538"/>
          </a:xfrm>
        </p:spPr>
        <p:txBody>
          <a:bodyPr/>
          <a:lstStyle>
            <a:lvl1pPr marL="432000" indent="-432000">
              <a:lnSpc>
                <a:spcPct val="100000"/>
              </a:lnSpc>
              <a:spcBef>
                <a:spcPts val="0"/>
              </a:spcBef>
              <a:spcAft>
                <a:spcPts val="1200"/>
              </a:spcAft>
              <a:buFont typeface="+mj-lt"/>
              <a:buAutoNum type="arabicPeriod"/>
              <a:defRPr sz="2000" b="0">
                <a:latin typeface="+mn-lt"/>
              </a:defRPr>
            </a:lvl1pPr>
            <a:lvl2pPr marL="612000">
              <a:lnSpc>
                <a:spcPct val="100000"/>
              </a:lnSpc>
              <a:spcBef>
                <a:spcPts val="0"/>
              </a:spcBef>
              <a:spcAft>
                <a:spcPts val="1200"/>
              </a:spcAft>
              <a:defRPr sz="2000" b="0">
                <a:latin typeface="+mn-lt"/>
              </a:defRPr>
            </a:lvl2pPr>
            <a:lvl3pPr marL="0" indent="0">
              <a:lnSpc>
                <a:spcPct val="100000"/>
              </a:lnSpc>
              <a:spcBef>
                <a:spcPts val="0"/>
              </a:spcBef>
              <a:spcAft>
                <a:spcPts val="1200"/>
              </a:spcAft>
              <a:buFontTx/>
              <a:buNone/>
              <a:defRPr sz="2000" b="0">
                <a:latin typeface="+mn-lt"/>
              </a:defRPr>
            </a:lvl3pPr>
            <a:lvl4pPr marL="0">
              <a:lnSpc>
                <a:spcPct val="100000"/>
              </a:lnSpc>
              <a:spcBef>
                <a:spcPts val="0"/>
              </a:spcBef>
              <a:spcAft>
                <a:spcPts val="1200"/>
              </a:spcAft>
              <a:buFontTx/>
              <a:buNone/>
              <a:defRPr sz="2000" b="0">
                <a:latin typeface="+mn-lt"/>
              </a:defRPr>
            </a:lvl4pPr>
            <a:lvl5pPr marL="0">
              <a:lnSpc>
                <a:spcPct val="100000"/>
              </a:lnSpc>
              <a:spcBef>
                <a:spcPts val="0"/>
              </a:spcBef>
              <a:spcAft>
                <a:spcPts val="1200"/>
              </a:spcAft>
              <a:buFontTx/>
              <a:buNone/>
              <a:defRPr sz="2000" b="0">
                <a:latin typeface="+mn-lt"/>
              </a:defRPr>
            </a:lvl5pPr>
            <a:lvl6pPr marL="0" indent="0">
              <a:lnSpc>
                <a:spcPct val="100000"/>
              </a:lnSpc>
              <a:spcBef>
                <a:spcPts val="0"/>
              </a:spcBef>
              <a:spcAft>
                <a:spcPts val="1200"/>
              </a:spcAft>
              <a:buFontTx/>
              <a:buNone/>
              <a:defRPr sz="2000" b="0">
                <a:latin typeface="+mn-lt"/>
              </a:defRPr>
            </a:lvl6pPr>
            <a:lvl7pPr marL="0">
              <a:lnSpc>
                <a:spcPct val="100000"/>
              </a:lnSpc>
              <a:spcBef>
                <a:spcPts val="0"/>
              </a:spcBef>
              <a:spcAft>
                <a:spcPts val="1200"/>
              </a:spcAft>
              <a:buFontTx/>
              <a:buNone/>
              <a:defRPr sz="2000" b="0">
                <a:latin typeface="+mn-lt"/>
              </a:defRPr>
            </a:lvl7pPr>
            <a:lvl8pPr marL="0">
              <a:lnSpc>
                <a:spcPct val="100000"/>
              </a:lnSpc>
              <a:spcBef>
                <a:spcPts val="0"/>
              </a:spcBef>
              <a:spcAft>
                <a:spcPts val="1200"/>
              </a:spcAft>
              <a:buFontTx/>
              <a:buNone/>
              <a:defRPr sz="2000" b="0">
                <a:latin typeface="+mn-lt"/>
              </a:defRPr>
            </a:lvl8pPr>
            <a:lvl9pPr marL="0">
              <a:lnSpc>
                <a:spcPct val="100000"/>
              </a:lnSpc>
              <a:spcBef>
                <a:spcPts val="0"/>
              </a:spcBef>
              <a:spcAft>
                <a:spcPts val="1200"/>
              </a:spcAft>
              <a:buFontTx/>
              <a:buNone/>
              <a:defRPr sz="2000" b="0">
                <a:latin typeface="+mn-lt"/>
              </a:defRPr>
            </a:lvl9pPr>
          </a:lstStyle>
          <a:p>
            <a:pPr lvl="0"/>
            <a:r>
              <a:rPr lang="da-DK" noProof="0" dirty="0"/>
              <a:t>Klik for at tilføje tekst                                   Klik ENTER og derefter TAB for at se næste tekstformat                                      Klik SHIFT+TAB for at se foregående tekstformat</a:t>
            </a:r>
          </a:p>
        </p:txBody>
      </p:sp>
      <p:sp>
        <p:nvSpPr>
          <p:cNvPr id="16" name="Pladsholder til tekst 11">
            <a:extLst>
              <a:ext uri="{FF2B5EF4-FFF2-40B4-BE49-F238E27FC236}">
                <a16:creationId xmlns:a16="http://schemas.microsoft.com/office/drawing/2014/main" id="{003B08C1-1539-E859-B193-FC9318F60E92}"/>
              </a:ext>
            </a:extLst>
          </p:cNvPr>
          <p:cNvSpPr>
            <a:spLocks noGrp="1"/>
          </p:cNvSpPr>
          <p:nvPr>
            <p:ph type="body" sz="quarter" idx="18" hasCustomPrompt="1"/>
          </p:nvPr>
        </p:nvSpPr>
        <p:spPr>
          <a:xfrm>
            <a:off x="6184900" y="2524125"/>
            <a:ext cx="5465763" cy="3792538"/>
          </a:xfrm>
        </p:spPr>
        <p:txBody>
          <a:bodyPr/>
          <a:lstStyle>
            <a:lvl1pPr marL="0" indent="0">
              <a:lnSpc>
                <a:spcPct val="100000"/>
              </a:lnSpc>
              <a:spcBef>
                <a:spcPts val="0"/>
              </a:spcBef>
              <a:spcAft>
                <a:spcPts val="1200"/>
              </a:spcAft>
              <a:buFont typeface="Arial" panose="020B0604020202020204" pitchFamily="34" charset="0"/>
              <a:buChar char="​"/>
              <a:defRPr sz="2000" b="0">
                <a:latin typeface="+mn-lt"/>
              </a:defRPr>
            </a:lvl1pPr>
            <a:lvl2pPr marL="180000">
              <a:lnSpc>
                <a:spcPct val="100000"/>
              </a:lnSpc>
              <a:spcBef>
                <a:spcPts val="0"/>
              </a:spcBef>
              <a:spcAft>
                <a:spcPts val="1200"/>
              </a:spcAft>
              <a:defRPr sz="2000" b="0">
                <a:latin typeface="+mn-lt"/>
              </a:defRPr>
            </a:lvl2pPr>
            <a:lvl3pPr marL="360000" indent="-180000">
              <a:lnSpc>
                <a:spcPct val="100000"/>
              </a:lnSpc>
              <a:spcBef>
                <a:spcPts val="0"/>
              </a:spcBef>
              <a:spcAft>
                <a:spcPts val="1200"/>
              </a:spcAft>
              <a:buFont typeface="Arial" panose="020B0604020202020204" pitchFamily="34" charset="0"/>
              <a:buChar char="•"/>
              <a:defRPr sz="2000" b="0">
                <a:latin typeface="+mn-lt"/>
              </a:defRPr>
            </a:lvl3pPr>
            <a:lvl4pPr marL="540000" indent="-180000">
              <a:lnSpc>
                <a:spcPct val="100000"/>
              </a:lnSpc>
              <a:spcBef>
                <a:spcPts val="0"/>
              </a:spcBef>
              <a:spcAft>
                <a:spcPts val="1200"/>
              </a:spcAft>
              <a:buFont typeface="Arial" panose="020B0604020202020204" pitchFamily="34" charset="0"/>
              <a:buChar char="•"/>
              <a:defRPr sz="2000" b="0">
                <a:latin typeface="+mn-lt"/>
              </a:defRPr>
            </a:lvl4pPr>
            <a:lvl5pPr marL="0">
              <a:lnSpc>
                <a:spcPct val="100000"/>
              </a:lnSpc>
              <a:spcBef>
                <a:spcPts val="0"/>
              </a:spcBef>
              <a:spcAft>
                <a:spcPts val="1200"/>
              </a:spcAft>
              <a:buFontTx/>
              <a:buNone/>
              <a:defRPr sz="2000" b="0">
                <a:latin typeface="+mn-lt"/>
              </a:defRPr>
            </a:lvl5pPr>
            <a:lvl6pPr marL="0" indent="0">
              <a:lnSpc>
                <a:spcPct val="100000"/>
              </a:lnSpc>
              <a:spcBef>
                <a:spcPts val="0"/>
              </a:spcBef>
              <a:spcAft>
                <a:spcPts val="1200"/>
              </a:spcAft>
              <a:buFontTx/>
              <a:buNone/>
              <a:defRPr sz="2000" b="0">
                <a:latin typeface="+mn-lt"/>
              </a:defRPr>
            </a:lvl6pPr>
            <a:lvl7pPr marL="0">
              <a:lnSpc>
                <a:spcPct val="100000"/>
              </a:lnSpc>
              <a:spcBef>
                <a:spcPts val="0"/>
              </a:spcBef>
              <a:spcAft>
                <a:spcPts val="1200"/>
              </a:spcAft>
              <a:buFontTx/>
              <a:buNone/>
              <a:defRPr sz="2000" b="0">
                <a:latin typeface="+mn-lt"/>
              </a:defRPr>
            </a:lvl7pPr>
            <a:lvl8pPr marL="0">
              <a:lnSpc>
                <a:spcPct val="100000"/>
              </a:lnSpc>
              <a:spcBef>
                <a:spcPts val="0"/>
              </a:spcBef>
              <a:spcAft>
                <a:spcPts val="1200"/>
              </a:spcAft>
              <a:buFontTx/>
              <a:buNone/>
              <a:defRPr sz="2000" b="0">
                <a:latin typeface="+mn-lt"/>
              </a:defRPr>
            </a:lvl8pPr>
            <a:lvl9pPr marL="0">
              <a:lnSpc>
                <a:spcPct val="100000"/>
              </a:lnSpc>
              <a:spcBef>
                <a:spcPts val="0"/>
              </a:spcBef>
              <a:spcAft>
                <a:spcPts val="1200"/>
              </a:spcAft>
              <a:buFontTx/>
              <a:buNone/>
              <a:defRPr sz="2000" b="0">
                <a:latin typeface="+mn-lt"/>
              </a:defRPr>
            </a:lvl9pPr>
          </a:lstStyle>
          <a:p>
            <a:pPr lvl="0"/>
            <a:r>
              <a:rPr lang="da-DK" noProof="0" dirty="0"/>
              <a:t>Klik for at tilføje tekst                                      Klik ENTER og derefter TAB for at se næste tekstformat                                                     Klik SHIFT+TAB for at se foregående tekstformat</a:t>
            </a:r>
          </a:p>
        </p:txBody>
      </p:sp>
      <p:sp>
        <p:nvSpPr>
          <p:cNvPr id="17" name="Text Placeholder note">
            <a:extLst>
              <a:ext uri="{FF2B5EF4-FFF2-40B4-BE49-F238E27FC236}">
                <a16:creationId xmlns:a16="http://schemas.microsoft.com/office/drawing/2014/main" id="{81DBDCF5-045A-1977-8165-23D38E795784}"/>
              </a:ext>
            </a:extLst>
          </p:cNvPr>
          <p:cNvSpPr>
            <a:spLocks noGrp="1"/>
          </p:cNvSpPr>
          <p:nvPr>
            <p:ph type="body" sz="quarter" idx="19" hasCustomPrompt="1"/>
          </p:nvPr>
        </p:nvSpPr>
        <p:spPr>
          <a:xfrm>
            <a:off x="540000" y="6498000"/>
            <a:ext cx="5464800" cy="180725"/>
          </a:xfrm>
        </p:spPr>
        <p:txBody>
          <a:bodyPr anchor="ctr" anchorCtr="0"/>
          <a:lstStyle>
            <a:lvl1pPr marL="0" indent="0">
              <a:spcAft>
                <a:spcPts val="300"/>
              </a:spcAft>
              <a:buFont typeface="Arial" panose="020B0604020202020204" pitchFamily="34" charset="0"/>
              <a:buNone/>
              <a:defRPr sz="700" i="0"/>
            </a:lvl1pPr>
            <a:lvl2pPr marL="0" indent="0">
              <a:lnSpc>
                <a:spcPct val="100000"/>
              </a:lnSpc>
              <a:spcBef>
                <a:spcPts val="0"/>
              </a:spcBef>
              <a:spcAft>
                <a:spcPts val="300"/>
              </a:spcAft>
              <a:buFont typeface="Arial" panose="020B0604020202020204" pitchFamily="34" charset="0"/>
              <a:buNone/>
              <a:defRPr sz="700" b="0">
                <a:latin typeface="+mn-lt"/>
              </a:defRPr>
            </a:lvl2pPr>
            <a:lvl3pPr marL="0" indent="0">
              <a:lnSpc>
                <a:spcPct val="100000"/>
              </a:lnSpc>
              <a:spcBef>
                <a:spcPts val="0"/>
              </a:spcBef>
              <a:spcAft>
                <a:spcPts val="300"/>
              </a:spcAft>
              <a:buFont typeface="Arial" panose="020B0604020202020204" pitchFamily="34" charset="0"/>
              <a:buNone/>
              <a:defRPr sz="700" b="0">
                <a:latin typeface="+mn-lt"/>
              </a:defRPr>
            </a:lvl3pPr>
            <a:lvl4pPr marL="0" indent="0">
              <a:lnSpc>
                <a:spcPct val="100000"/>
              </a:lnSpc>
              <a:spcBef>
                <a:spcPts val="0"/>
              </a:spcBef>
              <a:spcAft>
                <a:spcPts val="300"/>
              </a:spcAft>
              <a:buFont typeface="Arial" panose="020B0604020202020204" pitchFamily="34" charset="0"/>
              <a:buNone/>
              <a:defRPr sz="700" b="0">
                <a:latin typeface="+mn-lt"/>
              </a:defRPr>
            </a:lvl4pPr>
            <a:lvl5pPr marL="0" indent="0">
              <a:lnSpc>
                <a:spcPct val="100000"/>
              </a:lnSpc>
              <a:spcBef>
                <a:spcPts val="0"/>
              </a:spcBef>
              <a:spcAft>
                <a:spcPts val="300"/>
              </a:spcAft>
              <a:buFont typeface="Arial" panose="020B0604020202020204" pitchFamily="34" charset="0"/>
              <a:buNone/>
              <a:defRPr sz="700" b="0">
                <a:latin typeface="+mn-lt"/>
              </a:defRPr>
            </a:lvl5pPr>
            <a:lvl6pPr marL="0" indent="0">
              <a:lnSpc>
                <a:spcPct val="100000"/>
              </a:lnSpc>
              <a:spcBef>
                <a:spcPts val="0"/>
              </a:spcBef>
              <a:spcAft>
                <a:spcPts val="300"/>
              </a:spcAft>
              <a:buNone/>
              <a:defRPr sz="700" b="0">
                <a:latin typeface="+mn-lt"/>
              </a:defRPr>
            </a:lvl6pPr>
            <a:lvl7pPr>
              <a:lnSpc>
                <a:spcPct val="100000"/>
              </a:lnSpc>
              <a:spcBef>
                <a:spcPts val="0"/>
              </a:spcBef>
              <a:spcAft>
                <a:spcPts val="300"/>
              </a:spcAft>
              <a:buNone/>
              <a:defRPr sz="700" b="0">
                <a:latin typeface="+mn-lt"/>
              </a:defRPr>
            </a:lvl7pPr>
            <a:lvl8pPr>
              <a:lnSpc>
                <a:spcPct val="100000"/>
              </a:lnSpc>
              <a:spcBef>
                <a:spcPts val="0"/>
              </a:spcBef>
              <a:spcAft>
                <a:spcPts val="300"/>
              </a:spcAft>
              <a:buNone/>
              <a:defRPr sz="700" b="0">
                <a:latin typeface="+mn-lt"/>
              </a:defRPr>
            </a:lvl8pPr>
            <a:lvl9pPr>
              <a:lnSpc>
                <a:spcPct val="100000"/>
              </a:lnSpc>
              <a:spcBef>
                <a:spcPts val="0"/>
              </a:spcBef>
              <a:spcAft>
                <a:spcPts val="300"/>
              </a:spcAft>
              <a:buNone/>
              <a:defRPr sz="700" b="0">
                <a:latin typeface="+mn-lt"/>
              </a:defRPr>
            </a:lvl9pPr>
          </a:lstStyle>
          <a:p>
            <a:pPr lvl="0"/>
            <a:r>
              <a:rPr lang="da-DK" dirty="0"/>
              <a:t>Klik for at tilføje note</a:t>
            </a:r>
          </a:p>
        </p:txBody>
      </p:sp>
      <p:sp>
        <p:nvSpPr>
          <p:cNvPr id="5" name="Pladsholder til dato 4">
            <a:extLst>
              <a:ext uri="{FF2B5EF4-FFF2-40B4-BE49-F238E27FC236}">
                <a16:creationId xmlns:a16="http://schemas.microsoft.com/office/drawing/2014/main" id="{8BC1AA22-ECEE-1310-5DA4-48613612EDAE}"/>
              </a:ext>
            </a:extLst>
          </p:cNvPr>
          <p:cNvSpPr>
            <a:spLocks noGrp="1"/>
          </p:cNvSpPr>
          <p:nvPr>
            <p:ph type="dt" sz="half" idx="14"/>
          </p:nvPr>
        </p:nvSpPr>
        <p:spPr/>
        <p:txBody>
          <a:bodyPr/>
          <a:lstStyle/>
          <a:p>
            <a:fld id="{35289CC3-F505-4187-A470-0C133E525794}" type="datetime3">
              <a:rPr lang="da-DK" smtClean="0"/>
              <a:t>30.04.2026</a:t>
            </a:fld>
            <a:endParaRPr lang="da-DK" dirty="0"/>
          </a:p>
        </p:txBody>
      </p:sp>
      <p:sp>
        <p:nvSpPr>
          <p:cNvPr id="6" name="Pladsholder til sidefod 5">
            <a:extLst>
              <a:ext uri="{FF2B5EF4-FFF2-40B4-BE49-F238E27FC236}">
                <a16:creationId xmlns:a16="http://schemas.microsoft.com/office/drawing/2014/main" id="{DD8B4C45-9BE2-D9AC-7610-76CAB2CCD70B}"/>
              </a:ext>
            </a:extLst>
          </p:cNvPr>
          <p:cNvSpPr>
            <a:spLocks noGrp="1"/>
          </p:cNvSpPr>
          <p:nvPr>
            <p:ph type="ftr" sz="quarter" idx="15"/>
          </p:nvPr>
        </p:nvSpPr>
        <p:spPr/>
        <p:txBody>
          <a:bodyPr/>
          <a:lstStyle/>
          <a:p>
            <a:r>
              <a:rPr lang="da-DK" dirty="0"/>
              <a:t>Hjerteforeningen</a:t>
            </a:r>
          </a:p>
        </p:txBody>
      </p:sp>
      <p:sp>
        <p:nvSpPr>
          <p:cNvPr id="10" name="Pladsholder til slidenummer 9">
            <a:extLst>
              <a:ext uri="{FF2B5EF4-FFF2-40B4-BE49-F238E27FC236}">
                <a16:creationId xmlns:a16="http://schemas.microsoft.com/office/drawing/2014/main" id="{D9BDCC1E-65C5-762F-65BD-4EF743581B51}"/>
              </a:ext>
            </a:extLst>
          </p:cNvPr>
          <p:cNvSpPr>
            <a:spLocks noGrp="1"/>
          </p:cNvSpPr>
          <p:nvPr>
            <p:ph type="sldNum" sz="quarter" idx="16"/>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1983175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el 2 linjer og indhold">
    <p:spTree>
      <p:nvGrpSpPr>
        <p:cNvPr id="1" name=""/>
        <p:cNvGrpSpPr/>
        <p:nvPr/>
      </p:nvGrpSpPr>
      <p:grpSpPr>
        <a:xfrm>
          <a:off x="0" y="0"/>
          <a:ext cx="0" cy="0"/>
          <a:chOff x="0" y="0"/>
          <a:chExt cx="0" cy="0"/>
        </a:xfrm>
      </p:grpSpPr>
      <p:sp>
        <p:nvSpPr>
          <p:cNvPr id="10" name="Titel 9">
            <a:extLst>
              <a:ext uri="{FF2B5EF4-FFF2-40B4-BE49-F238E27FC236}">
                <a16:creationId xmlns:a16="http://schemas.microsoft.com/office/drawing/2014/main" id="{A60C9ABB-AC6A-C2A7-5B32-FAAA630DACFF}"/>
              </a:ext>
            </a:extLst>
          </p:cNvPr>
          <p:cNvSpPr>
            <a:spLocks noGrp="1"/>
          </p:cNvSpPr>
          <p:nvPr>
            <p:ph type="title" hasCustomPrompt="1"/>
          </p:nvPr>
        </p:nvSpPr>
        <p:spPr/>
        <p:txBody>
          <a:bodyPr/>
          <a:lstStyle/>
          <a:p>
            <a:r>
              <a:rPr lang="da-DK" dirty="0"/>
              <a:t>Klik for at tilføje titel</a:t>
            </a:r>
          </a:p>
        </p:txBody>
      </p:sp>
      <p:sp>
        <p:nvSpPr>
          <p:cNvPr id="7" name="Subtitle 2">
            <a:extLst>
              <a:ext uri="{FF2B5EF4-FFF2-40B4-BE49-F238E27FC236}">
                <a16:creationId xmlns:a16="http://schemas.microsoft.com/office/drawing/2014/main" id="{C1EE6D30-DAE4-43B3-A64F-3F8C0D304EC9}"/>
              </a:ext>
            </a:extLst>
          </p:cNvPr>
          <p:cNvSpPr>
            <a:spLocks noGrp="1"/>
          </p:cNvSpPr>
          <p:nvPr>
            <p:ph type="subTitle" idx="13" hasCustomPrompt="1"/>
          </p:nvPr>
        </p:nvSpPr>
        <p:spPr>
          <a:xfrm>
            <a:off x="540000" y="1818000"/>
            <a:ext cx="5464800" cy="291600"/>
          </a:xfrm>
        </p:spPr>
        <p:txBody>
          <a:bodyPr/>
          <a:lstStyle>
            <a:lvl1pPr marL="0" indent="0" algn="l">
              <a:lnSpc>
                <a:spcPct val="83000"/>
              </a:lnSpc>
              <a:spcBef>
                <a:spcPts val="0"/>
              </a:spcBef>
              <a:spcAft>
                <a:spcPts val="0"/>
              </a:spcAft>
              <a:buFont typeface="Arial" panose="020B0604020202020204" pitchFamily="34" charset="0"/>
              <a:buChar char="​"/>
              <a:defRPr sz="1600">
                <a:solidFill>
                  <a:srgbClr val="400000"/>
                </a:solidFill>
              </a:defRPr>
            </a:lvl1pPr>
            <a:lvl2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2pPr>
            <a:lvl3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3pPr>
            <a:lvl4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4pPr>
            <a:lvl5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5pPr>
            <a:lvl6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6pPr>
            <a:lvl7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7pPr>
            <a:lvl8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8pPr>
            <a:lvl9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9pPr>
          </a:lstStyle>
          <a:p>
            <a:r>
              <a:rPr lang="da-DK" dirty="0"/>
              <a:t>Klik for at tilføje undertitel</a:t>
            </a:r>
          </a:p>
        </p:txBody>
      </p:sp>
      <p:sp>
        <p:nvSpPr>
          <p:cNvPr id="3" name="Content Placeholder 2"/>
          <p:cNvSpPr>
            <a:spLocks noGrp="1"/>
          </p:cNvSpPr>
          <p:nvPr>
            <p:ph idx="1" hasCustomPrompt="1"/>
          </p:nvPr>
        </p:nvSpPr>
        <p:spPr>
          <a:xfrm>
            <a:off x="540000" y="2524125"/>
            <a:ext cx="11113200" cy="3792538"/>
          </a:xfrm>
        </p:spPr>
        <p:txBody>
          <a:bodyPr/>
          <a:lstStyle>
            <a:lvl1pPr>
              <a:defRPr/>
            </a:lvl1pPr>
            <a:lvl9pPr>
              <a:defRPr/>
            </a:lvl9pPr>
          </a:lstStyle>
          <a:p>
            <a:pPr lvl="0"/>
            <a:r>
              <a:rPr lang="da-DK" noProof="0" dirty="0"/>
              <a:t>Klik for at tilføje tekst                                                                                                                                                                  Klik ENTER og derefter TAB for at se næste tekstformat                                                                                                     Klik SHIFT+TAB for at se foregående tekstformat</a:t>
            </a:r>
          </a:p>
        </p:txBody>
      </p:sp>
      <p:sp>
        <p:nvSpPr>
          <p:cNvPr id="9" name="Text Placeholder note">
            <a:extLst>
              <a:ext uri="{FF2B5EF4-FFF2-40B4-BE49-F238E27FC236}">
                <a16:creationId xmlns:a16="http://schemas.microsoft.com/office/drawing/2014/main" id="{2F783A79-FDB3-5A8A-211F-47745E26E601}"/>
              </a:ext>
            </a:extLst>
          </p:cNvPr>
          <p:cNvSpPr>
            <a:spLocks noGrp="1"/>
          </p:cNvSpPr>
          <p:nvPr>
            <p:ph type="body" sz="quarter" idx="17" hasCustomPrompt="1"/>
          </p:nvPr>
        </p:nvSpPr>
        <p:spPr>
          <a:xfrm>
            <a:off x="540000" y="6498000"/>
            <a:ext cx="5464800" cy="180725"/>
          </a:xfrm>
        </p:spPr>
        <p:txBody>
          <a:bodyPr anchor="ctr" anchorCtr="0"/>
          <a:lstStyle>
            <a:lvl1pPr marL="0" indent="0">
              <a:spcAft>
                <a:spcPts val="300"/>
              </a:spcAft>
              <a:buFont typeface="Arial" panose="020B0604020202020204" pitchFamily="34" charset="0"/>
              <a:buNone/>
              <a:defRPr sz="700" i="0"/>
            </a:lvl1pPr>
            <a:lvl2pPr marL="0" indent="0">
              <a:lnSpc>
                <a:spcPct val="100000"/>
              </a:lnSpc>
              <a:spcBef>
                <a:spcPts val="0"/>
              </a:spcBef>
              <a:spcAft>
                <a:spcPts val="300"/>
              </a:spcAft>
              <a:buFont typeface="Arial" panose="020B0604020202020204" pitchFamily="34" charset="0"/>
              <a:buNone/>
              <a:defRPr sz="700" b="0">
                <a:latin typeface="+mn-lt"/>
              </a:defRPr>
            </a:lvl2pPr>
            <a:lvl3pPr marL="0" indent="0">
              <a:lnSpc>
                <a:spcPct val="100000"/>
              </a:lnSpc>
              <a:spcBef>
                <a:spcPts val="0"/>
              </a:spcBef>
              <a:spcAft>
                <a:spcPts val="300"/>
              </a:spcAft>
              <a:buFont typeface="Arial" panose="020B0604020202020204" pitchFamily="34" charset="0"/>
              <a:buNone/>
              <a:defRPr sz="700" b="0">
                <a:latin typeface="+mn-lt"/>
              </a:defRPr>
            </a:lvl3pPr>
            <a:lvl4pPr marL="0" indent="0">
              <a:lnSpc>
                <a:spcPct val="100000"/>
              </a:lnSpc>
              <a:spcBef>
                <a:spcPts val="0"/>
              </a:spcBef>
              <a:spcAft>
                <a:spcPts val="300"/>
              </a:spcAft>
              <a:buFont typeface="Arial" panose="020B0604020202020204" pitchFamily="34" charset="0"/>
              <a:buNone/>
              <a:defRPr sz="700" b="0">
                <a:latin typeface="+mn-lt"/>
              </a:defRPr>
            </a:lvl4pPr>
            <a:lvl5pPr marL="0" indent="0">
              <a:lnSpc>
                <a:spcPct val="100000"/>
              </a:lnSpc>
              <a:spcBef>
                <a:spcPts val="0"/>
              </a:spcBef>
              <a:spcAft>
                <a:spcPts val="300"/>
              </a:spcAft>
              <a:buFont typeface="Arial" panose="020B0604020202020204" pitchFamily="34" charset="0"/>
              <a:buNone/>
              <a:defRPr sz="700" b="0">
                <a:latin typeface="+mn-lt"/>
              </a:defRPr>
            </a:lvl5pPr>
            <a:lvl6pPr marL="0" indent="0">
              <a:lnSpc>
                <a:spcPct val="100000"/>
              </a:lnSpc>
              <a:spcBef>
                <a:spcPts val="0"/>
              </a:spcBef>
              <a:spcAft>
                <a:spcPts val="300"/>
              </a:spcAft>
              <a:buNone/>
              <a:defRPr sz="700" b="0">
                <a:latin typeface="+mn-lt"/>
              </a:defRPr>
            </a:lvl6pPr>
            <a:lvl7pPr>
              <a:lnSpc>
                <a:spcPct val="100000"/>
              </a:lnSpc>
              <a:spcBef>
                <a:spcPts val="0"/>
              </a:spcBef>
              <a:spcAft>
                <a:spcPts val="300"/>
              </a:spcAft>
              <a:buNone/>
              <a:defRPr sz="700" b="0">
                <a:latin typeface="+mn-lt"/>
              </a:defRPr>
            </a:lvl7pPr>
            <a:lvl8pPr>
              <a:lnSpc>
                <a:spcPct val="100000"/>
              </a:lnSpc>
              <a:spcBef>
                <a:spcPts val="0"/>
              </a:spcBef>
              <a:spcAft>
                <a:spcPts val="300"/>
              </a:spcAft>
              <a:buNone/>
              <a:defRPr sz="700" b="0">
                <a:latin typeface="+mn-lt"/>
              </a:defRPr>
            </a:lvl8pPr>
            <a:lvl9pPr>
              <a:lnSpc>
                <a:spcPct val="100000"/>
              </a:lnSpc>
              <a:spcBef>
                <a:spcPts val="0"/>
              </a:spcBef>
              <a:spcAft>
                <a:spcPts val="300"/>
              </a:spcAft>
              <a:buNone/>
              <a:defRPr sz="700" b="0">
                <a:latin typeface="+mn-lt"/>
              </a:defRPr>
            </a:lvl9pPr>
          </a:lstStyle>
          <a:p>
            <a:pPr lvl="0"/>
            <a:r>
              <a:rPr lang="da-DK" dirty="0"/>
              <a:t>Klik for at tilføje note</a:t>
            </a:r>
          </a:p>
        </p:txBody>
      </p:sp>
      <p:sp>
        <p:nvSpPr>
          <p:cNvPr id="4" name="Date Placeholder 3">
            <a:extLst>
              <a:ext uri="{FF2B5EF4-FFF2-40B4-BE49-F238E27FC236}">
                <a16:creationId xmlns:a16="http://schemas.microsoft.com/office/drawing/2014/main" id="{977E3418-9238-439C-878B-A6DF110E0352}"/>
              </a:ext>
            </a:extLst>
          </p:cNvPr>
          <p:cNvSpPr>
            <a:spLocks noGrp="1"/>
          </p:cNvSpPr>
          <p:nvPr>
            <p:ph type="dt" sz="half" idx="14"/>
          </p:nvPr>
        </p:nvSpPr>
        <p:spPr/>
        <p:txBody>
          <a:bodyPr/>
          <a:lstStyle/>
          <a:p>
            <a:fld id="{505171A5-716B-4520-967F-60C051611336}" type="datetime3">
              <a:rPr lang="da-DK" smtClean="0"/>
              <a:t>30.04.2026</a:t>
            </a:fld>
            <a:endParaRPr lang="da-DK" dirty="0"/>
          </a:p>
        </p:txBody>
      </p:sp>
      <p:sp>
        <p:nvSpPr>
          <p:cNvPr id="5" name="Footer Placeholder 4">
            <a:extLst>
              <a:ext uri="{FF2B5EF4-FFF2-40B4-BE49-F238E27FC236}">
                <a16:creationId xmlns:a16="http://schemas.microsoft.com/office/drawing/2014/main" id="{4D7E2D0C-45A9-475D-8E9F-D3EE1107BA86}"/>
              </a:ext>
            </a:extLst>
          </p:cNvPr>
          <p:cNvSpPr>
            <a:spLocks noGrp="1"/>
          </p:cNvSpPr>
          <p:nvPr>
            <p:ph type="ftr" sz="quarter" idx="15"/>
          </p:nvPr>
        </p:nvSpPr>
        <p:spPr/>
        <p:txBody>
          <a:bodyPr/>
          <a:lstStyle/>
          <a:p>
            <a:r>
              <a:rPr lang="da-DK" dirty="0"/>
              <a:t>Hjerteforeningen</a:t>
            </a:r>
          </a:p>
        </p:txBody>
      </p:sp>
      <p:sp>
        <p:nvSpPr>
          <p:cNvPr id="6" name="Slide Number Placeholder 5">
            <a:extLst>
              <a:ext uri="{FF2B5EF4-FFF2-40B4-BE49-F238E27FC236}">
                <a16:creationId xmlns:a16="http://schemas.microsoft.com/office/drawing/2014/main" id="{B324BDD8-C3DD-443B-97AC-19E462F69027}"/>
              </a:ext>
            </a:extLst>
          </p:cNvPr>
          <p:cNvSpPr>
            <a:spLocks noGrp="1"/>
          </p:cNvSpPr>
          <p:nvPr>
            <p:ph type="sldNum" sz="quarter" idx="16"/>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5387819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ndhold og tekst">
    <p:spTree>
      <p:nvGrpSpPr>
        <p:cNvPr id="1" name=""/>
        <p:cNvGrpSpPr/>
        <p:nvPr/>
      </p:nvGrpSpPr>
      <p:grpSpPr>
        <a:xfrm>
          <a:off x="0" y="0"/>
          <a:ext cx="0" cy="0"/>
          <a:chOff x="0" y="0"/>
          <a:chExt cx="0" cy="0"/>
        </a:xfrm>
      </p:grpSpPr>
      <p:sp>
        <p:nvSpPr>
          <p:cNvPr id="10" name="Titel 9">
            <a:extLst>
              <a:ext uri="{FF2B5EF4-FFF2-40B4-BE49-F238E27FC236}">
                <a16:creationId xmlns:a16="http://schemas.microsoft.com/office/drawing/2014/main" id="{C7EFD0CF-9FB2-74C0-FEE8-91DC4EFC9C8F}"/>
              </a:ext>
            </a:extLst>
          </p:cNvPr>
          <p:cNvSpPr>
            <a:spLocks noGrp="1"/>
          </p:cNvSpPr>
          <p:nvPr>
            <p:ph type="title" hasCustomPrompt="1"/>
          </p:nvPr>
        </p:nvSpPr>
        <p:spPr/>
        <p:txBody>
          <a:bodyPr/>
          <a:lstStyle/>
          <a:p>
            <a:r>
              <a:rPr lang="da-DK" dirty="0"/>
              <a:t>Klik for at tilføje titel</a:t>
            </a:r>
          </a:p>
        </p:txBody>
      </p:sp>
      <p:sp>
        <p:nvSpPr>
          <p:cNvPr id="8" name="Subtitle 2">
            <a:extLst>
              <a:ext uri="{FF2B5EF4-FFF2-40B4-BE49-F238E27FC236}">
                <a16:creationId xmlns:a16="http://schemas.microsoft.com/office/drawing/2014/main" id="{0F531A6A-83B5-CC1F-C939-DC4CB9B2E6C8}"/>
              </a:ext>
            </a:extLst>
          </p:cNvPr>
          <p:cNvSpPr>
            <a:spLocks noGrp="1"/>
          </p:cNvSpPr>
          <p:nvPr>
            <p:ph type="subTitle" idx="13" hasCustomPrompt="1"/>
          </p:nvPr>
        </p:nvSpPr>
        <p:spPr>
          <a:xfrm>
            <a:off x="540000" y="1818000"/>
            <a:ext cx="5464800" cy="291600"/>
          </a:xfrm>
        </p:spPr>
        <p:txBody>
          <a:bodyPr/>
          <a:lstStyle>
            <a:lvl1pPr marL="0" indent="0" algn="l">
              <a:lnSpc>
                <a:spcPct val="83000"/>
              </a:lnSpc>
              <a:spcBef>
                <a:spcPts val="0"/>
              </a:spcBef>
              <a:spcAft>
                <a:spcPts val="0"/>
              </a:spcAft>
              <a:buFont typeface="Arial" panose="020B0604020202020204" pitchFamily="34" charset="0"/>
              <a:buChar char="​"/>
              <a:defRPr sz="1600">
                <a:solidFill>
                  <a:srgbClr val="400000"/>
                </a:solidFill>
              </a:defRPr>
            </a:lvl1pPr>
            <a:lvl2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2pPr>
            <a:lvl3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3pPr>
            <a:lvl4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4pPr>
            <a:lvl5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5pPr>
            <a:lvl6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6pPr>
            <a:lvl7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7pPr>
            <a:lvl8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8pPr>
            <a:lvl9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9pPr>
          </a:lstStyle>
          <a:p>
            <a:r>
              <a:rPr lang="da-DK" dirty="0"/>
              <a:t>Klik for at tilføje undertitel</a:t>
            </a:r>
          </a:p>
        </p:txBody>
      </p:sp>
      <p:sp>
        <p:nvSpPr>
          <p:cNvPr id="3" name="Content Placeholder 2"/>
          <p:cNvSpPr>
            <a:spLocks noGrp="1"/>
          </p:cNvSpPr>
          <p:nvPr>
            <p:ph idx="1" hasCustomPrompt="1"/>
          </p:nvPr>
        </p:nvSpPr>
        <p:spPr>
          <a:xfrm>
            <a:off x="540000" y="2524124"/>
            <a:ext cx="5463074" cy="3792539"/>
          </a:xfrm>
        </p:spPr>
        <p:txBody>
          <a:bodyPr/>
          <a:lstStyle>
            <a:lvl1pPr>
              <a:defRPr/>
            </a:lvl1pPr>
            <a:lvl9pPr>
              <a:defRPr/>
            </a:lvl9pPr>
          </a:lstStyle>
          <a:p>
            <a:pPr lvl="0"/>
            <a:r>
              <a:rPr lang="da-DK" noProof="0" dirty="0"/>
              <a:t>Klik for at tilføje tekst                                                          Klik ENTER og derefter TAB for at se næste tekstformat                                                                       Klik SHIFT+TAB for at se foregående tekstformat</a:t>
            </a:r>
          </a:p>
        </p:txBody>
      </p:sp>
      <p:sp>
        <p:nvSpPr>
          <p:cNvPr id="9" name="Text Placeholder note">
            <a:extLst>
              <a:ext uri="{FF2B5EF4-FFF2-40B4-BE49-F238E27FC236}">
                <a16:creationId xmlns:a16="http://schemas.microsoft.com/office/drawing/2014/main" id="{B7143FB3-F87E-DDD9-2805-E5B566311939}"/>
              </a:ext>
            </a:extLst>
          </p:cNvPr>
          <p:cNvSpPr>
            <a:spLocks noGrp="1"/>
          </p:cNvSpPr>
          <p:nvPr>
            <p:ph type="body" sz="quarter" idx="17" hasCustomPrompt="1"/>
          </p:nvPr>
        </p:nvSpPr>
        <p:spPr>
          <a:xfrm>
            <a:off x="540000" y="6498000"/>
            <a:ext cx="5464800" cy="180725"/>
          </a:xfrm>
        </p:spPr>
        <p:txBody>
          <a:bodyPr anchor="ctr" anchorCtr="0"/>
          <a:lstStyle>
            <a:lvl1pPr marL="0" indent="0">
              <a:spcAft>
                <a:spcPts val="300"/>
              </a:spcAft>
              <a:buFont typeface="Arial" panose="020B0604020202020204" pitchFamily="34" charset="0"/>
              <a:buNone/>
              <a:defRPr sz="700" i="0"/>
            </a:lvl1pPr>
            <a:lvl2pPr marL="0" indent="0">
              <a:lnSpc>
                <a:spcPct val="100000"/>
              </a:lnSpc>
              <a:spcBef>
                <a:spcPts val="0"/>
              </a:spcBef>
              <a:spcAft>
                <a:spcPts val="300"/>
              </a:spcAft>
              <a:buFont typeface="Arial" panose="020B0604020202020204" pitchFamily="34" charset="0"/>
              <a:buNone/>
              <a:defRPr sz="700" b="0">
                <a:latin typeface="+mn-lt"/>
              </a:defRPr>
            </a:lvl2pPr>
            <a:lvl3pPr marL="0" indent="0">
              <a:lnSpc>
                <a:spcPct val="100000"/>
              </a:lnSpc>
              <a:spcBef>
                <a:spcPts val="0"/>
              </a:spcBef>
              <a:spcAft>
                <a:spcPts val="300"/>
              </a:spcAft>
              <a:buFont typeface="Arial" panose="020B0604020202020204" pitchFamily="34" charset="0"/>
              <a:buNone/>
              <a:defRPr sz="700" b="0">
                <a:latin typeface="+mn-lt"/>
              </a:defRPr>
            </a:lvl3pPr>
            <a:lvl4pPr marL="0" indent="0">
              <a:lnSpc>
                <a:spcPct val="100000"/>
              </a:lnSpc>
              <a:spcBef>
                <a:spcPts val="0"/>
              </a:spcBef>
              <a:spcAft>
                <a:spcPts val="300"/>
              </a:spcAft>
              <a:buFont typeface="Arial" panose="020B0604020202020204" pitchFamily="34" charset="0"/>
              <a:buNone/>
              <a:defRPr sz="700" b="0">
                <a:latin typeface="+mn-lt"/>
              </a:defRPr>
            </a:lvl4pPr>
            <a:lvl5pPr marL="0" indent="0">
              <a:lnSpc>
                <a:spcPct val="100000"/>
              </a:lnSpc>
              <a:spcBef>
                <a:spcPts val="0"/>
              </a:spcBef>
              <a:spcAft>
                <a:spcPts val="300"/>
              </a:spcAft>
              <a:buFont typeface="Arial" panose="020B0604020202020204" pitchFamily="34" charset="0"/>
              <a:buNone/>
              <a:defRPr sz="700" b="0">
                <a:latin typeface="+mn-lt"/>
              </a:defRPr>
            </a:lvl5pPr>
            <a:lvl6pPr marL="0" indent="0">
              <a:lnSpc>
                <a:spcPct val="100000"/>
              </a:lnSpc>
              <a:spcBef>
                <a:spcPts val="0"/>
              </a:spcBef>
              <a:spcAft>
                <a:spcPts val="300"/>
              </a:spcAft>
              <a:buNone/>
              <a:defRPr sz="700" b="0">
                <a:latin typeface="+mn-lt"/>
              </a:defRPr>
            </a:lvl6pPr>
            <a:lvl7pPr>
              <a:lnSpc>
                <a:spcPct val="100000"/>
              </a:lnSpc>
              <a:spcBef>
                <a:spcPts val="0"/>
              </a:spcBef>
              <a:spcAft>
                <a:spcPts val="300"/>
              </a:spcAft>
              <a:buNone/>
              <a:defRPr sz="700" b="0">
                <a:latin typeface="+mn-lt"/>
              </a:defRPr>
            </a:lvl7pPr>
            <a:lvl8pPr>
              <a:lnSpc>
                <a:spcPct val="100000"/>
              </a:lnSpc>
              <a:spcBef>
                <a:spcPts val="0"/>
              </a:spcBef>
              <a:spcAft>
                <a:spcPts val="300"/>
              </a:spcAft>
              <a:buNone/>
              <a:defRPr sz="700" b="0">
                <a:latin typeface="+mn-lt"/>
              </a:defRPr>
            </a:lvl8pPr>
            <a:lvl9pPr>
              <a:lnSpc>
                <a:spcPct val="100000"/>
              </a:lnSpc>
              <a:spcBef>
                <a:spcPts val="0"/>
              </a:spcBef>
              <a:spcAft>
                <a:spcPts val="300"/>
              </a:spcAft>
              <a:buNone/>
              <a:defRPr sz="700" b="0">
                <a:latin typeface="+mn-lt"/>
              </a:defRPr>
            </a:lvl9pPr>
          </a:lstStyle>
          <a:p>
            <a:pPr lvl="0"/>
            <a:r>
              <a:rPr lang="da-DK" dirty="0"/>
              <a:t>Klik for at tilføje note</a:t>
            </a:r>
          </a:p>
        </p:txBody>
      </p:sp>
      <p:sp>
        <p:nvSpPr>
          <p:cNvPr id="4" name="Date Placeholder 3">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7BBA8ECC-CA55-4FDF-80C8-A36BFEA6D5DE}" type="datetime3">
              <a:rPr lang="da-DK" smtClean="0"/>
              <a:t>30.04.2026</a:t>
            </a:fld>
            <a:endParaRPr lang="da-DK" dirty="0"/>
          </a:p>
        </p:txBody>
      </p:sp>
      <p:sp>
        <p:nvSpPr>
          <p:cNvPr id="5" name="Footer Placeholder 4">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r>
              <a:rPr lang="da-DK" dirty="0"/>
              <a:t>Hjerteforeningen</a:t>
            </a:r>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a:xfrm>
            <a:off x="11293200" y="180000"/>
            <a:ext cx="360000" cy="180000"/>
          </a:xfrm>
        </p:spPr>
        <p:txBody>
          <a:bodyPr/>
          <a:lstStyle/>
          <a:p>
            <a:fld id="{24C8C45C-947F-4981-8B3F-4F32E973C901}" type="slidenum">
              <a:rPr lang="da-DK" smtClean="0"/>
              <a:pPr/>
              <a:t>‹nr.›</a:t>
            </a:fld>
            <a:endParaRPr lang="da-DK" dirty="0"/>
          </a:p>
        </p:txBody>
      </p:sp>
      <p:sp>
        <p:nvSpPr>
          <p:cNvPr id="2" name="Text Placeholder 10">
            <a:extLst>
              <a:ext uri="{FF2B5EF4-FFF2-40B4-BE49-F238E27FC236}">
                <a16:creationId xmlns:a16="http://schemas.microsoft.com/office/drawing/2014/main" id="{83BAED24-2B09-4CF6-4453-AE6F6337EF1F}"/>
              </a:ext>
            </a:extLst>
          </p:cNvPr>
          <p:cNvSpPr>
            <a:spLocks noGrp="1"/>
          </p:cNvSpPr>
          <p:nvPr>
            <p:ph type="body" sz="quarter" idx="18" hasCustomPrompt="1"/>
          </p:nvPr>
        </p:nvSpPr>
        <p:spPr>
          <a:xfrm>
            <a:off x="6184900" y="2524125"/>
            <a:ext cx="5465763" cy="3792538"/>
          </a:xfrm>
          <a:solidFill>
            <a:srgbClr val="EFE6DD"/>
          </a:solidFill>
        </p:spPr>
        <p:txBody>
          <a:bodyPr lIns="180000" tIns="180000" rIns="180000" bIns="180000"/>
          <a:lstStyle/>
          <a:p>
            <a:pPr lvl="0"/>
            <a:r>
              <a:rPr lang="da-DK" noProof="0" dirty="0"/>
              <a:t>Klik for at tilføje tekst                                                          Klik ENTER og derefter TAB for at se næste tekstformat                                                                       Klik SHIFT+TAB for at se foregående tekstformat</a:t>
            </a:r>
          </a:p>
        </p:txBody>
      </p:sp>
    </p:spTree>
    <p:extLst>
      <p:ext uri="{BB962C8B-B14F-4D97-AF65-F5344CB8AC3E}">
        <p14:creationId xmlns:p14="http://schemas.microsoft.com/office/powerpoint/2010/main" val="1370926861"/>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dhold og tekst høj">
    <p:spTree>
      <p:nvGrpSpPr>
        <p:cNvPr id="1" name=""/>
        <p:cNvGrpSpPr/>
        <p:nvPr/>
      </p:nvGrpSpPr>
      <p:grpSpPr>
        <a:xfrm>
          <a:off x="0" y="0"/>
          <a:ext cx="0" cy="0"/>
          <a:chOff x="0" y="0"/>
          <a:chExt cx="0" cy="0"/>
        </a:xfrm>
      </p:grpSpPr>
      <p:sp>
        <p:nvSpPr>
          <p:cNvPr id="10" name="Titel 9">
            <a:extLst>
              <a:ext uri="{FF2B5EF4-FFF2-40B4-BE49-F238E27FC236}">
                <a16:creationId xmlns:a16="http://schemas.microsoft.com/office/drawing/2014/main" id="{C7EFD0CF-9FB2-74C0-FEE8-91DC4EFC9C8F}"/>
              </a:ext>
            </a:extLst>
          </p:cNvPr>
          <p:cNvSpPr>
            <a:spLocks noGrp="1"/>
          </p:cNvSpPr>
          <p:nvPr>
            <p:ph type="title" hasCustomPrompt="1"/>
          </p:nvPr>
        </p:nvSpPr>
        <p:spPr/>
        <p:txBody>
          <a:bodyPr/>
          <a:lstStyle/>
          <a:p>
            <a:r>
              <a:rPr lang="da-DK" dirty="0"/>
              <a:t>Klik for at tilføje titel</a:t>
            </a:r>
          </a:p>
        </p:txBody>
      </p:sp>
      <p:sp>
        <p:nvSpPr>
          <p:cNvPr id="8" name="Subtitle 2">
            <a:extLst>
              <a:ext uri="{FF2B5EF4-FFF2-40B4-BE49-F238E27FC236}">
                <a16:creationId xmlns:a16="http://schemas.microsoft.com/office/drawing/2014/main" id="{0F531A6A-83B5-CC1F-C939-DC4CB9B2E6C8}"/>
              </a:ext>
            </a:extLst>
          </p:cNvPr>
          <p:cNvSpPr>
            <a:spLocks noGrp="1"/>
          </p:cNvSpPr>
          <p:nvPr>
            <p:ph type="subTitle" idx="13" hasCustomPrompt="1"/>
          </p:nvPr>
        </p:nvSpPr>
        <p:spPr>
          <a:xfrm>
            <a:off x="540000" y="1818000"/>
            <a:ext cx="5464800" cy="291600"/>
          </a:xfrm>
        </p:spPr>
        <p:txBody>
          <a:bodyPr/>
          <a:lstStyle>
            <a:lvl1pPr marL="0" indent="0" algn="l">
              <a:lnSpc>
                <a:spcPct val="83000"/>
              </a:lnSpc>
              <a:spcBef>
                <a:spcPts val="0"/>
              </a:spcBef>
              <a:spcAft>
                <a:spcPts val="0"/>
              </a:spcAft>
              <a:buFont typeface="Arial" panose="020B0604020202020204" pitchFamily="34" charset="0"/>
              <a:buChar char="​"/>
              <a:defRPr sz="1600">
                <a:solidFill>
                  <a:srgbClr val="400000"/>
                </a:solidFill>
              </a:defRPr>
            </a:lvl1pPr>
            <a:lvl2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2pPr>
            <a:lvl3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3pPr>
            <a:lvl4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4pPr>
            <a:lvl5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5pPr>
            <a:lvl6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6pPr>
            <a:lvl7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7pPr>
            <a:lvl8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8pPr>
            <a:lvl9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9pPr>
          </a:lstStyle>
          <a:p>
            <a:r>
              <a:rPr lang="da-DK" dirty="0"/>
              <a:t>Klik for at tilføje undertitel</a:t>
            </a:r>
          </a:p>
        </p:txBody>
      </p:sp>
      <p:sp>
        <p:nvSpPr>
          <p:cNvPr id="3" name="Content Placeholder 2"/>
          <p:cNvSpPr>
            <a:spLocks noGrp="1"/>
          </p:cNvSpPr>
          <p:nvPr>
            <p:ph idx="1" hasCustomPrompt="1"/>
          </p:nvPr>
        </p:nvSpPr>
        <p:spPr>
          <a:xfrm>
            <a:off x="540000" y="2524124"/>
            <a:ext cx="5463074" cy="3792539"/>
          </a:xfrm>
        </p:spPr>
        <p:txBody>
          <a:bodyPr/>
          <a:lstStyle>
            <a:lvl1pPr>
              <a:defRPr/>
            </a:lvl1pPr>
            <a:lvl9pPr>
              <a:defRPr/>
            </a:lvl9pPr>
          </a:lstStyle>
          <a:p>
            <a:pPr lvl="0"/>
            <a:r>
              <a:rPr lang="da-DK" noProof="0" dirty="0"/>
              <a:t>Klik for at tilføje tekst                                                          Klik ENTER og derefter TAB for at se næste tekstformat                                                                       Klik SHIFT+TAB for at se foregående tekstformat</a:t>
            </a:r>
          </a:p>
        </p:txBody>
      </p:sp>
      <p:sp>
        <p:nvSpPr>
          <p:cNvPr id="11" name="Text Placeholder 10">
            <a:extLst>
              <a:ext uri="{FF2B5EF4-FFF2-40B4-BE49-F238E27FC236}">
                <a16:creationId xmlns:a16="http://schemas.microsoft.com/office/drawing/2014/main" id="{02601514-5DA5-9BB1-3681-618ACE085730}"/>
              </a:ext>
            </a:extLst>
          </p:cNvPr>
          <p:cNvSpPr>
            <a:spLocks noGrp="1"/>
          </p:cNvSpPr>
          <p:nvPr>
            <p:ph type="body" sz="quarter" idx="18" hasCustomPrompt="1"/>
          </p:nvPr>
        </p:nvSpPr>
        <p:spPr>
          <a:xfrm>
            <a:off x="6184900" y="539750"/>
            <a:ext cx="5465763" cy="5776913"/>
          </a:xfrm>
          <a:solidFill>
            <a:srgbClr val="EFE6DD"/>
          </a:solidFill>
        </p:spPr>
        <p:txBody>
          <a:bodyPr lIns="180000" tIns="180000" rIns="180000" bIns="180000"/>
          <a:lstStyle>
            <a:lvl1pPr>
              <a:defRPr>
                <a:solidFill>
                  <a:srgbClr val="400000"/>
                </a:solidFill>
              </a:defRPr>
            </a:lvl1pPr>
            <a:lvl2pPr>
              <a:defRPr>
                <a:solidFill>
                  <a:srgbClr val="400000"/>
                </a:solidFill>
              </a:defRPr>
            </a:lvl2pPr>
            <a:lvl3pPr>
              <a:defRPr>
                <a:solidFill>
                  <a:srgbClr val="400000"/>
                </a:solidFill>
              </a:defRPr>
            </a:lvl3pPr>
            <a:lvl4pPr>
              <a:defRPr>
                <a:solidFill>
                  <a:srgbClr val="400000"/>
                </a:solidFill>
              </a:defRPr>
            </a:lvl4pPr>
            <a:lvl5pPr>
              <a:defRPr>
                <a:solidFill>
                  <a:srgbClr val="400000"/>
                </a:solidFill>
              </a:defRPr>
            </a:lvl5pPr>
            <a:lvl6pPr>
              <a:defRPr>
                <a:solidFill>
                  <a:srgbClr val="400000"/>
                </a:solidFill>
              </a:defRPr>
            </a:lvl6pPr>
            <a:lvl7pPr>
              <a:defRPr>
                <a:solidFill>
                  <a:srgbClr val="400000"/>
                </a:solidFill>
              </a:defRPr>
            </a:lvl7pPr>
            <a:lvl8pPr>
              <a:defRPr>
                <a:solidFill>
                  <a:srgbClr val="400000"/>
                </a:solidFill>
              </a:defRPr>
            </a:lvl8pPr>
            <a:lvl9pPr>
              <a:defRPr>
                <a:solidFill>
                  <a:srgbClr val="400000"/>
                </a:solidFill>
              </a:defRPr>
            </a:lvl9pPr>
          </a:lstStyle>
          <a:p>
            <a:pPr lvl="0"/>
            <a:r>
              <a:rPr lang="da-DK" noProof="0" dirty="0"/>
              <a:t>Klik for at tilføje tekst                                                          Klik ENTER og derefter TAB for at se næste tekstformat                                                                       Klik SHIFT+TAB for at se foregående tekstformat</a:t>
            </a:r>
          </a:p>
        </p:txBody>
      </p:sp>
      <p:sp>
        <p:nvSpPr>
          <p:cNvPr id="9" name="Text Placeholder note">
            <a:extLst>
              <a:ext uri="{FF2B5EF4-FFF2-40B4-BE49-F238E27FC236}">
                <a16:creationId xmlns:a16="http://schemas.microsoft.com/office/drawing/2014/main" id="{B7143FB3-F87E-DDD9-2805-E5B566311939}"/>
              </a:ext>
            </a:extLst>
          </p:cNvPr>
          <p:cNvSpPr>
            <a:spLocks noGrp="1"/>
          </p:cNvSpPr>
          <p:nvPr>
            <p:ph type="body" sz="quarter" idx="17" hasCustomPrompt="1"/>
          </p:nvPr>
        </p:nvSpPr>
        <p:spPr>
          <a:xfrm>
            <a:off x="540000" y="6498000"/>
            <a:ext cx="5464800" cy="180725"/>
          </a:xfrm>
        </p:spPr>
        <p:txBody>
          <a:bodyPr anchor="ctr" anchorCtr="0"/>
          <a:lstStyle>
            <a:lvl1pPr marL="0" indent="0">
              <a:spcAft>
                <a:spcPts val="300"/>
              </a:spcAft>
              <a:buFont typeface="Arial" panose="020B0604020202020204" pitchFamily="34" charset="0"/>
              <a:buNone/>
              <a:defRPr sz="700" i="0"/>
            </a:lvl1pPr>
            <a:lvl2pPr marL="0" indent="0">
              <a:lnSpc>
                <a:spcPct val="100000"/>
              </a:lnSpc>
              <a:spcBef>
                <a:spcPts val="0"/>
              </a:spcBef>
              <a:spcAft>
                <a:spcPts val="300"/>
              </a:spcAft>
              <a:buFont typeface="Arial" panose="020B0604020202020204" pitchFamily="34" charset="0"/>
              <a:buNone/>
              <a:defRPr sz="700" b="0">
                <a:latin typeface="+mn-lt"/>
              </a:defRPr>
            </a:lvl2pPr>
            <a:lvl3pPr marL="0" indent="0">
              <a:lnSpc>
                <a:spcPct val="100000"/>
              </a:lnSpc>
              <a:spcBef>
                <a:spcPts val="0"/>
              </a:spcBef>
              <a:spcAft>
                <a:spcPts val="300"/>
              </a:spcAft>
              <a:buFont typeface="Arial" panose="020B0604020202020204" pitchFamily="34" charset="0"/>
              <a:buNone/>
              <a:defRPr sz="700" b="0">
                <a:latin typeface="+mn-lt"/>
              </a:defRPr>
            </a:lvl3pPr>
            <a:lvl4pPr marL="0" indent="0">
              <a:lnSpc>
                <a:spcPct val="100000"/>
              </a:lnSpc>
              <a:spcBef>
                <a:spcPts val="0"/>
              </a:spcBef>
              <a:spcAft>
                <a:spcPts val="300"/>
              </a:spcAft>
              <a:buFont typeface="Arial" panose="020B0604020202020204" pitchFamily="34" charset="0"/>
              <a:buNone/>
              <a:defRPr sz="700" b="0">
                <a:latin typeface="+mn-lt"/>
              </a:defRPr>
            </a:lvl4pPr>
            <a:lvl5pPr marL="0" indent="0">
              <a:lnSpc>
                <a:spcPct val="100000"/>
              </a:lnSpc>
              <a:spcBef>
                <a:spcPts val="0"/>
              </a:spcBef>
              <a:spcAft>
                <a:spcPts val="300"/>
              </a:spcAft>
              <a:buFont typeface="Arial" panose="020B0604020202020204" pitchFamily="34" charset="0"/>
              <a:buNone/>
              <a:defRPr sz="700" b="0">
                <a:latin typeface="+mn-lt"/>
              </a:defRPr>
            </a:lvl5pPr>
            <a:lvl6pPr marL="0" indent="0">
              <a:lnSpc>
                <a:spcPct val="100000"/>
              </a:lnSpc>
              <a:spcBef>
                <a:spcPts val="0"/>
              </a:spcBef>
              <a:spcAft>
                <a:spcPts val="300"/>
              </a:spcAft>
              <a:buNone/>
              <a:defRPr sz="700" b="0">
                <a:latin typeface="+mn-lt"/>
              </a:defRPr>
            </a:lvl6pPr>
            <a:lvl7pPr>
              <a:lnSpc>
                <a:spcPct val="100000"/>
              </a:lnSpc>
              <a:spcBef>
                <a:spcPts val="0"/>
              </a:spcBef>
              <a:spcAft>
                <a:spcPts val="300"/>
              </a:spcAft>
              <a:buNone/>
              <a:defRPr sz="700" b="0">
                <a:latin typeface="+mn-lt"/>
              </a:defRPr>
            </a:lvl7pPr>
            <a:lvl8pPr>
              <a:lnSpc>
                <a:spcPct val="100000"/>
              </a:lnSpc>
              <a:spcBef>
                <a:spcPts val="0"/>
              </a:spcBef>
              <a:spcAft>
                <a:spcPts val="300"/>
              </a:spcAft>
              <a:buNone/>
              <a:defRPr sz="700" b="0">
                <a:latin typeface="+mn-lt"/>
              </a:defRPr>
            </a:lvl8pPr>
            <a:lvl9pPr>
              <a:lnSpc>
                <a:spcPct val="100000"/>
              </a:lnSpc>
              <a:spcBef>
                <a:spcPts val="0"/>
              </a:spcBef>
              <a:spcAft>
                <a:spcPts val="300"/>
              </a:spcAft>
              <a:buNone/>
              <a:defRPr sz="700" b="0">
                <a:latin typeface="+mn-lt"/>
              </a:defRPr>
            </a:lvl9pPr>
          </a:lstStyle>
          <a:p>
            <a:pPr lvl="0"/>
            <a:r>
              <a:rPr lang="da-DK" dirty="0"/>
              <a:t>Klik for at tilføje note</a:t>
            </a:r>
          </a:p>
        </p:txBody>
      </p:sp>
      <p:sp>
        <p:nvSpPr>
          <p:cNvPr id="4" name="Date Placeholder 3">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B7D4333A-CCF2-47A7-A274-557F8E05DA66}" type="datetime3">
              <a:rPr lang="da-DK" smtClean="0"/>
              <a:t>30.04.2026</a:t>
            </a:fld>
            <a:endParaRPr lang="da-DK" dirty="0"/>
          </a:p>
        </p:txBody>
      </p:sp>
      <p:sp>
        <p:nvSpPr>
          <p:cNvPr id="5" name="Footer Placeholder 4">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r>
              <a:rPr lang="da-DK" dirty="0"/>
              <a:t>Hjerteforeningen</a:t>
            </a:r>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a:xfrm>
            <a:off x="11293200" y="180000"/>
            <a:ext cx="360000" cy="180000"/>
          </a:xfrm>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4041362067"/>
      </p:ext>
    </p:extLst>
  </p:cSld>
  <p:clrMapOvr>
    <a:masterClrMapping/>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dhold og grafik høj">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0A50ECF-DF95-81E9-1CD0-188FB02277B0}"/>
              </a:ext>
            </a:extLst>
          </p:cNvPr>
          <p:cNvSpPr/>
          <p:nvPr userDrawn="1"/>
        </p:nvSpPr>
        <p:spPr>
          <a:xfrm>
            <a:off x="6184900" y="539750"/>
            <a:ext cx="5465763" cy="5776913"/>
          </a:xfrm>
          <a:prstGeom prst="rect">
            <a:avLst/>
          </a:prstGeom>
          <a:solidFill>
            <a:srgbClr val="EFE6DD"/>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1600" noProof="0" dirty="0" err="1"/>
          </a:p>
        </p:txBody>
      </p:sp>
      <p:sp>
        <p:nvSpPr>
          <p:cNvPr id="10" name="Titel 9">
            <a:extLst>
              <a:ext uri="{FF2B5EF4-FFF2-40B4-BE49-F238E27FC236}">
                <a16:creationId xmlns:a16="http://schemas.microsoft.com/office/drawing/2014/main" id="{C7EFD0CF-9FB2-74C0-FEE8-91DC4EFC9C8F}"/>
              </a:ext>
            </a:extLst>
          </p:cNvPr>
          <p:cNvSpPr>
            <a:spLocks noGrp="1"/>
          </p:cNvSpPr>
          <p:nvPr>
            <p:ph type="title" hasCustomPrompt="1"/>
          </p:nvPr>
        </p:nvSpPr>
        <p:spPr/>
        <p:txBody>
          <a:bodyPr/>
          <a:lstStyle/>
          <a:p>
            <a:r>
              <a:rPr lang="da-DK" dirty="0"/>
              <a:t>Klik for at tilføje titel</a:t>
            </a:r>
          </a:p>
        </p:txBody>
      </p:sp>
      <p:sp>
        <p:nvSpPr>
          <p:cNvPr id="8" name="Subtitle 2">
            <a:extLst>
              <a:ext uri="{FF2B5EF4-FFF2-40B4-BE49-F238E27FC236}">
                <a16:creationId xmlns:a16="http://schemas.microsoft.com/office/drawing/2014/main" id="{0F531A6A-83B5-CC1F-C939-DC4CB9B2E6C8}"/>
              </a:ext>
            </a:extLst>
          </p:cNvPr>
          <p:cNvSpPr>
            <a:spLocks noGrp="1"/>
          </p:cNvSpPr>
          <p:nvPr>
            <p:ph type="subTitle" idx="13" hasCustomPrompt="1"/>
          </p:nvPr>
        </p:nvSpPr>
        <p:spPr>
          <a:xfrm>
            <a:off x="540000" y="1818000"/>
            <a:ext cx="5464800" cy="291600"/>
          </a:xfrm>
        </p:spPr>
        <p:txBody>
          <a:bodyPr/>
          <a:lstStyle>
            <a:lvl1pPr marL="0" indent="0" algn="l">
              <a:lnSpc>
                <a:spcPct val="83000"/>
              </a:lnSpc>
              <a:spcBef>
                <a:spcPts val="0"/>
              </a:spcBef>
              <a:spcAft>
                <a:spcPts val="0"/>
              </a:spcAft>
              <a:buFont typeface="Arial" panose="020B0604020202020204" pitchFamily="34" charset="0"/>
              <a:buChar char="​"/>
              <a:defRPr sz="1600">
                <a:solidFill>
                  <a:srgbClr val="400000"/>
                </a:solidFill>
              </a:defRPr>
            </a:lvl1pPr>
            <a:lvl2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2pPr>
            <a:lvl3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3pPr>
            <a:lvl4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4pPr>
            <a:lvl5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5pPr>
            <a:lvl6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6pPr>
            <a:lvl7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7pPr>
            <a:lvl8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8pPr>
            <a:lvl9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9pPr>
          </a:lstStyle>
          <a:p>
            <a:r>
              <a:rPr lang="da-DK" dirty="0"/>
              <a:t>Klik for at tilføje undertitel</a:t>
            </a:r>
          </a:p>
        </p:txBody>
      </p:sp>
      <p:sp>
        <p:nvSpPr>
          <p:cNvPr id="3" name="Content Placeholder 2"/>
          <p:cNvSpPr>
            <a:spLocks noGrp="1"/>
          </p:cNvSpPr>
          <p:nvPr>
            <p:ph idx="1" hasCustomPrompt="1"/>
          </p:nvPr>
        </p:nvSpPr>
        <p:spPr>
          <a:xfrm>
            <a:off x="540000" y="2524124"/>
            <a:ext cx="5463074" cy="3792539"/>
          </a:xfrm>
        </p:spPr>
        <p:txBody>
          <a:bodyPr/>
          <a:lstStyle>
            <a:lvl1pPr>
              <a:defRPr/>
            </a:lvl1pPr>
            <a:lvl9pPr>
              <a:defRPr/>
            </a:lvl9pPr>
          </a:lstStyle>
          <a:p>
            <a:pPr lvl="0"/>
            <a:r>
              <a:rPr lang="da-DK" noProof="0" dirty="0"/>
              <a:t>Klik for at tilføje tekst                                                          Klik ENTER og derefter TAB for at se næste tekstformat                                                                       Klik SHIFT+TAB for at se foregående tekstformat</a:t>
            </a:r>
          </a:p>
        </p:txBody>
      </p:sp>
      <p:sp>
        <p:nvSpPr>
          <p:cNvPr id="9" name="Text Placeholder note">
            <a:extLst>
              <a:ext uri="{FF2B5EF4-FFF2-40B4-BE49-F238E27FC236}">
                <a16:creationId xmlns:a16="http://schemas.microsoft.com/office/drawing/2014/main" id="{B7143FB3-F87E-DDD9-2805-E5B566311939}"/>
              </a:ext>
            </a:extLst>
          </p:cNvPr>
          <p:cNvSpPr>
            <a:spLocks noGrp="1"/>
          </p:cNvSpPr>
          <p:nvPr>
            <p:ph type="body" sz="quarter" idx="17" hasCustomPrompt="1"/>
          </p:nvPr>
        </p:nvSpPr>
        <p:spPr>
          <a:xfrm>
            <a:off x="540000" y="6498000"/>
            <a:ext cx="5464800" cy="180725"/>
          </a:xfrm>
        </p:spPr>
        <p:txBody>
          <a:bodyPr anchor="ctr" anchorCtr="0"/>
          <a:lstStyle>
            <a:lvl1pPr marL="0" indent="0">
              <a:spcAft>
                <a:spcPts val="300"/>
              </a:spcAft>
              <a:buFont typeface="Arial" panose="020B0604020202020204" pitchFamily="34" charset="0"/>
              <a:buNone/>
              <a:defRPr sz="700" i="0"/>
            </a:lvl1pPr>
            <a:lvl2pPr marL="0" indent="0">
              <a:lnSpc>
                <a:spcPct val="100000"/>
              </a:lnSpc>
              <a:spcBef>
                <a:spcPts val="0"/>
              </a:spcBef>
              <a:spcAft>
                <a:spcPts val="300"/>
              </a:spcAft>
              <a:buFont typeface="Arial" panose="020B0604020202020204" pitchFamily="34" charset="0"/>
              <a:buNone/>
              <a:defRPr sz="700" b="0">
                <a:latin typeface="+mn-lt"/>
              </a:defRPr>
            </a:lvl2pPr>
            <a:lvl3pPr marL="0" indent="0">
              <a:lnSpc>
                <a:spcPct val="100000"/>
              </a:lnSpc>
              <a:spcBef>
                <a:spcPts val="0"/>
              </a:spcBef>
              <a:spcAft>
                <a:spcPts val="300"/>
              </a:spcAft>
              <a:buFont typeface="Arial" panose="020B0604020202020204" pitchFamily="34" charset="0"/>
              <a:buNone/>
              <a:defRPr sz="700" b="0">
                <a:latin typeface="+mn-lt"/>
              </a:defRPr>
            </a:lvl3pPr>
            <a:lvl4pPr marL="0" indent="0">
              <a:lnSpc>
                <a:spcPct val="100000"/>
              </a:lnSpc>
              <a:spcBef>
                <a:spcPts val="0"/>
              </a:spcBef>
              <a:spcAft>
                <a:spcPts val="300"/>
              </a:spcAft>
              <a:buFont typeface="Arial" panose="020B0604020202020204" pitchFamily="34" charset="0"/>
              <a:buNone/>
              <a:defRPr sz="700" b="0">
                <a:latin typeface="+mn-lt"/>
              </a:defRPr>
            </a:lvl4pPr>
            <a:lvl5pPr marL="0" indent="0">
              <a:lnSpc>
                <a:spcPct val="100000"/>
              </a:lnSpc>
              <a:spcBef>
                <a:spcPts val="0"/>
              </a:spcBef>
              <a:spcAft>
                <a:spcPts val="300"/>
              </a:spcAft>
              <a:buFont typeface="Arial" panose="020B0604020202020204" pitchFamily="34" charset="0"/>
              <a:buNone/>
              <a:defRPr sz="700" b="0">
                <a:latin typeface="+mn-lt"/>
              </a:defRPr>
            </a:lvl5pPr>
            <a:lvl6pPr marL="0" indent="0">
              <a:lnSpc>
                <a:spcPct val="100000"/>
              </a:lnSpc>
              <a:spcBef>
                <a:spcPts val="0"/>
              </a:spcBef>
              <a:spcAft>
                <a:spcPts val="300"/>
              </a:spcAft>
              <a:buNone/>
              <a:defRPr sz="700" b="0">
                <a:latin typeface="+mn-lt"/>
              </a:defRPr>
            </a:lvl6pPr>
            <a:lvl7pPr>
              <a:lnSpc>
                <a:spcPct val="100000"/>
              </a:lnSpc>
              <a:spcBef>
                <a:spcPts val="0"/>
              </a:spcBef>
              <a:spcAft>
                <a:spcPts val="300"/>
              </a:spcAft>
              <a:buNone/>
              <a:defRPr sz="700" b="0">
                <a:latin typeface="+mn-lt"/>
              </a:defRPr>
            </a:lvl7pPr>
            <a:lvl8pPr>
              <a:lnSpc>
                <a:spcPct val="100000"/>
              </a:lnSpc>
              <a:spcBef>
                <a:spcPts val="0"/>
              </a:spcBef>
              <a:spcAft>
                <a:spcPts val="300"/>
              </a:spcAft>
              <a:buNone/>
              <a:defRPr sz="700" b="0">
                <a:latin typeface="+mn-lt"/>
              </a:defRPr>
            </a:lvl8pPr>
            <a:lvl9pPr>
              <a:lnSpc>
                <a:spcPct val="100000"/>
              </a:lnSpc>
              <a:spcBef>
                <a:spcPts val="0"/>
              </a:spcBef>
              <a:spcAft>
                <a:spcPts val="300"/>
              </a:spcAft>
              <a:buNone/>
              <a:defRPr sz="700" b="0">
                <a:latin typeface="+mn-lt"/>
              </a:defRPr>
            </a:lvl9pPr>
          </a:lstStyle>
          <a:p>
            <a:pPr lvl="0"/>
            <a:r>
              <a:rPr lang="da-DK" dirty="0"/>
              <a:t>Klik for at tilføje note</a:t>
            </a:r>
          </a:p>
        </p:txBody>
      </p:sp>
      <p:sp>
        <p:nvSpPr>
          <p:cNvPr id="4" name="Date Placeholder 3">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B7D4333A-CCF2-47A7-A274-557F8E05DA66}" type="datetime3">
              <a:rPr lang="da-DK" smtClean="0"/>
              <a:t>30.04.2026</a:t>
            </a:fld>
            <a:endParaRPr lang="da-DK" dirty="0"/>
          </a:p>
        </p:txBody>
      </p:sp>
      <p:sp>
        <p:nvSpPr>
          <p:cNvPr id="5" name="Footer Placeholder 4">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r>
              <a:rPr lang="da-DK" dirty="0"/>
              <a:t>Hjerteforeningen</a:t>
            </a:r>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a:xfrm>
            <a:off x="11293200" y="180000"/>
            <a:ext cx="360000" cy="180000"/>
          </a:xfrm>
        </p:spPr>
        <p:txBody>
          <a:bodyPr/>
          <a:lstStyle/>
          <a:p>
            <a:fld id="{24C8C45C-947F-4981-8B3F-4F32E973C901}" type="slidenum">
              <a:rPr lang="da-DK" smtClean="0"/>
              <a:pPr/>
              <a:t>‹nr.›</a:t>
            </a:fld>
            <a:endParaRPr lang="da-DK" dirty="0"/>
          </a:p>
        </p:txBody>
      </p:sp>
      <p:sp>
        <p:nvSpPr>
          <p:cNvPr id="12" name="SmartArt Placeholder 11">
            <a:extLst>
              <a:ext uri="{FF2B5EF4-FFF2-40B4-BE49-F238E27FC236}">
                <a16:creationId xmlns:a16="http://schemas.microsoft.com/office/drawing/2014/main" id="{FE668575-3E9A-07F6-D74E-550B02543AB6}"/>
              </a:ext>
            </a:extLst>
          </p:cNvPr>
          <p:cNvSpPr>
            <a:spLocks noGrp="1"/>
          </p:cNvSpPr>
          <p:nvPr>
            <p:ph type="dgm" sz="quarter" idx="18" hasCustomPrompt="1"/>
          </p:nvPr>
        </p:nvSpPr>
        <p:spPr>
          <a:xfrm>
            <a:off x="6365381" y="719206"/>
            <a:ext cx="5104800" cy="5418000"/>
          </a:xfrm>
        </p:spPr>
        <p:txBody>
          <a:bodyPr/>
          <a:lstStyle/>
          <a:p>
            <a:pPr lvl="0"/>
            <a:r>
              <a:rPr lang="da-DK" noProof="0" dirty="0"/>
              <a:t>Klik for at tilføje grafik</a:t>
            </a:r>
          </a:p>
          <a:p>
            <a:pPr lvl="1"/>
            <a:r>
              <a:rPr lang="da-DK" noProof="0" dirty="0"/>
              <a:t>Anden niveau</a:t>
            </a:r>
          </a:p>
          <a:p>
            <a:pPr lvl="2"/>
            <a:r>
              <a:rPr lang="da-DK" noProof="0" dirty="0"/>
              <a:t>Tredje niveau</a:t>
            </a:r>
          </a:p>
          <a:p>
            <a:pPr lvl="3"/>
            <a:r>
              <a:rPr lang="da-DK" noProof="0" dirty="0"/>
              <a:t>Fjerde niveau</a:t>
            </a:r>
          </a:p>
          <a:p>
            <a:pPr lvl="4"/>
            <a:r>
              <a:rPr lang="da-DK" noProof="0" dirty="0"/>
              <a:t>Femte niveau</a:t>
            </a:r>
          </a:p>
          <a:p>
            <a:pPr lvl="5"/>
            <a:r>
              <a:rPr lang="da-DK" noProof="0" dirty="0"/>
              <a:t>Sjette niveau</a:t>
            </a:r>
          </a:p>
          <a:p>
            <a:pPr lvl="6"/>
            <a:r>
              <a:rPr lang="da-DK" noProof="0" dirty="0"/>
              <a:t>Syvende niveau</a:t>
            </a:r>
          </a:p>
          <a:p>
            <a:pPr lvl="7"/>
            <a:r>
              <a:rPr lang="da-DK" noProof="0" dirty="0"/>
              <a:t>Ottende niveau</a:t>
            </a:r>
          </a:p>
          <a:p>
            <a:pPr lvl="8"/>
            <a:r>
              <a:rPr lang="da-DK" noProof="0" dirty="0"/>
              <a:t>Niende niveau</a:t>
            </a:r>
          </a:p>
        </p:txBody>
      </p:sp>
    </p:spTree>
    <p:extLst>
      <p:ext uri="{BB962C8B-B14F-4D97-AF65-F5344CB8AC3E}">
        <p14:creationId xmlns:p14="http://schemas.microsoft.com/office/powerpoint/2010/main" val="228251669"/>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Et indhold og billede">
    <p:spTree>
      <p:nvGrpSpPr>
        <p:cNvPr id="1" name=""/>
        <p:cNvGrpSpPr/>
        <p:nvPr/>
      </p:nvGrpSpPr>
      <p:grpSpPr>
        <a:xfrm>
          <a:off x="0" y="0"/>
          <a:ext cx="0" cy="0"/>
          <a:chOff x="0" y="0"/>
          <a:chExt cx="0" cy="0"/>
        </a:xfrm>
      </p:grpSpPr>
      <p:sp>
        <p:nvSpPr>
          <p:cNvPr id="2" name="Picture Placeholder 7">
            <a:extLst>
              <a:ext uri="{FF2B5EF4-FFF2-40B4-BE49-F238E27FC236}">
                <a16:creationId xmlns:a16="http://schemas.microsoft.com/office/drawing/2014/main" id="{28823C53-6C02-B58F-AA40-0B90EBE8E23C}"/>
              </a:ext>
            </a:extLst>
          </p:cNvPr>
          <p:cNvSpPr>
            <a:spLocks noGrp="1"/>
          </p:cNvSpPr>
          <p:nvPr>
            <p:ph type="pic" sz="quarter" idx="18" hasCustomPrompt="1"/>
          </p:nvPr>
        </p:nvSpPr>
        <p:spPr>
          <a:xfrm>
            <a:off x="6184900" y="539749"/>
            <a:ext cx="5465763" cy="5776913"/>
          </a:xfrm>
          <a:solidFill>
            <a:schemeClr val="bg1">
              <a:lumMod val="85000"/>
            </a:schemeClr>
          </a:solidFill>
        </p:spPr>
        <p:txBody>
          <a:bodyPr lIns="0" tIns="0" rIns="0" bIns="612000" anchor="ctr" anchorCtr="0"/>
          <a:lstStyle>
            <a:lvl1pPr marL="0" indent="0" algn="ctr">
              <a:lnSpc>
                <a:spcPct val="100000"/>
              </a:lnSpc>
              <a:spcAft>
                <a:spcPts val="0"/>
              </a:spcAft>
              <a:buNone/>
              <a:defRPr sz="1600">
                <a:solidFill>
                  <a:srgbClr val="400000"/>
                </a:solidFill>
              </a:defRPr>
            </a:lvl1pPr>
          </a:lstStyle>
          <a:p>
            <a:r>
              <a:rPr lang="da-DK" dirty="0"/>
              <a:t>Klik på ikonet for at indsætte et billede</a:t>
            </a:r>
          </a:p>
        </p:txBody>
      </p:sp>
      <p:sp>
        <p:nvSpPr>
          <p:cNvPr id="10" name="Titel 9">
            <a:extLst>
              <a:ext uri="{FF2B5EF4-FFF2-40B4-BE49-F238E27FC236}">
                <a16:creationId xmlns:a16="http://schemas.microsoft.com/office/drawing/2014/main" id="{C7EFD0CF-9FB2-74C0-FEE8-91DC4EFC9C8F}"/>
              </a:ext>
            </a:extLst>
          </p:cNvPr>
          <p:cNvSpPr>
            <a:spLocks noGrp="1"/>
          </p:cNvSpPr>
          <p:nvPr>
            <p:ph type="title" hasCustomPrompt="1"/>
          </p:nvPr>
        </p:nvSpPr>
        <p:spPr/>
        <p:txBody>
          <a:bodyPr/>
          <a:lstStyle/>
          <a:p>
            <a:r>
              <a:rPr lang="da-DK" dirty="0"/>
              <a:t>Klik for at tilføje titel</a:t>
            </a:r>
          </a:p>
        </p:txBody>
      </p:sp>
      <p:sp>
        <p:nvSpPr>
          <p:cNvPr id="8" name="Subtitle 2">
            <a:extLst>
              <a:ext uri="{FF2B5EF4-FFF2-40B4-BE49-F238E27FC236}">
                <a16:creationId xmlns:a16="http://schemas.microsoft.com/office/drawing/2014/main" id="{0F531A6A-83B5-CC1F-C939-DC4CB9B2E6C8}"/>
              </a:ext>
            </a:extLst>
          </p:cNvPr>
          <p:cNvSpPr>
            <a:spLocks noGrp="1"/>
          </p:cNvSpPr>
          <p:nvPr>
            <p:ph type="subTitle" idx="13" hasCustomPrompt="1"/>
          </p:nvPr>
        </p:nvSpPr>
        <p:spPr>
          <a:xfrm>
            <a:off x="540000" y="1818000"/>
            <a:ext cx="5464800" cy="291600"/>
          </a:xfrm>
        </p:spPr>
        <p:txBody>
          <a:bodyPr/>
          <a:lstStyle>
            <a:lvl1pPr marL="0" indent="0" algn="l">
              <a:lnSpc>
                <a:spcPct val="83000"/>
              </a:lnSpc>
              <a:spcBef>
                <a:spcPts val="0"/>
              </a:spcBef>
              <a:spcAft>
                <a:spcPts val="0"/>
              </a:spcAft>
              <a:buFont typeface="Arial" panose="020B0604020202020204" pitchFamily="34" charset="0"/>
              <a:buChar char="​"/>
              <a:defRPr sz="1600">
                <a:solidFill>
                  <a:srgbClr val="400000"/>
                </a:solidFill>
              </a:defRPr>
            </a:lvl1pPr>
            <a:lvl2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2pPr>
            <a:lvl3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3pPr>
            <a:lvl4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4pPr>
            <a:lvl5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5pPr>
            <a:lvl6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6pPr>
            <a:lvl7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7pPr>
            <a:lvl8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8pPr>
            <a:lvl9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9pPr>
          </a:lstStyle>
          <a:p>
            <a:r>
              <a:rPr lang="da-DK" dirty="0"/>
              <a:t>Klik for at tilføje undertitel</a:t>
            </a:r>
          </a:p>
        </p:txBody>
      </p:sp>
      <p:sp>
        <p:nvSpPr>
          <p:cNvPr id="3" name="Content Placeholder 2"/>
          <p:cNvSpPr>
            <a:spLocks noGrp="1"/>
          </p:cNvSpPr>
          <p:nvPr>
            <p:ph idx="1" hasCustomPrompt="1"/>
          </p:nvPr>
        </p:nvSpPr>
        <p:spPr>
          <a:xfrm>
            <a:off x="540000" y="2524124"/>
            <a:ext cx="5463074" cy="3792539"/>
          </a:xfrm>
        </p:spPr>
        <p:txBody>
          <a:bodyPr/>
          <a:lstStyle>
            <a:lvl1pPr>
              <a:defRPr/>
            </a:lvl1pPr>
            <a:lvl9pPr>
              <a:defRPr/>
            </a:lvl9pPr>
          </a:lstStyle>
          <a:p>
            <a:pPr lvl="0"/>
            <a:r>
              <a:rPr lang="da-DK" noProof="0" dirty="0"/>
              <a:t>Klik for at tilføje tekst                                                          Klik ENTER og derefter TAB for at se næste tekstformat                                                                       Klik SHIFT+TAB for at se foregående tekstformat</a:t>
            </a:r>
          </a:p>
        </p:txBody>
      </p:sp>
      <p:sp>
        <p:nvSpPr>
          <p:cNvPr id="9" name="Text Placeholder note">
            <a:extLst>
              <a:ext uri="{FF2B5EF4-FFF2-40B4-BE49-F238E27FC236}">
                <a16:creationId xmlns:a16="http://schemas.microsoft.com/office/drawing/2014/main" id="{B7143FB3-F87E-DDD9-2805-E5B566311939}"/>
              </a:ext>
            </a:extLst>
          </p:cNvPr>
          <p:cNvSpPr>
            <a:spLocks noGrp="1"/>
          </p:cNvSpPr>
          <p:nvPr>
            <p:ph type="body" sz="quarter" idx="17" hasCustomPrompt="1"/>
          </p:nvPr>
        </p:nvSpPr>
        <p:spPr>
          <a:xfrm>
            <a:off x="540000" y="6498000"/>
            <a:ext cx="5464800" cy="180725"/>
          </a:xfrm>
        </p:spPr>
        <p:txBody>
          <a:bodyPr anchor="ctr" anchorCtr="0"/>
          <a:lstStyle>
            <a:lvl1pPr marL="0" indent="0">
              <a:spcAft>
                <a:spcPts val="300"/>
              </a:spcAft>
              <a:buFont typeface="Arial" panose="020B0604020202020204" pitchFamily="34" charset="0"/>
              <a:buNone/>
              <a:defRPr sz="700" i="0"/>
            </a:lvl1pPr>
            <a:lvl2pPr marL="0" indent="0">
              <a:lnSpc>
                <a:spcPct val="100000"/>
              </a:lnSpc>
              <a:spcBef>
                <a:spcPts val="0"/>
              </a:spcBef>
              <a:spcAft>
                <a:spcPts val="300"/>
              </a:spcAft>
              <a:buFont typeface="Arial" panose="020B0604020202020204" pitchFamily="34" charset="0"/>
              <a:buNone/>
              <a:defRPr sz="700" b="0">
                <a:latin typeface="+mn-lt"/>
              </a:defRPr>
            </a:lvl2pPr>
            <a:lvl3pPr marL="0" indent="0">
              <a:lnSpc>
                <a:spcPct val="100000"/>
              </a:lnSpc>
              <a:spcBef>
                <a:spcPts val="0"/>
              </a:spcBef>
              <a:spcAft>
                <a:spcPts val="300"/>
              </a:spcAft>
              <a:buFont typeface="Arial" panose="020B0604020202020204" pitchFamily="34" charset="0"/>
              <a:buNone/>
              <a:defRPr sz="700" b="0">
                <a:latin typeface="+mn-lt"/>
              </a:defRPr>
            </a:lvl3pPr>
            <a:lvl4pPr marL="0" indent="0">
              <a:lnSpc>
                <a:spcPct val="100000"/>
              </a:lnSpc>
              <a:spcBef>
                <a:spcPts val="0"/>
              </a:spcBef>
              <a:spcAft>
                <a:spcPts val="300"/>
              </a:spcAft>
              <a:buFont typeface="Arial" panose="020B0604020202020204" pitchFamily="34" charset="0"/>
              <a:buNone/>
              <a:defRPr sz="700" b="0">
                <a:latin typeface="+mn-lt"/>
              </a:defRPr>
            </a:lvl4pPr>
            <a:lvl5pPr marL="0" indent="0">
              <a:lnSpc>
                <a:spcPct val="100000"/>
              </a:lnSpc>
              <a:spcBef>
                <a:spcPts val="0"/>
              </a:spcBef>
              <a:spcAft>
                <a:spcPts val="300"/>
              </a:spcAft>
              <a:buFont typeface="Arial" panose="020B0604020202020204" pitchFamily="34" charset="0"/>
              <a:buNone/>
              <a:defRPr sz="700" b="0">
                <a:latin typeface="+mn-lt"/>
              </a:defRPr>
            </a:lvl5pPr>
            <a:lvl6pPr marL="0" indent="0">
              <a:lnSpc>
                <a:spcPct val="100000"/>
              </a:lnSpc>
              <a:spcBef>
                <a:spcPts val="0"/>
              </a:spcBef>
              <a:spcAft>
                <a:spcPts val="300"/>
              </a:spcAft>
              <a:buNone/>
              <a:defRPr sz="700" b="0">
                <a:latin typeface="+mn-lt"/>
              </a:defRPr>
            </a:lvl6pPr>
            <a:lvl7pPr>
              <a:lnSpc>
                <a:spcPct val="100000"/>
              </a:lnSpc>
              <a:spcBef>
                <a:spcPts val="0"/>
              </a:spcBef>
              <a:spcAft>
                <a:spcPts val="300"/>
              </a:spcAft>
              <a:buNone/>
              <a:defRPr sz="700" b="0">
                <a:latin typeface="+mn-lt"/>
              </a:defRPr>
            </a:lvl7pPr>
            <a:lvl8pPr>
              <a:lnSpc>
                <a:spcPct val="100000"/>
              </a:lnSpc>
              <a:spcBef>
                <a:spcPts val="0"/>
              </a:spcBef>
              <a:spcAft>
                <a:spcPts val="300"/>
              </a:spcAft>
              <a:buNone/>
              <a:defRPr sz="700" b="0">
                <a:latin typeface="+mn-lt"/>
              </a:defRPr>
            </a:lvl8pPr>
            <a:lvl9pPr>
              <a:lnSpc>
                <a:spcPct val="100000"/>
              </a:lnSpc>
              <a:spcBef>
                <a:spcPts val="0"/>
              </a:spcBef>
              <a:spcAft>
                <a:spcPts val="300"/>
              </a:spcAft>
              <a:buNone/>
              <a:defRPr sz="700" b="0">
                <a:latin typeface="+mn-lt"/>
              </a:defRPr>
            </a:lvl9pPr>
          </a:lstStyle>
          <a:p>
            <a:pPr lvl="0"/>
            <a:r>
              <a:rPr lang="da-DK" dirty="0"/>
              <a:t>Klik for at tilføje note</a:t>
            </a:r>
          </a:p>
        </p:txBody>
      </p:sp>
      <p:sp>
        <p:nvSpPr>
          <p:cNvPr id="4" name="Date Placeholder 3">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F47FD15B-225F-4126-82B4-0F5DD6D1EA79}" type="datetime3">
              <a:rPr lang="da-DK" smtClean="0"/>
              <a:t>30.04.2026</a:t>
            </a:fld>
            <a:endParaRPr lang="da-DK" dirty="0"/>
          </a:p>
        </p:txBody>
      </p:sp>
      <p:sp>
        <p:nvSpPr>
          <p:cNvPr id="5" name="Footer Placeholder 4">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r>
              <a:rPr lang="da-DK" dirty="0"/>
              <a:t>Hjerteforeningen</a:t>
            </a:r>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a:xfrm>
            <a:off x="11293200" y="180000"/>
            <a:ext cx="360000" cy="180000"/>
          </a:xfrm>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451785123"/>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o indhold og billede">
    <p:spTree>
      <p:nvGrpSpPr>
        <p:cNvPr id="1" name=""/>
        <p:cNvGrpSpPr/>
        <p:nvPr/>
      </p:nvGrpSpPr>
      <p:grpSpPr>
        <a:xfrm>
          <a:off x="0" y="0"/>
          <a:ext cx="0" cy="0"/>
          <a:chOff x="0" y="0"/>
          <a:chExt cx="0" cy="0"/>
        </a:xfrm>
      </p:grpSpPr>
      <p:sp>
        <p:nvSpPr>
          <p:cNvPr id="10" name="Titel 9">
            <a:extLst>
              <a:ext uri="{FF2B5EF4-FFF2-40B4-BE49-F238E27FC236}">
                <a16:creationId xmlns:a16="http://schemas.microsoft.com/office/drawing/2014/main" id="{C7EFD0CF-9FB2-74C0-FEE8-91DC4EFC9C8F}"/>
              </a:ext>
            </a:extLst>
          </p:cNvPr>
          <p:cNvSpPr>
            <a:spLocks noGrp="1"/>
          </p:cNvSpPr>
          <p:nvPr>
            <p:ph type="title" hasCustomPrompt="1"/>
          </p:nvPr>
        </p:nvSpPr>
        <p:spPr/>
        <p:txBody>
          <a:bodyPr/>
          <a:lstStyle/>
          <a:p>
            <a:r>
              <a:rPr lang="da-DK" dirty="0"/>
              <a:t>Klik for at tilføje titel</a:t>
            </a:r>
          </a:p>
        </p:txBody>
      </p:sp>
      <p:sp>
        <p:nvSpPr>
          <p:cNvPr id="8" name="Subtitle 2">
            <a:extLst>
              <a:ext uri="{FF2B5EF4-FFF2-40B4-BE49-F238E27FC236}">
                <a16:creationId xmlns:a16="http://schemas.microsoft.com/office/drawing/2014/main" id="{0F531A6A-83B5-CC1F-C939-DC4CB9B2E6C8}"/>
              </a:ext>
            </a:extLst>
          </p:cNvPr>
          <p:cNvSpPr>
            <a:spLocks noGrp="1"/>
          </p:cNvSpPr>
          <p:nvPr>
            <p:ph type="subTitle" idx="13" hasCustomPrompt="1"/>
          </p:nvPr>
        </p:nvSpPr>
        <p:spPr>
          <a:xfrm>
            <a:off x="540000" y="1818000"/>
            <a:ext cx="5464800" cy="291600"/>
          </a:xfrm>
        </p:spPr>
        <p:txBody>
          <a:bodyPr/>
          <a:lstStyle>
            <a:lvl1pPr marL="0" indent="0" algn="l">
              <a:lnSpc>
                <a:spcPct val="83000"/>
              </a:lnSpc>
              <a:spcBef>
                <a:spcPts val="0"/>
              </a:spcBef>
              <a:spcAft>
                <a:spcPts val="0"/>
              </a:spcAft>
              <a:buFont typeface="Arial" panose="020B0604020202020204" pitchFamily="34" charset="0"/>
              <a:buChar char="​"/>
              <a:defRPr sz="1600">
                <a:solidFill>
                  <a:srgbClr val="400000"/>
                </a:solidFill>
              </a:defRPr>
            </a:lvl1pPr>
            <a:lvl2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2pPr>
            <a:lvl3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3pPr>
            <a:lvl4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4pPr>
            <a:lvl5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5pPr>
            <a:lvl6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6pPr>
            <a:lvl7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7pPr>
            <a:lvl8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8pPr>
            <a:lvl9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9pPr>
          </a:lstStyle>
          <a:p>
            <a:r>
              <a:rPr lang="da-DK" dirty="0"/>
              <a:t>Klik for at tilføje undertitel</a:t>
            </a:r>
          </a:p>
        </p:txBody>
      </p:sp>
      <p:sp>
        <p:nvSpPr>
          <p:cNvPr id="3" name="Content Placeholder 2"/>
          <p:cNvSpPr>
            <a:spLocks noGrp="1"/>
          </p:cNvSpPr>
          <p:nvPr>
            <p:ph idx="1" hasCustomPrompt="1"/>
          </p:nvPr>
        </p:nvSpPr>
        <p:spPr>
          <a:xfrm>
            <a:off x="540000" y="2524124"/>
            <a:ext cx="3582000" cy="3792539"/>
          </a:xfrm>
        </p:spPr>
        <p:txBody>
          <a:bodyPr/>
          <a:lstStyle>
            <a:lvl1pPr>
              <a:defRPr/>
            </a:lvl1pPr>
            <a:lvl9pPr>
              <a:defRPr/>
            </a:lvl9pPr>
          </a:lstStyle>
          <a:p>
            <a:pPr lvl="0"/>
            <a:r>
              <a:rPr lang="da-DK" noProof="0" dirty="0"/>
              <a:t>Klik for at tilføje tekst                        Klik ENTER og derefter TAB for at se næste tekstformat                      Klik SHIFT+TAB for at se foregående tekstformat</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4305600" y="2524124"/>
            <a:ext cx="3582000" cy="3792539"/>
          </a:xfrm>
        </p:spPr>
        <p:txBody>
          <a:bodyPr/>
          <a:lstStyle>
            <a:lvl1pPr>
              <a:defRPr/>
            </a:lvl1pPr>
            <a:lvl9pPr>
              <a:defRPr/>
            </a:lvl9pPr>
          </a:lstStyle>
          <a:p>
            <a:pPr lvl="0"/>
            <a:r>
              <a:rPr lang="da-DK" noProof="0" dirty="0"/>
              <a:t>Klik for at tilføje tekst                        Klik ENTER og derefter TAB for at se næste tekstformat                      Klik SHIFT+TAB for at se foregående tekstformat</a:t>
            </a:r>
          </a:p>
        </p:txBody>
      </p:sp>
      <p:sp>
        <p:nvSpPr>
          <p:cNvPr id="11" name="Picture Placeholder 7">
            <a:extLst>
              <a:ext uri="{FF2B5EF4-FFF2-40B4-BE49-F238E27FC236}">
                <a16:creationId xmlns:a16="http://schemas.microsoft.com/office/drawing/2014/main" id="{8BD4644E-EEC9-EBF0-89AE-D0FEC97A872E}"/>
              </a:ext>
            </a:extLst>
          </p:cNvPr>
          <p:cNvSpPr>
            <a:spLocks noGrp="1"/>
          </p:cNvSpPr>
          <p:nvPr>
            <p:ph type="pic" sz="quarter" idx="19" hasCustomPrompt="1"/>
          </p:nvPr>
        </p:nvSpPr>
        <p:spPr>
          <a:xfrm>
            <a:off x="8071200" y="2524124"/>
            <a:ext cx="3582000" cy="3792539"/>
          </a:xfrm>
          <a:solidFill>
            <a:schemeClr val="bg1">
              <a:lumMod val="85000"/>
            </a:schemeClr>
          </a:solidFill>
        </p:spPr>
        <p:txBody>
          <a:bodyPr lIns="0" tIns="0" rIns="0" bIns="612000" anchor="ctr" anchorCtr="0"/>
          <a:lstStyle>
            <a:lvl1pPr marL="0" indent="0" algn="ctr">
              <a:lnSpc>
                <a:spcPct val="100000"/>
              </a:lnSpc>
              <a:spcAft>
                <a:spcPts val="0"/>
              </a:spcAft>
              <a:buNone/>
              <a:defRPr sz="1400">
                <a:solidFill>
                  <a:srgbClr val="400000"/>
                </a:solidFill>
              </a:defRPr>
            </a:lvl1pPr>
          </a:lstStyle>
          <a:p>
            <a:r>
              <a:rPr lang="da-DK" dirty="0"/>
              <a:t>Klik på ikonet for at indsætte et billede</a:t>
            </a:r>
          </a:p>
        </p:txBody>
      </p:sp>
      <p:sp>
        <p:nvSpPr>
          <p:cNvPr id="9" name="Text Placeholder note">
            <a:extLst>
              <a:ext uri="{FF2B5EF4-FFF2-40B4-BE49-F238E27FC236}">
                <a16:creationId xmlns:a16="http://schemas.microsoft.com/office/drawing/2014/main" id="{B7143FB3-F87E-DDD9-2805-E5B566311939}"/>
              </a:ext>
            </a:extLst>
          </p:cNvPr>
          <p:cNvSpPr>
            <a:spLocks noGrp="1"/>
          </p:cNvSpPr>
          <p:nvPr>
            <p:ph type="body" sz="quarter" idx="17" hasCustomPrompt="1"/>
          </p:nvPr>
        </p:nvSpPr>
        <p:spPr>
          <a:xfrm>
            <a:off x="540000" y="6498000"/>
            <a:ext cx="5464800" cy="180725"/>
          </a:xfrm>
        </p:spPr>
        <p:txBody>
          <a:bodyPr anchor="ctr" anchorCtr="0"/>
          <a:lstStyle>
            <a:lvl1pPr marL="0" indent="0">
              <a:spcAft>
                <a:spcPts val="300"/>
              </a:spcAft>
              <a:buFont typeface="Arial" panose="020B0604020202020204" pitchFamily="34" charset="0"/>
              <a:buNone/>
              <a:defRPr sz="700" i="0"/>
            </a:lvl1pPr>
            <a:lvl2pPr marL="0" indent="0">
              <a:lnSpc>
                <a:spcPct val="100000"/>
              </a:lnSpc>
              <a:spcBef>
                <a:spcPts val="0"/>
              </a:spcBef>
              <a:spcAft>
                <a:spcPts val="300"/>
              </a:spcAft>
              <a:buFont typeface="Arial" panose="020B0604020202020204" pitchFamily="34" charset="0"/>
              <a:buNone/>
              <a:defRPr sz="700" b="0">
                <a:latin typeface="+mn-lt"/>
              </a:defRPr>
            </a:lvl2pPr>
            <a:lvl3pPr marL="0" indent="0">
              <a:lnSpc>
                <a:spcPct val="100000"/>
              </a:lnSpc>
              <a:spcBef>
                <a:spcPts val="0"/>
              </a:spcBef>
              <a:spcAft>
                <a:spcPts val="300"/>
              </a:spcAft>
              <a:buFont typeface="Arial" panose="020B0604020202020204" pitchFamily="34" charset="0"/>
              <a:buNone/>
              <a:defRPr sz="700" b="0">
                <a:latin typeface="+mn-lt"/>
              </a:defRPr>
            </a:lvl3pPr>
            <a:lvl4pPr marL="0" indent="0">
              <a:lnSpc>
                <a:spcPct val="100000"/>
              </a:lnSpc>
              <a:spcBef>
                <a:spcPts val="0"/>
              </a:spcBef>
              <a:spcAft>
                <a:spcPts val="300"/>
              </a:spcAft>
              <a:buFont typeface="Arial" panose="020B0604020202020204" pitchFamily="34" charset="0"/>
              <a:buNone/>
              <a:defRPr sz="700" b="0">
                <a:latin typeface="+mn-lt"/>
              </a:defRPr>
            </a:lvl4pPr>
            <a:lvl5pPr marL="0" indent="0">
              <a:lnSpc>
                <a:spcPct val="100000"/>
              </a:lnSpc>
              <a:spcBef>
                <a:spcPts val="0"/>
              </a:spcBef>
              <a:spcAft>
                <a:spcPts val="300"/>
              </a:spcAft>
              <a:buFont typeface="Arial" panose="020B0604020202020204" pitchFamily="34" charset="0"/>
              <a:buNone/>
              <a:defRPr sz="700" b="0">
                <a:latin typeface="+mn-lt"/>
              </a:defRPr>
            </a:lvl5pPr>
            <a:lvl6pPr marL="0" indent="0">
              <a:lnSpc>
                <a:spcPct val="100000"/>
              </a:lnSpc>
              <a:spcBef>
                <a:spcPts val="0"/>
              </a:spcBef>
              <a:spcAft>
                <a:spcPts val="300"/>
              </a:spcAft>
              <a:buNone/>
              <a:defRPr sz="700" b="0">
                <a:latin typeface="+mn-lt"/>
              </a:defRPr>
            </a:lvl6pPr>
            <a:lvl7pPr>
              <a:lnSpc>
                <a:spcPct val="100000"/>
              </a:lnSpc>
              <a:spcBef>
                <a:spcPts val="0"/>
              </a:spcBef>
              <a:spcAft>
                <a:spcPts val="300"/>
              </a:spcAft>
              <a:buNone/>
              <a:defRPr sz="700" b="0">
                <a:latin typeface="+mn-lt"/>
              </a:defRPr>
            </a:lvl7pPr>
            <a:lvl8pPr>
              <a:lnSpc>
                <a:spcPct val="100000"/>
              </a:lnSpc>
              <a:spcBef>
                <a:spcPts val="0"/>
              </a:spcBef>
              <a:spcAft>
                <a:spcPts val="300"/>
              </a:spcAft>
              <a:buNone/>
              <a:defRPr sz="700" b="0">
                <a:latin typeface="+mn-lt"/>
              </a:defRPr>
            </a:lvl8pPr>
            <a:lvl9pPr>
              <a:lnSpc>
                <a:spcPct val="100000"/>
              </a:lnSpc>
              <a:spcBef>
                <a:spcPts val="0"/>
              </a:spcBef>
              <a:spcAft>
                <a:spcPts val="300"/>
              </a:spcAft>
              <a:buNone/>
              <a:defRPr sz="700" b="0">
                <a:latin typeface="+mn-lt"/>
              </a:defRPr>
            </a:lvl9pPr>
          </a:lstStyle>
          <a:p>
            <a:pPr lvl="0"/>
            <a:r>
              <a:rPr lang="da-DK" dirty="0"/>
              <a:t>Klik for at tilføje note</a:t>
            </a:r>
          </a:p>
        </p:txBody>
      </p:sp>
      <p:sp>
        <p:nvSpPr>
          <p:cNvPr id="4" name="Date Placeholder 3">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DDA4D663-116C-46D5-83FF-E536157771A5}" type="datetime3">
              <a:rPr lang="da-DK" smtClean="0"/>
              <a:t>30.04.2026</a:t>
            </a:fld>
            <a:endParaRPr lang="da-DK" dirty="0"/>
          </a:p>
        </p:txBody>
      </p:sp>
      <p:sp>
        <p:nvSpPr>
          <p:cNvPr id="5" name="Footer Placeholder 4">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r>
              <a:rPr lang="da-DK" dirty="0"/>
              <a:t>Hjerteforeningen</a:t>
            </a:r>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a:xfrm>
            <a:off x="11293200" y="180000"/>
            <a:ext cx="360000" cy="180000"/>
          </a:xfrm>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899374644"/>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o indhold i bokse og billede">
    <p:spTree>
      <p:nvGrpSpPr>
        <p:cNvPr id="1" name=""/>
        <p:cNvGrpSpPr/>
        <p:nvPr/>
      </p:nvGrpSpPr>
      <p:grpSpPr>
        <a:xfrm>
          <a:off x="0" y="0"/>
          <a:ext cx="0" cy="0"/>
          <a:chOff x="0" y="0"/>
          <a:chExt cx="0" cy="0"/>
        </a:xfrm>
      </p:grpSpPr>
      <p:sp>
        <p:nvSpPr>
          <p:cNvPr id="11" name="Picture Placeholder 7">
            <a:extLst>
              <a:ext uri="{FF2B5EF4-FFF2-40B4-BE49-F238E27FC236}">
                <a16:creationId xmlns:a16="http://schemas.microsoft.com/office/drawing/2014/main" id="{09EF8735-2457-972A-FC41-B485105DB582}"/>
              </a:ext>
            </a:extLst>
          </p:cNvPr>
          <p:cNvSpPr>
            <a:spLocks noGrp="1"/>
          </p:cNvSpPr>
          <p:nvPr>
            <p:ph type="pic" sz="quarter" idx="19" hasCustomPrompt="1"/>
          </p:nvPr>
        </p:nvSpPr>
        <p:spPr>
          <a:xfrm>
            <a:off x="8071200" y="2524124"/>
            <a:ext cx="3582000" cy="3792539"/>
          </a:xfrm>
          <a:solidFill>
            <a:schemeClr val="bg1">
              <a:lumMod val="85000"/>
            </a:schemeClr>
          </a:solidFill>
        </p:spPr>
        <p:txBody>
          <a:bodyPr lIns="0" tIns="0" rIns="0" bIns="612000" anchor="ctr" anchorCtr="0"/>
          <a:lstStyle>
            <a:lvl1pPr marL="0" indent="0" algn="ctr">
              <a:lnSpc>
                <a:spcPct val="100000"/>
              </a:lnSpc>
              <a:spcAft>
                <a:spcPts val="0"/>
              </a:spcAft>
              <a:buNone/>
              <a:defRPr sz="1400">
                <a:solidFill>
                  <a:srgbClr val="400000"/>
                </a:solidFill>
              </a:defRPr>
            </a:lvl1pPr>
          </a:lstStyle>
          <a:p>
            <a:r>
              <a:rPr lang="da-DK" dirty="0"/>
              <a:t>Klik på ikonet for at indsætte et billede</a:t>
            </a:r>
          </a:p>
        </p:txBody>
      </p:sp>
      <p:sp>
        <p:nvSpPr>
          <p:cNvPr id="10" name="Titel 9">
            <a:extLst>
              <a:ext uri="{FF2B5EF4-FFF2-40B4-BE49-F238E27FC236}">
                <a16:creationId xmlns:a16="http://schemas.microsoft.com/office/drawing/2014/main" id="{C7EFD0CF-9FB2-74C0-FEE8-91DC4EFC9C8F}"/>
              </a:ext>
            </a:extLst>
          </p:cNvPr>
          <p:cNvSpPr>
            <a:spLocks noGrp="1"/>
          </p:cNvSpPr>
          <p:nvPr>
            <p:ph type="title" hasCustomPrompt="1"/>
          </p:nvPr>
        </p:nvSpPr>
        <p:spPr/>
        <p:txBody>
          <a:bodyPr/>
          <a:lstStyle/>
          <a:p>
            <a:r>
              <a:rPr lang="da-DK" dirty="0"/>
              <a:t>Klik for at tilføje titel</a:t>
            </a:r>
          </a:p>
        </p:txBody>
      </p:sp>
      <p:sp>
        <p:nvSpPr>
          <p:cNvPr id="8" name="Subtitle 2">
            <a:extLst>
              <a:ext uri="{FF2B5EF4-FFF2-40B4-BE49-F238E27FC236}">
                <a16:creationId xmlns:a16="http://schemas.microsoft.com/office/drawing/2014/main" id="{0F531A6A-83B5-CC1F-C939-DC4CB9B2E6C8}"/>
              </a:ext>
            </a:extLst>
          </p:cNvPr>
          <p:cNvSpPr>
            <a:spLocks noGrp="1"/>
          </p:cNvSpPr>
          <p:nvPr>
            <p:ph type="subTitle" idx="13" hasCustomPrompt="1"/>
          </p:nvPr>
        </p:nvSpPr>
        <p:spPr>
          <a:xfrm>
            <a:off x="540000" y="1818000"/>
            <a:ext cx="5464800" cy="291600"/>
          </a:xfrm>
        </p:spPr>
        <p:txBody>
          <a:bodyPr/>
          <a:lstStyle>
            <a:lvl1pPr marL="0" indent="0" algn="l">
              <a:lnSpc>
                <a:spcPct val="83000"/>
              </a:lnSpc>
              <a:spcBef>
                <a:spcPts val="0"/>
              </a:spcBef>
              <a:spcAft>
                <a:spcPts val="0"/>
              </a:spcAft>
              <a:buFont typeface="Arial" panose="020B0604020202020204" pitchFamily="34" charset="0"/>
              <a:buChar char="​"/>
              <a:defRPr sz="1600">
                <a:solidFill>
                  <a:srgbClr val="400000"/>
                </a:solidFill>
              </a:defRPr>
            </a:lvl1pPr>
            <a:lvl2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2pPr>
            <a:lvl3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3pPr>
            <a:lvl4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4pPr>
            <a:lvl5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5pPr>
            <a:lvl6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6pPr>
            <a:lvl7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7pPr>
            <a:lvl8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8pPr>
            <a:lvl9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9pPr>
          </a:lstStyle>
          <a:p>
            <a:r>
              <a:rPr lang="da-DK" dirty="0"/>
              <a:t>Klik for at tilføje undertitel</a:t>
            </a:r>
          </a:p>
        </p:txBody>
      </p:sp>
      <p:sp>
        <p:nvSpPr>
          <p:cNvPr id="3" name="Content Placeholder 2"/>
          <p:cNvSpPr>
            <a:spLocks noGrp="1"/>
          </p:cNvSpPr>
          <p:nvPr>
            <p:ph idx="1" hasCustomPrompt="1"/>
          </p:nvPr>
        </p:nvSpPr>
        <p:spPr>
          <a:xfrm>
            <a:off x="540000" y="2524124"/>
            <a:ext cx="3582000" cy="3792539"/>
          </a:xfrm>
          <a:solidFill>
            <a:srgbClr val="EFE6DD"/>
          </a:solidFill>
        </p:spPr>
        <p:txBody>
          <a:bodyPr lIns="180000" tIns="180000" rIns="180000" bIns="180000"/>
          <a:lstStyle>
            <a:lvl1pPr>
              <a:defRPr/>
            </a:lvl1pPr>
            <a:lvl9pPr>
              <a:defRPr/>
            </a:lvl9pPr>
          </a:lstStyle>
          <a:p>
            <a:pPr lvl="0"/>
            <a:r>
              <a:rPr lang="da-DK" noProof="0" dirty="0"/>
              <a:t>Klik for at tilføje tekst                    Klik ENTER og derefter TAB for at se næste tekstformat            Klik SHIFT+TAB for at se foregående tekstformat</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4305600" y="2524124"/>
            <a:ext cx="3582000" cy="3792539"/>
          </a:xfrm>
          <a:solidFill>
            <a:srgbClr val="CFAAF6"/>
          </a:solidFill>
        </p:spPr>
        <p:txBody>
          <a:bodyPr lIns="180000" tIns="180000" rIns="180000" bIns="180000"/>
          <a:lstStyle>
            <a:lvl1pPr>
              <a:defRPr/>
            </a:lvl1pPr>
            <a:lvl9pPr>
              <a:defRPr/>
            </a:lvl9pPr>
          </a:lstStyle>
          <a:p>
            <a:pPr lvl="0"/>
            <a:r>
              <a:rPr lang="da-DK" noProof="0" dirty="0"/>
              <a:t>Klik for at tilføje tekst                    Klik ENTER og derefter TAB for at se næste tekstformat            Klik SHIFT+TAB for at se foregående tekstformat</a:t>
            </a:r>
          </a:p>
        </p:txBody>
      </p:sp>
      <p:sp>
        <p:nvSpPr>
          <p:cNvPr id="9" name="Text Placeholder note">
            <a:extLst>
              <a:ext uri="{FF2B5EF4-FFF2-40B4-BE49-F238E27FC236}">
                <a16:creationId xmlns:a16="http://schemas.microsoft.com/office/drawing/2014/main" id="{B7143FB3-F87E-DDD9-2805-E5B566311939}"/>
              </a:ext>
            </a:extLst>
          </p:cNvPr>
          <p:cNvSpPr>
            <a:spLocks noGrp="1"/>
          </p:cNvSpPr>
          <p:nvPr>
            <p:ph type="body" sz="quarter" idx="17" hasCustomPrompt="1"/>
          </p:nvPr>
        </p:nvSpPr>
        <p:spPr>
          <a:xfrm>
            <a:off x="540000" y="6498000"/>
            <a:ext cx="5464800" cy="180725"/>
          </a:xfrm>
        </p:spPr>
        <p:txBody>
          <a:bodyPr anchor="ctr" anchorCtr="0"/>
          <a:lstStyle>
            <a:lvl1pPr marL="0" indent="0">
              <a:spcAft>
                <a:spcPts val="300"/>
              </a:spcAft>
              <a:buFont typeface="Arial" panose="020B0604020202020204" pitchFamily="34" charset="0"/>
              <a:buNone/>
              <a:defRPr sz="700" i="0"/>
            </a:lvl1pPr>
            <a:lvl2pPr marL="0" indent="0">
              <a:lnSpc>
                <a:spcPct val="100000"/>
              </a:lnSpc>
              <a:spcBef>
                <a:spcPts val="0"/>
              </a:spcBef>
              <a:spcAft>
                <a:spcPts val="300"/>
              </a:spcAft>
              <a:buFont typeface="Arial" panose="020B0604020202020204" pitchFamily="34" charset="0"/>
              <a:buNone/>
              <a:defRPr sz="700" b="0">
                <a:latin typeface="+mn-lt"/>
              </a:defRPr>
            </a:lvl2pPr>
            <a:lvl3pPr marL="0" indent="0">
              <a:lnSpc>
                <a:spcPct val="100000"/>
              </a:lnSpc>
              <a:spcBef>
                <a:spcPts val="0"/>
              </a:spcBef>
              <a:spcAft>
                <a:spcPts val="300"/>
              </a:spcAft>
              <a:buFont typeface="Arial" panose="020B0604020202020204" pitchFamily="34" charset="0"/>
              <a:buNone/>
              <a:defRPr sz="700" b="0">
                <a:latin typeface="+mn-lt"/>
              </a:defRPr>
            </a:lvl3pPr>
            <a:lvl4pPr marL="0" indent="0">
              <a:lnSpc>
                <a:spcPct val="100000"/>
              </a:lnSpc>
              <a:spcBef>
                <a:spcPts val="0"/>
              </a:spcBef>
              <a:spcAft>
                <a:spcPts val="300"/>
              </a:spcAft>
              <a:buFont typeface="Arial" panose="020B0604020202020204" pitchFamily="34" charset="0"/>
              <a:buNone/>
              <a:defRPr sz="700" b="0">
                <a:latin typeface="+mn-lt"/>
              </a:defRPr>
            </a:lvl4pPr>
            <a:lvl5pPr marL="0" indent="0">
              <a:lnSpc>
                <a:spcPct val="100000"/>
              </a:lnSpc>
              <a:spcBef>
                <a:spcPts val="0"/>
              </a:spcBef>
              <a:spcAft>
                <a:spcPts val="300"/>
              </a:spcAft>
              <a:buFont typeface="Arial" panose="020B0604020202020204" pitchFamily="34" charset="0"/>
              <a:buNone/>
              <a:defRPr sz="700" b="0">
                <a:latin typeface="+mn-lt"/>
              </a:defRPr>
            </a:lvl5pPr>
            <a:lvl6pPr marL="0" indent="0">
              <a:lnSpc>
                <a:spcPct val="100000"/>
              </a:lnSpc>
              <a:spcBef>
                <a:spcPts val="0"/>
              </a:spcBef>
              <a:spcAft>
                <a:spcPts val="300"/>
              </a:spcAft>
              <a:buNone/>
              <a:defRPr sz="700" b="0">
                <a:latin typeface="+mn-lt"/>
              </a:defRPr>
            </a:lvl6pPr>
            <a:lvl7pPr>
              <a:lnSpc>
                <a:spcPct val="100000"/>
              </a:lnSpc>
              <a:spcBef>
                <a:spcPts val="0"/>
              </a:spcBef>
              <a:spcAft>
                <a:spcPts val="300"/>
              </a:spcAft>
              <a:buNone/>
              <a:defRPr sz="700" b="0">
                <a:latin typeface="+mn-lt"/>
              </a:defRPr>
            </a:lvl7pPr>
            <a:lvl8pPr>
              <a:lnSpc>
                <a:spcPct val="100000"/>
              </a:lnSpc>
              <a:spcBef>
                <a:spcPts val="0"/>
              </a:spcBef>
              <a:spcAft>
                <a:spcPts val="300"/>
              </a:spcAft>
              <a:buNone/>
              <a:defRPr sz="700" b="0">
                <a:latin typeface="+mn-lt"/>
              </a:defRPr>
            </a:lvl8pPr>
            <a:lvl9pPr>
              <a:lnSpc>
                <a:spcPct val="100000"/>
              </a:lnSpc>
              <a:spcBef>
                <a:spcPts val="0"/>
              </a:spcBef>
              <a:spcAft>
                <a:spcPts val="300"/>
              </a:spcAft>
              <a:buNone/>
              <a:defRPr sz="700" b="0">
                <a:latin typeface="+mn-lt"/>
              </a:defRPr>
            </a:lvl9pPr>
          </a:lstStyle>
          <a:p>
            <a:pPr lvl="0"/>
            <a:r>
              <a:rPr lang="da-DK" dirty="0"/>
              <a:t>Klik for at tilføje note</a:t>
            </a:r>
          </a:p>
        </p:txBody>
      </p:sp>
      <p:sp>
        <p:nvSpPr>
          <p:cNvPr id="4" name="Date Placeholder 3">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C8FDAA6C-1626-43C8-BCAD-70841631DDBB}" type="datetime3">
              <a:rPr lang="da-DK" smtClean="0"/>
              <a:t>30.04.2026</a:t>
            </a:fld>
            <a:endParaRPr lang="da-DK" dirty="0"/>
          </a:p>
        </p:txBody>
      </p:sp>
      <p:sp>
        <p:nvSpPr>
          <p:cNvPr id="5" name="Footer Placeholder 4">
            <a:extLst>
              <a:ext uri="{FF2B5EF4-FFF2-40B4-BE49-F238E27FC236}">
                <a16:creationId xmlns:a16="http://schemas.microsoft.com/office/drawing/2014/main" id="{DAD15D48-4ED7-45AA-998F-4E4EAC08EE61}"/>
              </a:ext>
            </a:extLst>
          </p:cNvPr>
          <p:cNvSpPr>
            <a:spLocks noGrp="1"/>
          </p:cNvSpPr>
          <p:nvPr>
            <p:ph type="ftr" sz="quarter" idx="11"/>
          </p:nvPr>
        </p:nvSpPr>
        <p:spPr>
          <a:xfrm>
            <a:off x="6188400" y="180000"/>
            <a:ext cx="5083200" cy="180000"/>
          </a:xfrm>
        </p:spPr>
        <p:txBody>
          <a:bodyPr/>
          <a:lstStyle/>
          <a:p>
            <a:r>
              <a:rPr lang="da-DK" dirty="0"/>
              <a:t>Hjerteforeningen</a:t>
            </a:r>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a:xfrm>
            <a:off x="11293200" y="180000"/>
            <a:ext cx="360000" cy="180000"/>
          </a:xfrm>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166219474"/>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re indhold">
    <p:spTree>
      <p:nvGrpSpPr>
        <p:cNvPr id="1" name=""/>
        <p:cNvGrpSpPr/>
        <p:nvPr/>
      </p:nvGrpSpPr>
      <p:grpSpPr>
        <a:xfrm>
          <a:off x="0" y="0"/>
          <a:ext cx="0" cy="0"/>
          <a:chOff x="0" y="0"/>
          <a:chExt cx="0" cy="0"/>
        </a:xfrm>
      </p:grpSpPr>
      <p:sp>
        <p:nvSpPr>
          <p:cNvPr id="10" name="Titel 9">
            <a:extLst>
              <a:ext uri="{FF2B5EF4-FFF2-40B4-BE49-F238E27FC236}">
                <a16:creationId xmlns:a16="http://schemas.microsoft.com/office/drawing/2014/main" id="{C7EFD0CF-9FB2-74C0-FEE8-91DC4EFC9C8F}"/>
              </a:ext>
            </a:extLst>
          </p:cNvPr>
          <p:cNvSpPr>
            <a:spLocks noGrp="1"/>
          </p:cNvSpPr>
          <p:nvPr>
            <p:ph type="title" hasCustomPrompt="1"/>
          </p:nvPr>
        </p:nvSpPr>
        <p:spPr/>
        <p:txBody>
          <a:bodyPr/>
          <a:lstStyle/>
          <a:p>
            <a:r>
              <a:rPr lang="da-DK" dirty="0"/>
              <a:t>Klik for at tilføje titel</a:t>
            </a:r>
          </a:p>
        </p:txBody>
      </p:sp>
      <p:sp>
        <p:nvSpPr>
          <p:cNvPr id="8" name="Subtitle 2">
            <a:extLst>
              <a:ext uri="{FF2B5EF4-FFF2-40B4-BE49-F238E27FC236}">
                <a16:creationId xmlns:a16="http://schemas.microsoft.com/office/drawing/2014/main" id="{0F531A6A-83B5-CC1F-C939-DC4CB9B2E6C8}"/>
              </a:ext>
            </a:extLst>
          </p:cNvPr>
          <p:cNvSpPr>
            <a:spLocks noGrp="1"/>
          </p:cNvSpPr>
          <p:nvPr>
            <p:ph type="subTitle" idx="13" hasCustomPrompt="1"/>
          </p:nvPr>
        </p:nvSpPr>
        <p:spPr>
          <a:xfrm>
            <a:off x="540000" y="1818000"/>
            <a:ext cx="5464800" cy="291600"/>
          </a:xfrm>
        </p:spPr>
        <p:txBody>
          <a:bodyPr/>
          <a:lstStyle>
            <a:lvl1pPr marL="0" indent="0" algn="l">
              <a:lnSpc>
                <a:spcPct val="83000"/>
              </a:lnSpc>
              <a:spcBef>
                <a:spcPts val="0"/>
              </a:spcBef>
              <a:spcAft>
                <a:spcPts val="0"/>
              </a:spcAft>
              <a:buFont typeface="Arial" panose="020B0604020202020204" pitchFamily="34" charset="0"/>
              <a:buChar char="​"/>
              <a:defRPr sz="1600">
                <a:solidFill>
                  <a:srgbClr val="400000"/>
                </a:solidFill>
              </a:defRPr>
            </a:lvl1pPr>
            <a:lvl2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2pPr>
            <a:lvl3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3pPr>
            <a:lvl4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4pPr>
            <a:lvl5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5pPr>
            <a:lvl6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6pPr>
            <a:lvl7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7pPr>
            <a:lvl8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8pPr>
            <a:lvl9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9pPr>
          </a:lstStyle>
          <a:p>
            <a:r>
              <a:rPr lang="da-DK" dirty="0"/>
              <a:t>Klik for at tilføje undertitel</a:t>
            </a:r>
          </a:p>
        </p:txBody>
      </p:sp>
      <p:sp>
        <p:nvSpPr>
          <p:cNvPr id="3" name="Content Placeholder 2"/>
          <p:cNvSpPr>
            <a:spLocks noGrp="1"/>
          </p:cNvSpPr>
          <p:nvPr>
            <p:ph idx="1" hasCustomPrompt="1"/>
          </p:nvPr>
        </p:nvSpPr>
        <p:spPr>
          <a:xfrm>
            <a:off x="540000" y="2524124"/>
            <a:ext cx="3582000" cy="3792539"/>
          </a:xfrm>
        </p:spPr>
        <p:txBody>
          <a:bodyPr/>
          <a:lstStyle>
            <a:lvl1pPr>
              <a:defRPr/>
            </a:lvl1pPr>
            <a:lvl9pPr>
              <a:defRPr/>
            </a:lvl9pPr>
          </a:lstStyle>
          <a:p>
            <a:pPr lvl="0"/>
            <a:r>
              <a:rPr lang="da-DK" noProof="0" dirty="0"/>
              <a:t>Klik for at tilføje tekst                        Klik ENTER og derefter TAB for at se næste tekstformat                      Klik SHIFT+TAB for at se foregående tekstformat</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4305600" y="2524124"/>
            <a:ext cx="3582000" cy="3792539"/>
          </a:xfrm>
        </p:spPr>
        <p:txBody>
          <a:bodyPr/>
          <a:lstStyle>
            <a:lvl1pPr>
              <a:defRPr/>
            </a:lvl1pPr>
            <a:lvl9pPr>
              <a:defRPr/>
            </a:lvl9pPr>
          </a:lstStyle>
          <a:p>
            <a:pPr lvl="0"/>
            <a:r>
              <a:rPr lang="da-DK" noProof="0" dirty="0"/>
              <a:t>Klik for at tilføje tekst                        Klik ENTER og derefter TAB for at se næste tekstformat                      Klik SHIFT+TAB for at se foregående tekstformat</a:t>
            </a:r>
          </a:p>
        </p:txBody>
      </p:sp>
      <p:sp>
        <p:nvSpPr>
          <p:cNvPr id="2" name="Content Placeholder 3">
            <a:extLst>
              <a:ext uri="{FF2B5EF4-FFF2-40B4-BE49-F238E27FC236}">
                <a16:creationId xmlns:a16="http://schemas.microsoft.com/office/drawing/2014/main" id="{3F31A20C-F36E-1D2A-403B-AF8C80637020}"/>
              </a:ext>
            </a:extLst>
          </p:cNvPr>
          <p:cNvSpPr>
            <a:spLocks noGrp="1"/>
          </p:cNvSpPr>
          <p:nvPr>
            <p:ph sz="half" idx="18" hasCustomPrompt="1"/>
          </p:nvPr>
        </p:nvSpPr>
        <p:spPr>
          <a:xfrm>
            <a:off x="8071200" y="2524124"/>
            <a:ext cx="3582000" cy="3792539"/>
          </a:xfrm>
        </p:spPr>
        <p:txBody>
          <a:bodyPr/>
          <a:lstStyle>
            <a:lvl1pPr>
              <a:defRPr/>
            </a:lvl1pPr>
            <a:lvl9pPr>
              <a:defRPr/>
            </a:lvl9pPr>
          </a:lstStyle>
          <a:p>
            <a:pPr lvl="0"/>
            <a:r>
              <a:rPr lang="da-DK" noProof="0" dirty="0"/>
              <a:t>Klik for at tilføje tekst                        Klik ENTER og derefter TAB for at se næste tekstformat                      Klik SHIFT+TAB for at se foregående tekstformat</a:t>
            </a:r>
          </a:p>
        </p:txBody>
      </p:sp>
      <p:sp>
        <p:nvSpPr>
          <p:cNvPr id="9" name="Text Placeholder note">
            <a:extLst>
              <a:ext uri="{FF2B5EF4-FFF2-40B4-BE49-F238E27FC236}">
                <a16:creationId xmlns:a16="http://schemas.microsoft.com/office/drawing/2014/main" id="{B7143FB3-F87E-DDD9-2805-E5B566311939}"/>
              </a:ext>
            </a:extLst>
          </p:cNvPr>
          <p:cNvSpPr>
            <a:spLocks noGrp="1"/>
          </p:cNvSpPr>
          <p:nvPr>
            <p:ph type="body" sz="quarter" idx="17" hasCustomPrompt="1"/>
          </p:nvPr>
        </p:nvSpPr>
        <p:spPr>
          <a:xfrm>
            <a:off x="540000" y="6498000"/>
            <a:ext cx="5464800" cy="180725"/>
          </a:xfrm>
        </p:spPr>
        <p:txBody>
          <a:bodyPr anchor="ctr" anchorCtr="0"/>
          <a:lstStyle>
            <a:lvl1pPr marL="0" indent="0">
              <a:spcAft>
                <a:spcPts val="300"/>
              </a:spcAft>
              <a:buFont typeface="Arial" panose="020B0604020202020204" pitchFamily="34" charset="0"/>
              <a:buNone/>
              <a:defRPr sz="700" i="0"/>
            </a:lvl1pPr>
            <a:lvl2pPr marL="0" indent="0">
              <a:lnSpc>
                <a:spcPct val="100000"/>
              </a:lnSpc>
              <a:spcBef>
                <a:spcPts val="0"/>
              </a:spcBef>
              <a:spcAft>
                <a:spcPts val="300"/>
              </a:spcAft>
              <a:buFont typeface="Arial" panose="020B0604020202020204" pitchFamily="34" charset="0"/>
              <a:buNone/>
              <a:defRPr sz="700" b="0">
                <a:latin typeface="+mn-lt"/>
              </a:defRPr>
            </a:lvl2pPr>
            <a:lvl3pPr marL="0" indent="0">
              <a:lnSpc>
                <a:spcPct val="100000"/>
              </a:lnSpc>
              <a:spcBef>
                <a:spcPts val="0"/>
              </a:spcBef>
              <a:spcAft>
                <a:spcPts val="300"/>
              </a:spcAft>
              <a:buFont typeface="Arial" panose="020B0604020202020204" pitchFamily="34" charset="0"/>
              <a:buNone/>
              <a:defRPr sz="700" b="0">
                <a:latin typeface="+mn-lt"/>
              </a:defRPr>
            </a:lvl3pPr>
            <a:lvl4pPr marL="0" indent="0">
              <a:lnSpc>
                <a:spcPct val="100000"/>
              </a:lnSpc>
              <a:spcBef>
                <a:spcPts val="0"/>
              </a:spcBef>
              <a:spcAft>
                <a:spcPts val="300"/>
              </a:spcAft>
              <a:buFont typeface="Arial" panose="020B0604020202020204" pitchFamily="34" charset="0"/>
              <a:buNone/>
              <a:defRPr sz="700" b="0">
                <a:latin typeface="+mn-lt"/>
              </a:defRPr>
            </a:lvl4pPr>
            <a:lvl5pPr marL="0" indent="0">
              <a:lnSpc>
                <a:spcPct val="100000"/>
              </a:lnSpc>
              <a:spcBef>
                <a:spcPts val="0"/>
              </a:spcBef>
              <a:spcAft>
                <a:spcPts val="300"/>
              </a:spcAft>
              <a:buFont typeface="Arial" panose="020B0604020202020204" pitchFamily="34" charset="0"/>
              <a:buNone/>
              <a:defRPr sz="700" b="0">
                <a:latin typeface="+mn-lt"/>
              </a:defRPr>
            </a:lvl5pPr>
            <a:lvl6pPr marL="0" indent="0">
              <a:lnSpc>
                <a:spcPct val="100000"/>
              </a:lnSpc>
              <a:spcBef>
                <a:spcPts val="0"/>
              </a:spcBef>
              <a:spcAft>
                <a:spcPts val="300"/>
              </a:spcAft>
              <a:buNone/>
              <a:defRPr sz="700" b="0">
                <a:latin typeface="+mn-lt"/>
              </a:defRPr>
            </a:lvl6pPr>
            <a:lvl7pPr>
              <a:lnSpc>
                <a:spcPct val="100000"/>
              </a:lnSpc>
              <a:spcBef>
                <a:spcPts val="0"/>
              </a:spcBef>
              <a:spcAft>
                <a:spcPts val="300"/>
              </a:spcAft>
              <a:buNone/>
              <a:defRPr sz="700" b="0">
                <a:latin typeface="+mn-lt"/>
              </a:defRPr>
            </a:lvl7pPr>
            <a:lvl8pPr>
              <a:lnSpc>
                <a:spcPct val="100000"/>
              </a:lnSpc>
              <a:spcBef>
                <a:spcPts val="0"/>
              </a:spcBef>
              <a:spcAft>
                <a:spcPts val="300"/>
              </a:spcAft>
              <a:buNone/>
              <a:defRPr sz="700" b="0">
                <a:latin typeface="+mn-lt"/>
              </a:defRPr>
            </a:lvl8pPr>
            <a:lvl9pPr>
              <a:lnSpc>
                <a:spcPct val="100000"/>
              </a:lnSpc>
              <a:spcBef>
                <a:spcPts val="0"/>
              </a:spcBef>
              <a:spcAft>
                <a:spcPts val="300"/>
              </a:spcAft>
              <a:buNone/>
              <a:defRPr sz="700" b="0">
                <a:latin typeface="+mn-lt"/>
              </a:defRPr>
            </a:lvl9pPr>
          </a:lstStyle>
          <a:p>
            <a:pPr lvl="0"/>
            <a:r>
              <a:rPr lang="da-DK" dirty="0"/>
              <a:t>Klik for at tilføje note</a:t>
            </a:r>
          </a:p>
        </p:txBody>
      </p:sp>
      <p:sp>
        <p:nvSpPr>
          <p:cNvPr id="4" name="Date Placeholder 3">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DDA4D663-116C-46D5-83FF-E536157771A5}" type="datetime3">
              <a:rPr lang="da-DK" smtClean="0"/>
              <a:t>30.04.2026</a:t>
            </a:fld>
            <a:endParaRPr lang="da-DK" dirty="0"/>
          </a:p>
        </p:txBody>
      </p:sp>
      <p:sp>
        <p:nvSpPr>
          <p:cNvPr id="5" name="Footer Placeholder 4">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r>
              <a:rPr lang="da-DK" dirty="0"/>
              <a:t>Hjerteforeningen</a:t>
            </a:r>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a:xfrm>
            <a:off x="11293200" y="180000"/>
            <a:ext cx="360000" cy="180000"/>
          </a:xfrm>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55266813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og billede">
    <p:bg>
      <p:bgPr>
        <a:solidFill>
          <a:schemeClr val="accent1"/>
        </a:solidFill>
        <a:effectLst/>
      </p:bgPr>
    </p:bg>
    <p:spTree>
      <p:nvGrpSpPr>
        <p:cNvPr id="1" name=""/>
        <p:cNvGrpSpPr/>
        <p:nvPr/>
      </p:nvGrpSpPr>
      <p:grpSpPr>
        <a:xfrm>
          <a:off x="0" y="0"/>
          <a:ext cx="0" cy="0"/>
          <a:chOff x="0" y="0"/>
          <a:chExt cx="0" cy="0"/>
        </a:xfrm>
      </p:grpSpPr>
      <p:sp>
        <p:nvSpPr>
          <p:cNvPr id="8" name="Footer Placeholder 8" hidden="1">
            <a:extLst>
              <a:ext uri="{FF2B5EF4-FFF2-40B4-BE49-F238E27FC236}">
                <a16:creationId xmlns:a16="http://schemas.microsoft.com/office/drawing/2014/main" id="{B6981A3E-B3C5-4F78-81B7-270B06EFC912}"/>
              </a:ext>
            </a:extLst>
          </p:cNvPr>
          <p:cNvSpPr>
            <a:spLocks noGrp="1" noRot="1" noMove="1" noResize="1" noEditPoints="1" noAdjustHandles="1" noChangeArrowheads="1" noChangeShapeType="1"/>
          </p:cNvSpPr>
          <p:nvPr>
            <p:ph type="ftr" sz="quarter" idx="16"/>
          </p:nvPr>
        </p:nvSpPr>
        <p:spPr>
          <a:xfrm>
            <a:off x="0" y="6858000"/>
            <a:ext cx="0" cy="0"/>
          </a:xfrm>
        </p:spPr>
        <p:txBody>
          <a:bodyPr/>
          <a:lstStyle>
            <a:lvl1pPr>
              <a:defRPr sz="100">
                <a:noFill/>
              </a:defRPr>
            </a:lvl1pPr>
          </a:lstStyle>
          <a:p>
            <a:r>
              <a:rPr lang="da-DK" dirty="0"/>
              <a:t>Hjerteforeningen</a:t>
            </a:r>
          </a:p>
        </p:txBody>
      </p:sp>
      <p:sp>
        <p:nvSpPr>
          <p:cNvPr id="9" name="Slide Number Placeholder 10" hidden="1">
            <a:extLst>
              <a:ext uri="{FF2B5EF4-FFF2-40B4-BE49-F238E27FC236}">
                <a16:creationId xmlns:a16="http://schemas.microsoft.com/office/drawing/2014/main" id="{8735CF21-6327-43B3-A6B4-E856B24D6FD7}"/>
              </a:ext>
            </a:extLst>
          </p:cNvPr>
          <p:cNvSpPr>
            <a:spLocks noGrp="1" noRot="1" noMove="1" noResize="1" noEditPoints="1" noAdjustHandles="1" noChangeArrowheads="1" noChangeShapeType="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4" name="Baggrund">
            <a:extLst>
              <a:ext uri="{FF2B5EF4-FFF2-40B4-BE49-F238E27FC236}">
                <a16:creationId xmlns:a16="http://schemas.microsoft.com/office/drawing/2014/main" id="{083BB574-80E4-55D6-CB93-765C09879F9E}"/>
              </a:ext>
            </a:extLst>
          </p:cNvPr>
          <p:cNvSpPr>
            <a:spLocks noGrp="1" noRot="1" noMove="1" noResize="1" noEditPoints="1" noAdjustHandles="1" noChangeArrowheads="1" noChangeShapeType="1"/>
          </p:cNvSpPr>
          <p:nvPr userDrawn="1"/>
        </p:nvSpPr>
        <p:spPr bwMode="white">
          <a:xfrm>
            <a:off x="0" y="0"/>
            <a:ext cx="12193200" cy="6858000"/>
          </a:xfrm>
          <a:prstGeom prst="rect">
            <a:avLst/>
          </a:prstGeom>
          <a:solidFill>
            <a:srgbClr val="4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pic>
        <p:nvPicPr>
          <p:cNvPr id="18" name="Logo">
            <a:extLst>
              <a:ext uri="{FF2B5EF4-FFF2-40B4-BE49-F238E27FC236}">
                <a16:creationId xmlns:a16="http://schemas.microsoft.com/office/drawing/2014/main" id="{EC192BE8-65B8-3A79-750B-AFF92BDEFE1E}"/>
              </a:ext>
            </a:extLst>
          </p:cNvPr>
          <p:cNvPicPr>
            <a:picLocks noGrp="1" noRot="1" noChangeAspect="1" noMove="1" noResize="1" noEditPoints="1" noAdjustHandles="1" noChangeArrowheads="1" noChangeShapeType="1" noCrop="1"/>
          </p:cNvPicPr>
          <p:nvPr userDrawn="1"/>
        </p:nvPicPr>
        <p:blipFill>
          <a:blip>
            <a:extLst>
              <a:ext uri="{96DAC541-7B7A-43D3-8B79-37D633B846F1}">
                <asvg:svgBlip xmlns:asvg="http://schemas.microsoft.com/office/drawing/2016/SVG/main" r:embed="rId2"/>
              </a:ext>
            </a:extLst>
          </a:blip>
          <a:stretch>
            <a:fillRect/>
          </a:stretch>
        </p:blipFill>
        <p:spPr bwMode="black">
          <a:xfrm>
            <a:off x="10195857" y="5871600"/>
            <a:ext cx="1454400" cy="597671"/>
          </a:xfrm>
          <a:prstGeom prst="rect">
            <a:avLst/>
          </a:prstGeom>
        </p:spPr>
      </p:pic>
      <p:grpSp>
        <p:nvGrpSpPr>
          <p:cNvPr id="21" name="Group Grafik streger">
            <a:extLst>
              <a:ext uri="{FF2B5EF4-FFF2-40B4-BE49-F238E27FC236}">
                <a16:creationId xmlns:a16="http://schemas.microsoft.com/office/drawing/2014/main" id="{6D30E274-550C-6B0A-EA63-BDDF35E5476B}"/>
              </a:ext>
            </a:extLst>
          </p:cNvPr>
          <p:cNvGrpSpPr>
            <a:grpSpLocks noGrp="1" noUngrp="1" noRot="1" noMove="1" noResize="1"/>
          </p:cNvGrpSpPr>
          <p:nvPr userDrawn="1"/>
        </p:nvGrpSpPr>
        <p:grpSpPr>
          <a:xfrm>
            <a:off x="539749" y="540000"/>
            <a:ext cx="1180345" cy="1894431"/>
            <a:chOff x="539749" y="540000"/>
            <a:chExt cx="1180345" cy="1894431"/>
          </a:xfrm>
        </p:grpSpPr>
        <p:sp>
          <p:nvSpPr>
            <p:cNvPr id="10" name="Freeform: Shape 25">
              <a:extLst>
                <a:ext uri="{FF2B5EF4-FFF2-40B4-BE49-F238E27FC236}">
                  <a16:creationId xmlns:a16="http://schemas.microsoft.com/office/drawing/2014/main" id="{970F1807-5D15-E351-E506-6F801FE97889}"/>
                </a:ext>
              </a:extLst>
            </p:cNvPr>
            <p:cNvSpPr>
              <a:spLocks noGrp="1" noRot="1" noMove="1" noResize="1" noEditPoints="1" noAdjustHandles="1" noChangeArrowheads="1" noChangeShapeType="1"/>
            </p:cNvSpPr>
            <p:nvPr/>
          </p:nvSpPr>
          <p:spPr>
            <a:xfrm>
              <a:off x="539749" y="540000"/>
              <a:ext cx="1180345" cy="122071"/>
            </a:xfrm>
            <a:custGeom>
              <a:avLst/>
              <a:gdLst>
                <a:gd name="connsiteX0" fmla="*/ 0 w 360746"/>
                <a:gd name="connsiteY0" fmla="*/ 0 h 45763"/>
                <a:gd name="connsiteX1" fmla="*/ 360746 w 360746"/>
                <a:gd name="connsiteY1" fmla="*/ 0 h 45763"/>
                <a:gd name="connsiteX2" fmla="*/ 360746 w 360746"/>
                <a:gd name="connsiteY2" fmla="*/ 45763 h 45763"/>
                <a:gd name="connsiteX3" fmla="*/ 0 w 360746"/>
                <a:gd name="connsiteY3" fmla="*/ 45763 h 45763"/>
              </a:gdLst>
              <a:ahLst/>
              <a:cxnLst>
                <a:cxn ang="0">
                  <a:pos x="connsiteX0" y="connsiteY0"/>
                </a:cxn>
                <a:cxn ang="0">
                  <a:pos x="connsiteX1" y="connsiteY1"/>
                </a:cxn>
                <a:cxn ang="0">
                  <a:pos x="connsiteX2" y="connsiteY2"/>
                </a:cxn>
                <a:cxn ang="0">
                  <a:pos x="connsiteX3" y="connsiteY3"/>
                </a:cxn>
              </a:cxnLst>
              <a:rect l="l" t="t" r="r" b="b"/>
              <a:pathLst>
                <a:path w="360746" h="45763">
                  <a:moveTo>
                    <a:pt x="0" y="0"/>
                  </a:moveTo>
                  <a:lnTo>
                    <a:pt x="360746" y="0"/>
                  </a:lnTo>
                  <a:lnTo>
                    <a:pt x="360746" y="45763"/>
                  </a:lnTo>
                  <a:lnTo>
                    <a:pt x="0" y="45763"/>
                  </a:lnTo>
                  <a:close/>
                </a:path>
              </a:pathLst>
            </a:custGeom>
            <a:solidFill>
              <a:schemeClr val="accent1"/>
            </a:solidFill>
            <a:ln w="0" cap="flat">
              <a:noFill/>
              <a:prstDash val="solid"/>
              <a:miter/>
            </a:ln>
          </p:spPr>
          <p:txBody>
            <a:bodyPr rtlCol="0" anchor="ctr"/>
            <a:lstStyle/>
            <a:p>
              <a:endParaRPr lang="da-DK" dirty="0"/>
            </a:p>
          </p:txBody>
        </p:sp>
        <p:sp>
          <p:nvSpPr>
            <p:cNvPr id="19" name="Freeform: Shape 25">
              <a:extLst>
                <a:ext uri="{FF2B5EF4-FFF2-40B4-BE49-F238E27FC236}">
                  <a16:creationId xmlns:a16="http://schemas.microsoft.com/office/drawing/2014/main" id="{A83A3728-40E8-9D99-36B2-C2EC7BA2EA1D}"/>
                </a:ext>
              </a:extLst>
            </p:cNvPr>
            <p:cNvSpPr>
              <a:spLocks noGrp="1" noRot="1" noMove="1" noResize="1" noEditPoints="1" noAdjustHandles="1" noChangeArrowheads="1" noChangeShapeType="1"/>
            </p:cNvSpPr>
            <p:nvPr userDrawn="1"/>
          </p:nvSpPr>
          <p:spPr>
            <a:xfrm>
              <a:off x="539749" y="1426180"/>
              <a:ext cx="1180345" cy="122071"/>
            </a:xfrm>
            <a:custGeom>
              <a:avLst/>
              <a:gdLst>
                <a:gd name="connsiteX0" fmla="*/ 0 w 360746"/>
                <a:gd name="connsiteY0" fmla="*/ 0 h 45763"/>
                <a:gd name="connsiteX1" fmla="*/ 360746 w 360746"/>
                <a:gd name="connsiteY1" fmla="*/ 0 h 45763"/>
                <a:gd name="connsiteX2" fmla="*/ 360746 w 360746"/>
                <a:gd name="connsiteY2" fmla="*/ 45763 h 45763"/>
                <a:gd name="connsiteX3" fmla="*/ 0 w 360746"/>
                <a:gd name="connsiteY3" fmla="*/ 45763 h 45763"/>
              </a:gdLst>
              <a:ahLst/>
              <a:cxnLst>
                <a:cxn ang="0">
                  <a:pos x="connsiteX0" y="connsiteY0"/>
                </a:cxn>
                <a:cxn ang="0">
                  <a:pos x="connsiteX1" y="connsiteY1"/>
                </a:cxn>
                <a:cxn ang="0">
                  <a:pos x="connsiteX2" y="connsiteY2"/>
                </a:cxn>
                <a:cxn ang="0">
                  <a:pos x="connsiteX3" y="connsiteY3"/>
                </a:cxn>
              </a:cxnLst>
              <a:rect l="l" t="t" r="r" b="b"/>
              <a:pathLst>
                <a:path w="360746" h="45763">
                  <a:moveTo>
                    <a:pt x="0" y="0"/>
                  </a:moveTo>
                  <a:lnTo>
                    <a:pt x="360746" y="0"/>
                  </a:lnTo>
                  <a:lnTo>
                    <a:pt x="360746" y="45763"/>
                  </a:lnTo>
                  <a:lnTo>
                    <a:pt x="0" y="45763"/>
                  </a:lnTo>
                  <a:close/>
                </a:path>
              </a:pathLst>
            </a:custGeom>
            <a:solidFill>
              <a:schemeClr val="accent1"/>
            </a:solidFill>
            <a:ln w="0" cap="flat">
              <a:noFill/>
              <a:prstDash val="solid"/>
              <a:miter/>
            </a:ln>
          </p:spPr>
          <p:txBody>
            <a:bodyPr rtlCol="0" anchor="ctr"/>
            <a:lstStyle/>
            <a:p>
              <a:endParaRPr lang="da-DK" dirty="0"/>
            </a:p>
          </p:txBody>
        </p:sp>
        <p:sp>
          <p:nvSpPr>
            <p:cNvPr id="20" name="Freeform: Shape 25">
              <a:extLst>
                <a:ext uri="{FF2B5EF4-FFF2-40B4-BE49-F238E27FC236}">
                  <a16:creationId xmlns:a16="http://schemas.microsoft.com/office/drawing/2014/main" id="{AC70DA1C-D30A-16A8-35EB-268E4644F08E}"/>
                </a:ext>
              </a:extLst>
            </p:cNvPr>
            <p:cNvSpPr>
              <a:spLocks noGrp="1" noRot="1" noMove="1" noResize="1" noEditPoints="1" noAdjustHandles="1" noChangeArrowheads="1" noChangeShapeType="1"/>
            </p:cNvSpPr>
            <p:nvPr userDrawn="1"/>
          </p:nvSpPr>
          <p:spPr>
            <a:xfrm>
              <a:off x="539749" y="2312360"/>
              <a:ext cx="1180345" cy="122071"/>
            </a:xfrm>
            <a:custGeom>
              <a:avLst/>
              <a:gdLst>
                <a:gd name="connsiteX0" fmla="*/ 0 w 360746"/>
                <a:gd name="connsiteY0" fmla="*/ 0 h 45763"/>
                <a:gd name="connsiteX1" fmla="*/ 360746 w 360746"/>
                <a:gd name="connsiteY1" fmla="*/ 0 h 45763"/>
                <a:gd name="connsiteX2" fmla="*/ 360746 w 360746"/>
                <a:gd name="connsiteY2" fmla="*/ 45763 h 45763"/>
                <a:gd name="connsiteX3" fmla="*/ 0 w 360746"/>
                <a:gd name="connsiteY3" fmla="*/ 45763 h 45763"/>
              </a:gdLst>
              <a:ahLst/>
              <a:cxnLst>
                <a:cxn ang="0">
                  <a:pos x="connsiteX0" y="connsiteY0"/>
                </a:cxn>
                <a:cxn ang="0">
                  <a:pos x="connsiteX1" y="connsiteY1"/>
                </a:cxn>
                <a:cxn ang="0">
                  <a:pos x="connsiteX2" y="connsiteY2"/>
                </a:cxn>
                <a:cxn ang="0">
                  <a:pos x="connsiteX3" y="connsiteY3"/>
                </a:cxn>
              </a:cxnLst>
              <a:rect l="l" t="t" r="r" b="b"/>
              <a:pathLst>
                <a:path w="360746" h="45763">
                  <a:moveTo>
                    <a:pt x="0" y="0"/>
                  </a:moveTo>
                  <a:lnTo>
                    <a:pt x="360746" y="0"/>
                  </a:lnTo>
                  <a:lnTo>
                    <a:pt x="360746" y="45763"/>
                  </a:lnTo>
                  <a:lnTo>
                    <a:pt x="0" y="45763"/>
                  </a:lnTo>
                  <a:close/>
                </a:path>
              </a:pathLst>
            </a:custGeom>
            <a:solidFill>
              <a:schemeClr val="accent1"/>
            </a:solidFill>
            <a:ln w="0" cap="flat">
              <a:noFill/>
              <a:prstDash val="solid"/>
              <a:miter/>
            </a:ln>
          </p:spPr>
          <p:txBody>
            <a:bodyPr rtlCol="0" anchor="ctr"/>
            <a:lstStyle/>
            <a:p>
              <a:endParaRPr lang="da-DK" dirty="0"/>
            </a:p>
          </p:txBody>
        </p:sp>
      </p:grpSp>
      <p:sp>
        <p:nvSpPr>
          <p:cNvPr id="7" name="Picture Placeholder 7">
            <a:extLst>
              <a:ext uri="{FF2B5EF4-FFF2-40B4-BE49-F238E27FC236}">
                <a16:creationId xmlns:a16="http://schemas.microsoft.com/office/drawing/2014/main" id="{B487C527-92CB-3576-EF55-7103E438B514}"/>
              </a:ext>
            </a:extLst>
          </p:cNvPr>
          <p:cNvSpPr>
            <a:spLocks noGrp="1"/>
          </p:cNvSpPr>
          <p:nvPr userDrawn="1">
            <p:ph type="pic" sz="quarter" idx="13" hasCustomPrompt="1"/>
          </p:nvPr>
        </p:nvSpPr>
        <p:spPr>
          <a:xfrm>
            <a:off x="3182938" y="-1"/>
            <a:ext cx="9010262" cy="5503864"/>
          </a:xfrm>
          <a:solidFill>
            <a:schemeClr val="tx1">
              <a:lumMod val="85000"/>
            </a:schemeClr>
          </a:solidFill>
        </p:spPr>
        <p:txBody>
          <a:bodyPr lIns="72000" tIns="648000" rIns="72000" bIns="0" anchor="ctr" anchorCtr="0"/>
          <a:lstStyle>
            <a:lvl1pPr marL="0" indent="0" algn="ctr">
              <a:lnSpc>
                <a:spcPct val="100000"/>
              </a:lnSpc>
              <a:spcAft>
                <a:spcPts val="0"/>
              </a:spcAft>
              <a:buNone/>
              <a:defRPr sz="1600">
                <a:solidFill>
                  <a:srgbClr val="400000"/>
                </a:solidFill>
              </a:defRPr>
            </a:lvl1pPr>
          </a:lstStyle>
          <a:p>
            <a:r>
              <a:rPr lang="da-DK" dirty="0"/>
              <a:t>Klik på ikonet for at indsætte et billede. </a:t>
            </a:r>
          </a:p>
        </p:txBody>
      </p:sp>
      <p:sp>
        <p:nvSpPr>
          <p:cNvPr id="2" name="Title 1"/>
          <p:cNvSpPr>
            <a:spLocks noGrp="1"/>
          </p:cNvSpPr>
          <p:nvPr userDrawn="1">
            <p:ph type="ctrTitle" hasCustomPrompt="1"/>
          </p:nvPr>
        </p:nvSpPr>
        <p:spPr>
          <a:xfrm>
            <a:off x="539749" y="3813105"/>
            <a:ext cx="7358400" cy="2174515"/>
          </a:xfrm>
        </p:spPr>
        <p:txBody>
          <a:bodyPr anchor="b"/>
          <a:lstStyle>
            <a:lvl1pPr algn="l">
              <a:lnSpc>
                <a:spcPct val="93000"/>
              </a:lnSpc>
              <a:defRPr sz="6600">
                <a:solidFill>
                  <a:schemeClr val="accent1"/>
                </a:solidFill>
              </a:defRPr>
            </a:lvl1pPr>
          </a:lstStyle>
          <a:p>
            <a:r>
              <a:rPr lang="da-DK" dirty="0"/>
              <a:t>Klik for at tilføje titel</a:t>
            </a:r>
          </a:p>
        </p:txBody>
      </p:sp>
      <p:sp>
        <p:nvSpPr>
          <p:cNvPr id="3" name="Subtitle 2"/>
          <p:cNvSpPr>
            <a:spLocks noGrp="1"/>
          </p:cNvSpPr>
          <p:nvPr userDrawn="1">
            <p:ph type="subTitle" idx="1" hasCustomPrompt="1"/>
          </p:nvPr>
        </p:nvSpPr>
        <p:spPr>
          <a:xfrm>
            <a:off x="1659600" y="6177600"/>
            <a:ext cx="3585600" cy="183600"/>
          </a:xfrm>
        </p:spPr>
        <p:txBody>
          <a:bodyPr/>
          <a:lstStyle>
            <a:lvl1pPr marL="0" indent="0" algn="l">
              <a:lnSpc>
                <a:spcPct val="100000"/>
              </a:lnSpc>
              <a:spcBef>
                <a:spcPts val="0"/>
              </a:spcBef>
              <a:spcAft>
                <a:spcPts val="0"/>
              </a:spcAft>
              <a:buFont typeface="Arial" panose="020B0604020202020204" pitchFamily="34" charset="0"/>
              <a:buNone/>
              <a:defRPr sz="1200">
                <a:solidFill>
                  <a:schemeClr val="tx1"/>
                </a:solidFill>
                <a:latin typeface="+mn-lt"/>
              </a:defRPr>
            </a:lvl1pPr>
            <a:lvl2pPr marL="0" indent="0" algn="l">
              <a:lnSpc>
                <a:spcPct val="100000"/>
              </a:lnSpc>
              <a:spcBef>
                <a:spcPts val="0"/>
              </a:spcBef>
              <a:spcAft>
                <a:spcPts val="0"/>
              </a:spcAft>
              <a:buFont typeface="Arial" panose="020B0604020202020204" pitchFamily="34" charset="0"/>
              <a:buNone/>
              <a:defRPr sz="1200" b="0">
                <a:solidFill>
                  <a:schemeClr val="tx1"/>
                </a:solidFill>
                <a:latin typeface="+mn-lt"/>
              </a:defRPr>
            </a:lvl2pPr>
            <a:lvl3pPr marL="0" indent="0" algn="l">
              <a:lnSpc>
                <a:spcPct val="100000"/>
              </a:lnSpc>
              <a:spcBef>
                <a:spcPts val="0"/>
              </a:spcBef>
              <a:spcAft>
                <a:spcPts val="0"/>
              </a:spcAft>
              <a:buFont typeface="Arial" panose="020B0604020202020204" pitchFamily="34" charset="0"/>
              <a:buNone/>
              <a:defRPr sz="1200" b="0">
                <a:solidFill>
                  <a:schemeClr val="tx1"/>
                </a:solidFill>
                <a:latin typeface="+mn-lt"/>
              </a:defRPr>
            </a:lvl3pPr>
            <a:lvl4pPr marL="0" indent="0" algn="l">
              <a:lnSpc>
                <a:spcPct val="100000"/>
              </a:lnSpc>
              <a:spcBef>
                <a:spcPts val="0"/>
              </a:spcBef>
              <a:spcAft>
                <a:spcPts val="0"/>
              </a:spcAft>
              <a:buFont typeface="Arial" panose="020B0604020202020204" pitchFamily="34" charset="0"/>
              <a:buNone/>
              <a:defRPr sz="1200" b="0">
                <a:solidFill>
                  <a:schemeClr val="tx1"/>
                </a:solidFill>
                <a:latin typeface="+mn-lt"/>
              </a:defRPr>
            </a:lvl4pPr>
            <a:lvl5pPr marL="0" indent="0" algn="l">
              <a:lnSpc>
                <a:spcPct val="100000"/>
              </a:lnSpc>
              <a:spcBef>
                <a:spcPts val="0"/>
              </a:spcBef>
              <a:spcAft>
                <a:spcPts val="0"/>
              </a:spcAft>
              <a:buFont typeface="Arial" panose="020B0604020202020204" pitchFamily="34" charset="0"/>
              <a:buNone/>
              <a:defRPr sz="1200" b="0">
                <a:solidFill>
                  <a:schemeClr val="tx1"/>
                </a:solidFill>
                <a:latin typeface="+mn-lt"/>
              </a:defRPr>
            </a:lvl5pPr>
            <a:lvl6pPr marL="0" indent="0" algn="l">
              <a:lnSpc>
                <a:spcPct val="100000"/>
              </a:lnSpc>
              <a:spcBef>
                <a:spcPts val="0"/>
              </a:spcBef>
              <a:spcAft>
                <a:spcPts val="0"/>
              </a:spcAft>
              <a:buFont typeface="Arial" panose="020B0604020202020204" pitchFamily="34" charset="0"/>
              <a:buNone/>
              <a:defRPr sz="1200" b="0">
                <a:solidFill>
                  <a:schemeClr val="tx1"/>
                </a:solidFill>
                <a:latin typeface="+mn-lt"/>
              </a:defRPr>
            </a:lvl6pPr>
            <a:lvl7pPr marL="0" indent="0" algn="l">
              <a:lnSpc>
                <a:spcPct val="100000"/>
              </a:lnSpc>
              <a:spcBef>
                <a:spcPts val="0"/>
              </a:spcBef>
              <a:spcAft>
                <a:spcPts val="0"/>
              </a:spcAft>
              <a:buFont typeface="Arial" panose="020B0604020202020204" pitchFamily="34" charset="0"/>
              <a:buNone/>
              <a:defRPr sz="1200" b="0">
                <a:solidFill>
                  <a:schemeClr val="tx1"/>
                </a:solidFill>
                <a:latin typeface="+mn-lt"/>
              </a:defRPr>
            </a:lvl7pPr>
            <a:lvl8pPr marL="0" indent="0" algn="l">
              <a:lnSpc>
                <a:spcPct val="100000"/>
              </a:lnSpc>
              <a:spcBef>
                <a:spcPts val="0"/>
              </a:spcBef>
              <a:spcAft>
                <a:spcPts val="0"/>
              </a:spcAft>
              <a:buFont typeface="Arial" panose="020B0604020202020204" pitchFamily="34" charset="0"/>
              <a:buNone/>
              <a:defRPr sz="1200" b="0">
                <a:solidFill>
                  <a:schemeClr val="tx1"/>
                </a:solidFill>
                <a:latin typeface="+mn-lt"/>
              </a:defRPr>
            </a:lvl8pPr>
            <a:lvl9pPr marL="0" indent="0" algn="l">
              <a:lnSpc>
                <a:spcPct val="100000"/>
              </a:lnSpc>
              <a:spcBef>
                <a:spcPts val="0"/>
              </a:spcBef>
              <a:spcAft>
                <a:spcPts val="0"/>
              </a:spcAft>
              <a:buFont typeface="Arial" panose="020B0604020202020204" pitchFamily="34" charset="0"/>
              <a:buNone/>
              <a:defRPr sz="1200" b="0">
                <a:solidFill>
                  <a:schemeClr val="tx1"/>
                </a:solidFill>
                <a:latin typeface="+mn-lt"/>
              </a:defRPr>
            </a:lvl9pPr>
          </a:lstStyle>
          <a:p>
            <a:r>
              <a:rPr lang="da-DK" dirty="0"/>
              <a:t>Klik for at tilføje undertitel, max. 1 linje</a:t>
            </a:r>
          </a:p>
        </p:txBody>
      </p:sp>
      <p:sp>
        <p:nvSpPr>
          <p:cNvPr id="5" name="Pladsholder til dato 4">
            <a:extLst>
              <a:ext uri="{FF2B5EF4-FFF2-40B4-BE49-F238E27FC236}">
                <a16:creationId xmlns:a16="http://schemas.microsoft.com/office/drawing/2014/main" id="{716A4490-05F5-4E22-F4ED-16F651B038A8}"/>
              </a:ext>
            </a:extLst>
          </p:cNvPr>
          <p:cNvSpPr>
            <a:spLocks noGrp="1"/>
          </p:cNvSpPr>
          <p:nvPr userDrawn="1">
            <p:ph type="dt" sz="half" idx="18"/>
          </p:nvPr>
        </p:nvSpPr>
        <p:spPr>
          <a:xfrm>
            <a:off x="539751" y="6177600"/>
            <a:ext cx="939600" cy="183600"/>
          </a:xfrm>
        </p:spPr>
        <p:txBody>
          <a:bodyPr/>
          <a:lstStyle>
            <a:lvl1pPr algn="l">
              <a:defRPr sz="1200">
                <a:solidFill>
                  <a:schemeClr val="tx1"/>
                </a:solidFill>
              </a:defRPr>
            </a:lvl1pPr>
          </a:lstStyle>
          <a:p>
            <a:r>
              <a:rPr lang="da-DK" dirty="0"/>
              <a:t>20.05.2025</a:t>
            </a:r>
          </a:p>
        </p:txBody>
      </p:sp>
    </p:spTree>
    <p:extLst>
      <p:ext uri="{BB962C8B-B14F-4D97-AF65-F5344CB8AC3E}">
        <p14:creationId xmlns:p14="http://schemas.microsoft.com/office/powerpoint/2010/main" val="2341357601"/>
      </p:ext>
    </p:extLst>
  </p:cSld>
  <p:clrMapOvr>
    <a:overrideClrMapping bg1="dk1" tx1="lt1" bg2="dk2" tx2="lt2" accent1="accent1" accent2="accent2" accent3="accent3" accent4="accent4" accent5="accent5" accent6="accent6" hlink="hlink" folHlink="folHlink"/>
  </p:clrMapOvr>
  <p:hf hdr="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re indhold i bokse">
    <p:spTree>
      <p:nvGrpSpPr>
        <p:cNvPr id="1" name=""/>
        <p:cNvGrpSpPr/>
        <p:nvPr/>
      </p:nvGrpSpPr>
      <p:grpSpPr>
        <a:xfrm>
          <a:off x="0" y="0"/>
          <a:ext cx="0" cy="0"/>
          <a:chOff x="0" y="0"/>
          <a:chExt cx="0" cy="0"/>
        </a:xfrm>
      </p:grpSpPr>
      <p:sp>
        <p:nvSpPr>
          <p:cNvPr id="10" name="Titel 9">
            <a:extLst>
              <a:ext uri="{FF2B5EF4-FFF2-40B4-BE49-F238E27FC236}">
                <a16:creationId xmlns:a16="http://schemas.microsoft.com/office/drawing/2014/main" id="{C7EFD0CF-9FB2-74C0-FEE8-91DC4EFC9C8F}"/>
              </a:ext>
            </a:extLst>
          </p:cNvPr>
          <p:cNvSpPr>
            <a:spLocks noGrp="1"/>
          </p:cNvSpPr>
          <p:nvPr>
            <p:ph type="title" hasCustomPrompt="1"/>
          </p:nvPr>
        </p:nvSpPr>
        <p:spPr/>
        <p:txBody>
          <a:bodyPr/>
          <a:lstStyle/>
          <a:p>
            <a:r>
              <a:rPr lang="da-DK" dirty="0"/>
              <a:t>Klik for at tilføje titel</a:t>
            </a:r>
          </a:p>
        </p:txBody>
      </p:sp>
      <p:sp>
        <p:nvSpPr>
          <p:cNvPr id="8" name="Subtitle 2">
            <a:extLst>
              <a:ext uri="{FF2B5EF4-FFF2-40B4-BE49-F238E27FC236}">
                <a16:creationId xmlns:a16="http://schemas.microsoft.com/office/drawing/2014/main" id="{0F531A6A-83B5-CC1F-C939-DC4CB9B2E6C8}"/>
              </a:ext>
            </a:extLst>
          </p:cNvPr>
          <p:cNvSpPr>
            <a:spLocks noGrp="1"/>
          </p:cNvSpPr>
          <p:nvPr>
            <p:ph type="subTitle" idx="13" hasCustomPrompt="1"/>
          </p:nvPr>
        </p:nvSpPr>
        <p:spPr>
          <a:xfrm>
            <a:off x="540000" y="1818000"/>
            <a:ext cx="5464800" cy="291600"/>
          </a:xfrm>
        </p:spPr>
        <p:txBody>
          <a:bodyPr/>
          <a:lstStyle>
            <a:lvl1pPr marL="0" indent="0" algn="l">
              <a:lnSpc>
                <a:spcPct val="83000"/>
              </a:lnSpc>
              <a:spcBef>
                <a:spcPts val="0"/>
              </a:spcBef>
              <a:spcAft>
                <a:spcPts val="0"/>
              </a:spcAft>
              <a:buFont typeface="Arial" panose="020B0604020202020204" pitchFamily="34" charset="0"/>
              <a:buChar char="​"/>
              <a:defRPr sz="1600">
                <a:solidFill>
                  <a:srgbClr val="400000"/>
                </a:solidFill>
              </a:defRPr>
            </a:lvl1pPr>
            <a:lvl2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2pPr>
            <a:lvl3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3pPr>
            <a:lvl4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4pPr>
            <a:lvl5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5pPr>
            <a:lvl6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6pPr>
            <a:lvl7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7pPr>
            <a:lvl8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8pPr>
            <a:lvl9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9pPr>
          </a:lstStyle>
          <a:p>
            <a:r>
              <a:rPr lang="da-DK" dirty="0"/>
              <a:t>Klik for at tilføje undertitel</a:t>
            </a:r>
          </a:p>
        </p:txBody>
      </p:sp>
      <p:sp>
        <p:nvSpPr>
          <p:cNvPr id="3" name="Content Placeholder 2"/>
          <p:cNvSpPr>
            <a:spLocks noGrp="1"/>
          </p:cNvSpPr>
          <p:nvPr>
            <p:ph idx="1" hasCustomPrompt="1"/>
          </p:nvPr>
        </p:nvSpPr>
        <p:spPr>
          <a:xfrm>
            <a:off x="540000" y="2524124"/>
            <a:ext cx="3582000" cy="3792539"/>
          </a:xfrm>
          <a:solidFill>
            <a:srgbClr val="EFE6DD"/>
          </a:solidFill>
        </p:spPr>
        <p:txBody>
          <a:bodyPr lIns="180000" tIns="180000" rIns="180000" bIns="180000"/>
          <a:lstStyle>
            <a:lvl1pPr>
              <a:defRPr/>
            </a:lvl1pPr>
            <a:lvl9pPr>
              <a:defRPr/>
            </a:lvl9pPr>
          </a:lstStyle>
          <a:p>
            <a:pPr lvl="0"/>
            <a:r>
              <a:rPr lang="da-DK" noProof="0" dirty="0"/>
              <a:t>Klik for at tilføje tekst                    Klik ENTER og derefter TAB for at se næste tekstformat            Klik SHIFT+TAB for at se foregående tekstformat</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4305600" y="2524124"/>
            <a:ext cx="3582000" cy="3792539"/>
          </a:xfrm>
          <a:solidFill>
            <a:srgbClr val="CFAAF6"/>
          </a:solidFill>
        </p:spPr>
        <p:txBody>
          <a:bodyPr lIns="180000" tIns="180000" rIns="180000" bIns="180000"/>
          <a:lstStyle>
            <a:lvl1pPr>
              <a:defRPr/>
            </a:lvl1pPr>
            <a:lvl9pPr>
              <a:defRPr/>
            </a:lvl9pPr>
          </a:lstStyle>
          <a:p>
            <a:pPr lvl="0"/>
            <a:r>
              <a:rPr lang="da-DK" noProof="0" dirty="0"/>
              <a:t>Klik for at tilføje tekst                    Klik ENTER og derefter TAB for at se næste tekstformat            Klik SHIFT+TAB for at se foregående tekstformat</a:t>
            </a:r>
          </a:p>
        </p:txBody>
      </p:sp>
      <p:sp>
        <p:nvSpPr>
          <p:cNvPr id="2" name="Content Placeholder 3">
            <a:extLst>
              <a:ext uri="{FF2B5EF4-FFF2-40B4-BE49-F238E27FC236}">
                <a16:creationId xmlns:a16="http://schemas.microsoft.com/office/drawing/2014/main" id="{3F31A20C-F36E-1D2A-403B-AF8C80637020}"/>
              </a:ext>
            </a:extLst>
          </p:cNvPr>
          <p:cNvSpPr>
            <a:spLocks noGrp="1"/>
          </p:cNvSpPr>
          <p:nvPr>
            <p:ph sz="half" idx="18" hasCustomPrompt="1"/>
          </p:nvPr>
        </p:nvSpPr>
        <p:spPr>
          <a:xfrm>
            <a:off x="8071200" y="2524124"/>
            <a:ext cx="3582000" cy="3792539"/>
          </a:xfrm>
          <a:solidFill>
            <a:srgbClr val="400000"/>
          </a:solidFill>
        </p:spPr>
        <p:txBody>
          <a:bodyPr lIns="180000" tIns="180000" rIns="180000" bIns="180000"/>
          <a:lstStyle>
            <a:lvl1pPr>
              <a:defRPr>
                <a:solidFill>
                  <a:srgbClr val="EFE6DD"/>
                </a:solidFill>
              </a:defRPr>
            </a:lvl1pPr>
            <a:lvl2pPr>
              <a:defRPr>
                <a:solidFill>
                  <a:srgbClr val="EFE6DD"/>
                </a:solidFill>
              </a:defRPr>
            </a:lvl2pPr>
            <a:lvl3pPr>
              <a:defRPr>
                <a:solidFill>
                  <a:srgbClr val="EFE6DD"/>
                </a:solidFill>
              </a:defRPr>
            </a:lvl3pPr>
            <a:lvl4pPr>
              <a:defRPr>
                <a:solidFill>
                  <a:srgbClr val="EFE6DD"/>
                </a:solidFill>
              </a:defRPr>
            </a:lvl4pPr>
            <a:lvl5pPr>
              <a:defRPr>
                <a:solidFill>
                  <a:srgbClr val="EFE6DD"/>
                </a:solidFill>
              </a:defRPr>
            </a:lvl5pPr>
            <a:lvl6pPr>
              <a:defRPr>
                <a:solidFill>
                  <a:srgbClr val="EFE6DD"/>
                </a:solidFill>
              </a:defRPr>
            </a:lvl6pPr>
            <a:lvl7pPr>
              <a:defRPr>
                <a:solidFill>
                  <a:srgbClr val="EFE6DD"/>
                </a:solidFill>
              </a:defRPr>
            </a:lvl7pPr>
            <a:lvl8pPr>
              <a:defRPr>
                <a:solidFill>
                  <a:srgbClr val="EFE6DD"/>
                </a:solidFill>
              </a:defRPr>
            </a:lvl8pPr>
            <a:lvl9pPr>
              <a:defRPr>
                <a:solidFill>
                  <a:srgbClr val="EFE6DD"/>
                </a:solidFill>
              </a:defRPr>
            </a:lvl9pPr>
          </a:lstStyle>
          <a:p>
            <a:pPr lvl="0"/>
            <a:r>
              <a:rPr lang="da-DK" noProof="0" dirty="0"/>
              <a:t>Klik for at tilføje tekst                    Klik ENTER og derefter TAB for at se næste tekstformat            Klik SHIFT+TAB for at se foregående tekstformat</a:t>
            </a:r>
          </a:p>
        </p:txBody>
      </p:sp>
      <p:sp>
        <p:nvSpPr>
          <p:cNvPr id="9" name="Text Placeholder note">
            <a:extLst>
              <a:ext uri="{FF2B5EF4-FFF2-40B4-BE49-F238E27FC236}">
                <a16:creationId xmlns:a16="http://schemas.microsoft.com/office/drawing/2014/main" id="{B7143FB3-F87E-DDD9-2805-E5B566311939}"/>
              </a:ext>
            </a:extLst>
          </p:cNvPr>
          <p:cNvSpPr>
            <a:spLocks noGrp="1"/>
          </p:cNvSpPr>
          <p:nvPr>
            <p:ph type="body" sz="quarter" idx="17" hasCustomPrompt="1"/>
          </p:nvPr>
        </p:nvSpPr>
        <p:spPr>
          <a:xfrm>
            <a:off x="540000" y="6498000"/>
            <a:ext cx="5464800" cy="180725"/>
          </a:xfrm>
        </p:spPr>
        <p:txBody>
          <a:bodyPr anchor="ctr" anchorCtr="0"/>
          <a:lstStyle>
            <a:lvl1pPr marL="0" indent="0">
              <a:spcAft>
                <a:spcPts val="300"/>
              </a:spcAft>
              <a:buFont typeface="Arial" panose="020B0604020202020204" pitchFamily="34" charset="0"/>
              <a:buNone/>
              <a:defRPr sz="700" i="0"/>
            </a:lvl1pPr>
            <a:lvl2pPr marL="0" indent="0">
              <a:lnSpc>
                <a:spcPct val="100000"/>
              </a:lnSpc>
              <a:spcBef>
                <a:spcPts val="0"/>
              </a:spcBef>
              <a:spcAft>
                <a:spcPts val="300"/>
              </a:spcAft>
              <a:buFont typeface="Arial" panose="020B0604020202020204" pitchFamily="34" charset="0"/>
              <a:buNone/>
              <a:defRPr sz="700" b="0">
                <a:latin typeface="+mn-lt"/>
              </a:defRPr>
            </a:lvl2pPr>
            <a:lvl3pPr marL="0" indent="0">
              <a:lnSpc>
                <a:spcPct val="100000"/>
              </a:lnSpc>
              <a:spcBef>
                <a:spcPts val="0"/>
              </a:spcBef>
              <a:spcAft>
                <a:spcPts val="300"/>
              </a:spcAft>
              <a:buFont typeface="Arial" panose="020B0604020202020204" pitchFamily="34" charset="0"/>
              <a:buNone/>
              <a:defRPr sz="700" b="0">
                <a:latin typeface="+mn-lt"/>
              </a:defRPr>
            </a:lvl3pPr>
            <a:lvl4pPr marL="0" indent="0">
              <a:lnSpc>
                <a:spcPct val="100000"/>
              </a:lnSpc>
              <a:spcBef>
                <a:spcPts val="0"/>
              </a:spcBef>
              <a:spcAft>
                <a:spcPts val="300"/>
              </a:spcAft>
              <a:buFont typeface="Arial" panose="020B0604020202020204" pitchFamily="34" charset="0"/>
              <a:buNone/>
              <a:defRPr sz="700" b="0">
                <a:latin typeface="+mn-lt"/>
              </a:defRPr>
            </a:lvl4pPr>
            <a:lvl5pPr marL="0" indent="0">
              <a:lnSpc>
                <a:spcPct val="100000"/>
              </a:lnSpc>
              <a:spcBef>
                <a:spcPts val="0"/>
              </a:spcBef>
              <a:spcAft>
                <a:spcPts val="300"/>
              </a:spcAft>
              <a:buFont typeface="Arial" panose="020B0604020202020204" pitchFamily="34" charset="0"/>
              <a:buNone/>
              <a:defRPr sz="700" b="0">
                <a:latin typeface="+mn-lt"/>
              </a:defRPr>
            </a:lvl5pPr>
            <a:lvl6pPr marL="0" indent="0">
              <a:lnSpc>
                <a:spcPct val="100000"/>
              </a:lnSpc>
              <a:spcBef>
                <a:spcPts val="0"/>
              </a:spcBef>
              <a:spcAft>
                <a:spcPts val="300"/>
              </a:spcAft>
              <a:buNone/>
              <a:defRPr sz="700" b="0">
                <a:latin typeface="+mn-lt"/>
              </a:defRPr>
            </a:lvl6pPr>
            <a:lvl7pPr>
              <a:lnSpc>
                <a:spcPct val="100000"/>
              </a:lnSpc>
              <a:spcBef>
                <a:spcPts val="0"/>
              </a:spcBef>
              <a:spcAft>
                <a:spcPts val="300"/>
              </a:spcAft>
              <a:buNone/>
              <a:defRPr sz="700" b="0">
                <a:latin typeface="+mn-lt"/>
              </a:defRPr>
            </a:lvl7pPr>
            <a:lvl8pPr>
              <a:lnSpc>
                <a:spcPct val="100000"/>
              </a:lnSpc>
              <a:spcBef>
                <a:spcPts val="0"/>
              </a:spcBef>
              <a:spcAft>
                <a:spcPts val="300"/>
              </a:spcAft>
              <a:buNone/>
              <a:defRPr sz="700" b="0">
                <a:latin typeface="+mn-lt"/>
              </a:defRPr>
            </a:lvl8pPr>
            <a:lvl9pPr>
              <a:lnSpc>
                <a:spcPct val="100000"/>
              </a:lnSpc>
              <a:spcBef>
                <a:spcPts val="0"/>
              </a:spcBef>
              <a:spcAft>
                <a:spcPts val="300"/>
              </a:spcAft>
              <a:buNone/>
              <a:defRPr sz="700" b="0">
                <a:latin typeface="+mn-lt"/>
              </a:defRPr>
            </a:lvl9pPr>
          </a:lstStyle>
          <a:p>
            <a:pPr lvl="0"/>
            <a:r>
              <a:rPr lang="da-DK" dirty="0"/>
              <a:t>Klik for at tilføje note</a:t>
            </a:r>
          </a:p>
        </p:txBody>
      </p:sp>
      <p:sp>
        <p:nvSpPr>
          <p:cNvPr id="4" name="Date Placeholder 3">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C8FDAA6C-1626-43C8-BCAD-70841631DDBB}" type="datetime3">
              <a:rPr lang="da-DK" smtClean="0"/>
              <a:t>30.04.2026</a:t>
            </a:fld>
            <a:endParaRPr lang="da-DK" dirty="0"/>
          </a:p>
        </p:txBody>
      </p:sp>
      <p:sp>
        <p:nvSpPr>
          <p:cNvPr id="5" name="Footer Placeholder 4">
            <a:extLst>
              <a:ext uri="{FF2B5EF4-FFF2-40B4-BE49-F238E27FC236}">
                <a16:creationId xmlns:a16="http://schemas.microsoft.com/office/drawing/2014/main" id="{DAD15D48-4ED7-45AA-998F-4E4EAC08EE61}"/>
              </a:ext>
            </a:extLst>
          </p:cNvPr>
          <p:cNvSpPr>
            <a:spLocks noGrp="1"/>
          </p:cNvSpPr>
          <p:nvPr>
            <p:ph type="ftr" sz="quarter" idx="11"/>
          </p:nvPr>
        </p:nvSpPr>
        <p:spPr>
          <a:xfrm>
            <a:off x="6188400" y="180000"/>
            <a:ext cx="5083200" cy="180000"/>
          </a:xfrm>
        </p:spPr>
        <p:txBody>
          <a:bodyPr/>
          <a:lstStyle/>
          <a:p>
            <a:r>
              <a:rPr lang="da-DK" dirty="0"/>
              <a:t>Hjerteforeningen</a:t>
            </a:r>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a:xfrm>
            <a:off x="11293200" y="180000"/>
            <a:ext cx="360000" cy="180000"/>
          </a:xfrm>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343756202"/>
      </p:ext>
    </p:extLst>
  </p:cSld>
  <p:clrMapOvr>
    <a:masterClrMapping/>
  </p:clrMapOvr>
  <p:extLst>
    <p:ext uri="{DCECCB84-F9BA-43D5-87BE-67443E8EF086}">
      <p15:sldGuideLst xmlns:p15="http://schemas.microsoft.com/office/powerpoint/2012/main"/>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ire indhold">
    <p:spTree>
      <p:nvGrpSpPr>
        <p:cNvPr id="1" name=""/>
        <p:cNvGrpSpPr/>
        <p:nvPr/>
      </p:nvGrpSpPr>
      <p:grpSpPr>
        <a:xfrm>
          <a:off x="0" y="0"/>
          <a:ext cx="0" cy="0"/>
          <a:chOff x="0" y="0"/>
          <a:chExt cx="0" cy="0"/>
        </a:xfrm>
      </p:grpSpPr>
      <p:sp>
        <p:nvSpPr>
          <p:cNvPr id="10" name="Titel 9">
            <a:extLst>
              <a:ext uri="{FF2B5EF4-FFF2-40B4-BE49-F238E27FC236}">
                <a16:creationId xmlns:a16="http://schemas.microsoft.com/office/drawing/2014/main" id="{C7EFD0CF-9FB2-74C0-FEE8-91DC4EFC9C8F}"/>
              </a:ext>
            </a:extLst>
          </p:cNvPr>
          <p:cNvSpPr>
            <a:spLocks noGrp="1"/>
          </p:cNvSpPr>
          <p:nvPr>
            <p:ph type="title" hasCustomPrompt="1"/>
          </p:nvPr>
        </p:nvSpPr>
        <p:spPr/>
        <p:txBody>
          <a:bodyPr/>
          <a:lstStyle/>
          <a:p>
            <a:r>
              <a:rPr lang="da-DK" dirty="0"/>
              <a:t>Klik for at tilføje titel</a:t>
            </a:r>
          </a:p>
        </p:txBody>
      </p:sp>
      <p:sp>
        <p:nvSpPr>
          <p:cNvPr id="8" name="Subtitle 2">
            <a:extLst>
              <a:ext uri="{FF2B5EF4-FFF2-40B4-BE49-F238E27FC236}">
                <a16:creationId xmlns:a16="http://schemas.microsoft.com/office/drawing/2014/main" id="{0F531A6A-83B5-CC1F-C939-DC4CB9B2E6C8}"/>
              </a:ext>
            </a:extLst>
          </p:cNvPr>
          <p:cNvSpPr>
            <a:spLocks noGrp="1"/>
          </p:cNvSpPr>
          <p:nvPr>
            <p:ph type="subTitle" idx="13" hasCustomPrompt="1"/>
          </p:nvPr>
        </p:nvSpPr>
        <p:spPr>
          <a:xfrm>
            <a:off x="540000" y="1818000"/>
            <a:ext cx="5464800" cy="291600"/>
          </a:xfrm>
        </p:spPr>
        <p:txBody>
          <a:bodyPr/>
          <a:lstStyle>
            <a:lvl1pPr marL="0" indent="0" algn="l">
              <a:lnSpc>
                <a:spcPct val="83000"/>
              </a:lnSpc>
              <a:spcBef>
                <a:spcPts val="0"/>
              </a:spcBef>
              <a:spcAft>
                <a:spcPts val="0"/>
              </a:spcAft>
              <a:buFont typeface="Arial" panose="020B0604020202020204" pitchFamily="34" charset="0"/>
              <a:buChar char="​"/>
              <a:defRPr sz="1600">
                <a:solidFill>
                  <a:srgbClr val="400000"/>
                </a:solidFill>
              </a:defRPr>
            </a:lvl1pPr>
            <a:lvl2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2pPr>
            <a:lvl3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3pPr>
            <a:lvl4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4pPr>
            <a:lvl5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5pPr>
            <a:lvl6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6pPr>
            <a:lvl7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7pPr>
            <a:lvl8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8pPr>
            <a:lvl9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9pPr>
          </a:lstStyle>
          <a:p>
            <a:r>
              <a:rPr lang="da-DK" dirty="0"/>
              <a:t>Klik for at tilføje undertitel</a:t>
            </a:r>
          </a:p>
        </p:txBody>
      </p:sp>
      <p:sp>
        <p:nvSpPr>
          <p:cNvPr id="3" name="Content Placeholder 2"/>
          <p:cNvSpPr>
            <a:spLocks noGrp="1"/>
          </p:cNvSpPr>
          <p:nvPr>
            <p:ph idx="1" hasCustomPrompt="1"/>
          </p:nvPr>
        </p:nvSpPr>
        <p:spPr>
          <a:xfrm>
            <a:off x="540000" y="2524124"/>
            <a:ext cx="2642400" cy="3792539"/>
          </a:xfrm>
        </p:spPr>
        <p:txBody>
          <a:bodyPr/>
          <a:lstStyle>
            <a:lvl1pPr>
              <a:defRPr/>
            </a:lvl1pPr>
            <a:lvl9pPr>
              <a:defRPr/>
            </a:lvl9pPr>
          </a:lstStyle>
          <a:p>
            <a:pPr lvl="0"/>
            <a:r>
              <a:rPr lang="da-DK" noProof="0" dirty="0"/>
              <a:t>Klik for at tilføje tekst      Klik ENTER og derefter TAB for at se næste tekstformat                      Klik SHIFT+TAB for at se foregående tekstformat</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3363113" y="2524124"/>
            <a:ext cx="2642400" cy="3792539"/>
          </a:xfrm>
        </p:spPr>
        <p:txBody>
          <a:bodyPr/>
          <a:lstStyle>
            <a:lvl1pPr>
              <a:defRPr/>
            </a:lvl1pPr>
            <a:lvl9pPr>
              <a:defRPr/>
            </a:lvl9pPr>
          </a:lstStyle>
          <a:p>
            <a:pPr lvl="0"/>
            <a:r>
              <a:rPr lang="da-DK" noProof="0" dirty="0"/>
              <a:t>Klik for at tilføje tekst      Klik ENTER og derefter TAB for at se næste tekstformat                      Klik SHIFT+TAB for at se foregående tekstformat</a:t>
            </a:r>
          </a:p>
        </p:txBody>
      </p:sp>
      <p:sp>
        <p:nvSpPr>
          <p:cNvPr id="2" name="Content Placeholder 3">
            <a:extLst>
              <a:ext uri="{FF2B5EF4-FFF2-40B4-BE49-F238E27FC236}">
                <a16:creationId xmlns:a16="http://schemas.microsoft.com/office/drawing/2014/main" id="{3F31A20C-F36E-1D2A-403B-AF8C80637020}"/>
              </a:ext>
            </a:extLst>
          </p:cNvPr>
          <p:cNvSpPr>
            <a:spLocks noGrp="1"/>
          </p:cNvSpPr>
          <p:nvPr>
            <p:ph sz="half" idx="18" hasCustomPrompt="1"/>
          </p:nvPr>
        </p:nvSpPr>
        <p:spPr>
          <a:xfrm>
            <a:off x="6185688" y="2524124"/>
            <a:ext cx="2642400" cy="3792539"/>
          </a:xfrm>
        </p:spPr>
        <p:txBody>
          <a:bodyPr/>
          <a:lstStyle>
            <a:lvl1pPr>
              <a:defRPr/>
            </a:lvl1pPr>
            <a:lvl9pPr>
              <a:defRPr/>
            </a:lvl9pPr>
          </a:lstStyle>
          <a:p>
            <a:pPr lvl="0"/>
            <a:r>
              <a:rPr lang="da-DK" noProof="0" dirty="0"/>
              <a:t>Klik for at tilføje tekst      Klik ENTER og derefter TAB for at se næste tekstformat                      Klik SHIFT+TAB for at se foregående tekstformat</a:t>
            </a:r>
          </a:p>
        </p:txBody>
      </p:sp>
      <p:sp>
        <p:nvSpPr>
          <p:cNvPr id="11" name="Content Placeholder 3">
            <a:extLst>
              <a:ext uri="{FF2B5EF4-FFF2-40B4-BE49-F238E27FC236}">
                <a16:creationId xmlns:a16="http://schemas.microsoft.com/office/drawing/2014/main" id="{A986AA3B-C6D9-C065-8A44-6E9527AC0257}"/>
              </a:ext>
            </a:extLst>
          </p:cNvPr>
          <p:cNvSpPr>
            <a:spLocks noGrp="1"/>
          </p:cNvSpPr>
          <p:nvPr>
            <p:ph sz="half" idx="19" hasCustomPrompt="1"/>
          </p:nvPr>
        </p:nvSpPr>
        <p:spPr>
          <a:xfrm>
            <a:off x="9010800" y="2524124"/>
            <a:ext cx="2642400" cy="3792539"/>
          </a:xfrm>
        </p:spPr>
        <p:txBody>
          <a:bodyPr/>
          <a:lstStyle>
            <a:lvl1pPr>
              <a:defRPr/>
            </a:lvl1pPr>
            <a:lvl9pPr>
              <a:defRPr/>
            </a:lvl9pPr>
          </a:lstStyle>
          <a:p>
            <a:pPr lvl="0"/>
            <a:r>
              <a:rPr lang="da-DK" noProof="0" dirty="0"/>
              <a:t>Klik for at tilføje tekst      Klik ENTER og derefter TAB for at se næste tekstformat                      Klik SHIFT+TAB for at se foregående tekstformat</a:t>
            </a:r>
          </a:p>
        </p:txBody>
      </p:sp>
      <p:sp>
        <p:nvSpPr>
          <p:cNvPr id="9" name="Text Placeholder note">
            <a:extLst>
              <a:ext uri="{FF2B5EF4-FFF2-40B4-BE49-F238E27FC236}">
                <a16:creationId xmlns:a16="http://schemas.microsoft.com/office/drawing/2014/main" id="{B7143FB3-F87E-DDD9-2805-E5B566311939}"/>
              </a:ext>
            </a:extLst>
          </p:cNvPr>
          <p:cNvSpPr>
            <a:spLocks noGrp="1"/>
          </p:cNvSpPr>
          <p:nvPr>
            <p:ph type="body" sz="quarter" idx="17" hasCustomPrompt="1"/>
          </p:nvPr>
        </p:nvSpPr>
        <p:spPr>
          <a:xfrm>
            <a:off x="540000" y="6498000"/>
            <a:ext cx="5464800" cy="180725"/>
          </a:xfrm>
        </p:spPr>
        <p:txBody>
          <a:bodyPr anchor="ctr" anchorCtr="0"/>
          <a:lstStyle>
            <a:lvl1pPr marL="0" indent="0">
              <a:spcAft>
                <a:spcPts val="300"/>
              </a:spcAft>
              <a:buFont typeface="Arial" panose="020B0604020202020204" pitchFamily="34" charset="0"/>
              <a:buNone/>
              <a:defRPr sz="700" i="0"/>
            </a:lvl1pPr>
            <a:lvl2pPr marL="0" indent="0">
              <a:lnSpc>
                <a:spcPct val="100000"/>
              </a:lnSpc>
              <a:spcBef>
                <a:spcPts val="0"/>
              </a:spcBef>
              <a:spcAft>
                <a:spcPts val="300"/>
              </a:spcAft>
              <a:buFont typeface="Arial" panose="020B0604020202020204" pitchFamily="34" charset="0"/>
              <a:buNone/>
              <a:defRPr sz="700" b="0">
                <a:latin typeface="+mn-lt"/>
              </a:defRPr>
            </a:lvl2pPr>
            <a:lvl3pPr marL="0" indent="0">
              <a:lnSpc>
                <a:spcPct val="100000"/>
              </a:lnSpc>
              <a:spcBef>
                <a:spcPts val="0"/>
              </a:spcBef>
              <a:spcAft>
                <a:spcPts val="300"/>
              </a:spcAft>
              <a:buFont typeface="Arial" panose="020B0604020202020204" pitchFamily="34" charset="0"/>
              <a:buNone/>
              <a:defRPr sz="700" b="0">
                <a:latin typeface="+mn-lt"/>
              </a:defRPr>
            </a:lvl3pPr>
            <a:lvl4pPr marL="0" indent="0">
              <a:lnSpc>
                <a:spcPct val="100000"/>
              </a:lnSpc>
              <a:spcBef>
                <a:spcPts val="0"/>
              </a:spcBef>
              <a:spcAft>
                <a:spcPts val="300"/>
              </a:spcAft>
              <a:buFont typeface="Arial" panose="020B0604020202020204" pitchFamily="34" charset="0"/>
              <a:buNone/>
              <a:defRPr sz="700" b="0">
                <a:latin typeface="+mn-lt"/>
              </a:defRPr>
            </a:lvl4pPr>
            <a:lvl5pPr marL="0" indent="0">
              <a:lnSpc>
                <a:spcPct val="100000"/>
              </a:lnSpc>
              <a:spcBef>
                <a:spcPts val="0"/>
              </a:spcBef>
              <a:spcAft>
                <a:spcPts val="300"/>
              </a:spcAft>
              <a:buFont typeface="Arial" panose="020B0604020202020204" pitchFamily="34" charset="0"/>
              <a:buNone/>
              <a:defRPr sz="700" b="0">
                <a:latin typeface="+mn-lt"/>
              </a:defRPr>
            </a:lvl5pPr>
            <a:lvl6pPr marL="0" indent="0">
              <a:lnSpc>
                <a:spcPct val="100000"/>
              </a:lnSpc>
              <a:spcBef>
                <a:spcPts val="0"/>
              </a:spcBef>
              <a:spcAft>
                <a:spcPts val="300"/>
              </a:spcAft>
              <a:buNone/>
              <a:defRPr sz="700" b="0">
                <a:latin typeface="+mn-lt"/>
              </a:defRPr>
            </a:lvl6pPr>
            <a:lvl7pPr>
              <a:lnSpc>
                <a:spcPct val="100000"/>
              </a:lnSpc>
              <a:spcBef>
                <a:spcPts val="0"/>
              </a:spcBef>
              <a:spcAft>
                <a:spcPts val="300"/>
              </a:spcAft>
              <a:buNone/>
              <a:defRPr sz="700" b="0">
                <a:latin typeface="+mn-lt"/>
              </a:defRPr>
            </a:lvl7pPr>
            <a:lvl8pPr>
              <a:lnSpc>
                <a:spcPct val="100000"/>
              </a:lnSpc>
              <a:spcBef>
                <a:spcPts val="0"/>
              </a:spcBef>
              <a:spcAft>
                <a:spcPts val="300"/>
              </a:spcAft>
              <a:buNone/>
              <a:defRPr sz="700" b="0">
                <a:latin typeface="+mn-lt"/>
              </a:defRPr>
            </a:lvl8pPr>
            <a:lvl9pPr>
              <a:lnSpc>
                <a:spcPct val="100000"/>
              </a:lnSpc>
              <a:spcBef>
                <a:spcPts val="0"/>
              </a:spcBef>
              <a:spcAft>
                <a:spcPts val="300"/>
              </a:spcAft>
              <a:buNone/>
              <a:defRPr sz="700" b="0">
                <a:latin typeface="+mn-lt"/>
              </a:defRPr>
            </a:lvl9pPr>
          </a:lstStyle>
          <a:p>
            <a:pPr lvl="0"/>
            <a:r>
              <a:rPr lang="da-DK" dirty="0"/>
              <a:t>Klik for at tilføje note</a:t>
            </a:r>
          </a:p>
        </p:txBody>
      </p:sp>
      <p:sp>
        <p:nvSpPr>
          <p:cNvPr id="4" name="Date Placeholder 3">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C8FDAA6C-1626-43C8-BCAD-70841631DDBB}" type="datetime3">
              <a:rPr lang="da-DK" smtClean="0"/>
              <a:t>30.04.2026</a:t>
            </a:fld>
            <a:endParaRPr lang="da-DK" dirty="0"/>
          </a:p>
        </p:txBody>
      </p:sp>
      <p:sp>
        <p:nvSpPr>
          <p:cNvPr id="5" name="Footer Placeholder 4">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r>
              <a:rPr lang="da-DK" dirty="0"/>
              <a:t>Hjerteforeningen</a:t>
            </a:r>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a:xfrm>
            <a:off x="11293200" y="180000"/>
            <a:ext cx="360000" cy="180000"/>
          </a:xfrm>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437821181"/>
      </p:ext>
    </p:extLst>
  </p:cSld>
  <p:clrMapOvr>
    <a:masterClrMapping/>
  </p:clrMapOvr>
  <p:extLst>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ire indhold i bokse">
    <p:spTree>
      <p:nvGrpSpPr>
        <p:cNvPr id="1" name=""/>
        <p:cNvGrpSpPr/>
        <p:nvPr/>
      </p:nvGrpSpPr>
      <p:grpSpPr>
        <a:xfrm>
          <a:off x="0" y="0"/>
          <a:ext cx="0" cy="0"/>
          <a:chOff x="0" y="0"/>
          <a:chExt cx="0" cy="0"/>
        </a:xfrm>
      </p:grpSpPr>
      <p:sp>
        <p:nvSpPr>
          <p:cNvPr id="10" name="Titel 9">
            <a:extLst>
              <a:ext uri="{FF2B5EF4-FFF2-40B4-BE49-F238E27FC236}">
                <a16:creationId xmlns:a16="http://schemas.microsoft.com/office/drawing/2014/main" id="{C7EFD0CF-9FB2-74C0-FEE8-91DC4EFC9C8F}"/>
              </a:ext>
            </a:extLst>
          </p:cNvPr>
          <p:cNvSpPr>
            <a:spLocks noGrp="1"/>
          </p:cNvSpPr>
          <p:nvPr>
            <p:ph type="title" hasCustomPrompt="1"/>
          </p:nvPr>
        </p:nvSpPr>
        <p:spPr/>
        <p:txBody>
          <a:bodyPr/>
          <a:lstStyle/>
          <a:p>
            <a:r>
              <a:rPr lang="da-DK" dirty="0"/>
              <a:t>Klik for at tilføje titel</a:t>
            </a:r>
          </a:p>
        </p:txBody>
      </p:sp>
      <p:sp>
        <p:nvSpPr>
          <p:cNvPr id="8" name="Subtitle 2">
            <a:extLst>
              <a:ext uri="{FF2B5EF4-FFF2-40B4-BE49-F238E27FC236}">
                <a16:creationId xmlns:a16="http://schemas.microsoft.com/office/drawing/2014/main" id="{0F531A6A-83B5-CC1F-C939-DC4CB9B2E6C8}"/>
              </a:ext>
            </a:extLst>
          </p:cNvPr>
          <p:cNvSpPr>
            <a:spLocks noGrp="1"/>
          </p:cNvSpPr>
          <p:nvPr>
            <p:ph type="subTitle" idx="13" hasCustomPrompt="1"/>
          </p:nvPr>
        </p:nvSpPr>
        <p:spPr>
          <a:xfrm>
            <a:off x="540000" y="1818000"/>
            <a:ext cx="5464800" cy="291600"/>
          </a:xfrm>
        </p:spPr>
        <p:txBody>
          <a:bodyPr/>
          <a:lstStyle>
            <a:lvl1pPr marL="0" indent="0" algn="l">
              <a:lnSpc>
                <a:spcPct val="83000"/>
              </a:lnSpc>
              <a:spcBef>
                <a:spcPts val="0"/>
              </a:spcBef>
              <a:spcAft>
                <a:spcPts val="0"/>
              </a:spcAft>
              <a:buFont typeface="Arial" panose="020B0604020202020204" pitchFamily="34" charset="0"/>
              <a:buChar char="​"/>
              <a:defRPr sz="1600">
                <a:solidFill>
                  <a:srgbClr val="400000"/>
                </a:solidFill>
              </a:defRPr>
            </a:lvl1pPr>
            <a:lvl2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2pPr>
            <a:lvl3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3pPr>
            <a:lvl4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4pPr>
            <a:lvl5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5pPr>
            <a:lvl6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6pPr>
            <a:lvl7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7pPr>
            <a:lvl8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8pPr>
            <a:lvl9pPr marL="0" indent="0" algn="l">
              <a:lnSpc>
                <a:spcPct val="83000"/>
              </a:lnSpc>
              <a:spcBef>
                <a:spcPts val="0"/>
              </a:spcBef>
              <a:spcAft>
                <a:spcPts val="0"/>
              </a:spcAft>
              <a:buFont typeface="Arial" panose="020B0604020202020204" pitchFamily="34" charset="0"/>
              <a:buNone/>
              <a:defRPr sz="1600" b="0">
                <a:solidFill>
                  <a:srgbClr val="400000"/>
                </a:solidFill>
                <a:latin typeface="+mn-lt"/>
              </a:defRPr>
            </a:lvl9pPr>
          </a:lstStyle>
          <a:p>
            <a:r>
              <a:rPr lang="da-DK" dirty="0"/>
              <a:t>Klik for at tilføje undertitel</a:t>
            </a:r>
          </a:p>
        </p:txBody>
      </p:sp>
      <p:sp>
        <p:nvSpPr>
          <p:cNvPr id="3" name="Content Placeholder 2"/>
          <p:cNvSpPr>
            <a:spLocks noGrp="1"/>
          </p:cNvSpPr>
          <p:nvPr>
            <p:ph idx="1" hasCustomPrompt="1"/>
          </p:nvPr>
        </p:nvSpPr>
        <p:spPr>
          <a:xfrm>
            <a:off x="540000" y="2524124"/>
            <a:ext cx="2642400" cy="3792539"/>
          </a:xfrm>
          <a:solidFill>
            <a:srgbClr val="EFE6DD"/>
          </a:solidFill>
        </p:spPr>
        <p:txBody>
          <a:bodyPr lIns="180000" tIns="180000" rIns="180000" bIns="180000"/>
          <a:lstStyle>
            <a:lvl1pPr>
              <a:defRPr/>
            </a:lvl1pPr>
            <a:lvl9pPr>
              <a:defRPr/>
            </a:lvl9pPr>
          </a:lstStyle>
          <a:p>
            <a:pPr lvl="0"/>
            <a:r>
              <a:rPr lang="da-DK" noProof="0" dirty="0"/>
              <a:t>Klik for at tilføje tekst  Klik ENTER og derefter TAB for at se næste tekstformat                   Klik SHIFT+TAB for at se foregående tekstformat</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3363113" y="2524124"/>
            <a:ext cx="2642400" cy="3792539"/>
          </a:xfrm>
          <a:solidFill>
            <a:srgbClr val="CFAAF6"/>
          </a:solidFill>
        </p:spPr>
        <p:txBody>
          <a:bodyPr lIns="180000" tIns="180000" rIns="180000" bIns="180000"/>
          <a:lstStyle>
            <a:lvl1pPr>
              <a:defRPr/>
            </a:lvl1pPr>
            <a:lvl9pPr>
              <a:defRPr/>
            </a:lvl9pPr>
          </a:lstStyle>
          <a:p>
            <a:pPr lvl="0"/>
            <a:r>
              <a:rPr lang="da-DK" noProof="0" dirty="0"/>
              <a:t>Klik for at tilføje tekst  Klik ENTER og derefter TAB for at se næste tekstformat                   Klik SHIFT+TAB for at se foregående tekstformat</a:t>
            </a:r>
          </a:p>
        </p:txBody>
      </p:sp>
      <p:sp>
        <p:nvSpPr>
          <p:cNvPr id="2" name="Content Placeholder 3">
            <a:extLst>
              <a:ext uri="{FF2B5EF4-FFF2-40B4-BE49-F238E27FC236}">
                <a16:creationId xmlns:a16="http://schemas.microsoft.com/office/drawing/2014/main" id="{3F31A20C-F36E-1D2A-403B-AF8C80637020}"/>
              </a:ext>
            </a:extLst>
          </p:cNvPr>
          <p:cNvSpPr>
            <a:spLocks noGrp="1"/>
          </p:cNvSpPr>
          <p:nvPr>
            <p:ph sz="half" idx="18" hasCustomPrompt="1"/>
          </p:nvPr>
        </p:nvSpPr>
        <p:spPr>
          <a:xfrm>
            <a:off x="6185688" y="2524124"/>
            <a:ext cx="2642400" cy="3792539"/>
          </a:xfrm>
          <a:solidFill>
            <a:srgbClr val="400000"/>
          </a:solidFill>
        </p:spPr>
        <p:txBody>
          <a:bodyPr lIns="180000" tIns="180000" rIns="180000" bIns="180000"/>
          <a:lstStyle>
            <a:lvl1pPr>
              <a:defRPr>
                <a:solidFill>
                  <a:srgbClr val="EFE6DD"/>
                </a:solidFill>
              </a:defRPr>
            </a:lvl1pPr>
            <a:lvl2pPr>
              <a:defRPr>
                <a:solidFill>
                  <a:srgbClr val="EFE6DD"/>
                </a:solidFill>
              </a:defRPr>
            </a:lvl2pPr>
            <a:lvl3pPr>
              <a:defRPr>
                <a:solidFill>
                  <a:srgbClr val="EFE6DD"/>
                </a:solidFill>
              </a:defRPr>
            </a:lvl3pPr>
            <a:lvl4pPr>
              <a:defRPr>
                <a:solidFill>
                  <a:srgbClr val="EFE6DD"/>
                </a:solidFill>
              </a:defRPr>
            </a:lvl4pPr>
            <a:lvl5pPr>
              <a:defRPr>
                <a:solidFill>
                  <a:srgbClr val="EFE6DD"/>
                </a:solidFill>
              </a:defRPr>
            </a:lvl5pPr>
            <a:lvl6pPr>
              <a:defRPr>
                <a:solidFill>
                  <a:srgbClr val="EFE6DD"/>
                </a:solidFill>
              </a:defRPr>
            </a:lvl6pPr>
            <a:lvl7pPr>
              <a:defRPr>
                <a:solidFill>
                  <a:srgbClr val="EFE6DD"/>
                </a:solidFill>
              </a:defRPr>
            </a:lvl7pPr>
            <a:lvl8pPr>
              <a:defRPr>
                <a:solidFill>
                  <a:srgbClr val="EFE6DD"/>
                </a:solidFill>
              </a:defRPr>
            </a:lvl8pPr>
            <a:lvl9pPr>
              <a:defRPr>
                <a:solidFill>
                  <a:srgbClr val="EFE6DD"/>
                </a:solidFill>
              </a:defRPr>
            </a:lvl9pPr>
          </a:lstStyle>
          <a:p>
            <a:pPr lvl="0"/>
            <a:r>
              <a:rPr lang="da-DK" noProof="0" dirty="0"/>
              <a:t>Klik for at tilføje tekst  Klik ENTER og derefter TAB for at se næste tekstformat                   Klik SHIFT+TAB for at se foregående tekstformat</a:t>
            </a:r>
          </a:p>
        </p:txBody>
      </p:sp>
      <p:sp>
        <p:nvSpPr>
          <p:cNvPr id="11" name="Content Placeholder 3">
            <a:extLst>
              <a:ext uri="{FF2B5EF4-FFF2-40B4-BE49-F238E27FC236}">
                <a16:creationId xmlns:a16="http://schemas.microsoft.com/office/drawing/2014/main" id="{A986AA3B-C6D9-C065-8A44-6E9527AC0257}"/>
              </a:ext>
            </a:extLst>
          </p:cNvPr>
          <p:cNvSpPr>
            <a:spLocks noGrp="1"/>
          </p:cNvSpPr>
          <p:nvPr>
            <p:ph sz="half" idx="19" hasCustomPrompt="1"/>
          </p:nvPr>
        </p:nvSpPr>
        <p:spPr>
          <a:xfrm>
            <a:off x="9010800" y="2524124"/>
            <a:ext cx="2642400" cy="3792539"/>
          </a:xfrm>
          <a:solidFill>
            <a:srgbClr val="F74030"/>
          </a:solidFill>
        </p:spPr>
        <p:txBody>
          <a:bodyPr lIns="180000" tIns="180000" rIns="180000" bIns="180000"/>
          <a:lstStyle>
            <a:lvl1pPr>
              <a:defRPr>
                <a:solidFill>
                  <a:srgbClr val="EFE6DD"/>
                </a:solidFill>
              </a:defRPr>
            </a:lvl1pPr>
            <a:lvl2pPr>
              <a:defRPr>
                <a:solidFill>
                  <a:srgbClr val="EFE6DD"/>
                </a:solidFill>
              </a:defRPr>
            </a:lvl2pPr>
            <a:lvl3pPr>
              <a:defRPr>
                <a:solidFill>
                  <a:srgbClr val="EFE6DD"/>
                </a:solidFill>
              </a:defRPr>
            </a:lvl3pPr>
            <a:lvl4pPr>
              <a:defRPr>
                <a:solidFill>
                  <a:srgbClr val="EFE6DD"/>
                </a:solidFill>
              </a:defRPr>
            </a:lvl4pPr>
            <a:lvl5pPr>
              <a:defRPr>
                <a:solidFill>
                  <a:srgbClr val="EFE6DD"/>
                </a:solidFill>
              </a:defRPr>
            </a:lvl5pPr>
            <a:lvl6pPr>
              <a:defRPr>
                <a:solidFill>
                  <a:srgbClr val="EFE6DD"/>
                </a:solidFill>
              </a:defRPr>
            </a:lvl6pPr>
            <a:lvl7pPr>
              <a:defRPr>
                <a:solidFill>
                  <a:srgbClr val="EFE6DD"/>
                </a:solidFill>
              </a:defRPr>
            </a:lvl7pPr>
            <a:lvl8pPr>
              <a:defRPr>
                <a:solidFill>
                  <a:srgbClr val="EFE6DD"/>
                </a:solidFill>
              </a:defRPr>
            </a:lvl8pPr>
            <a:lvl9pPr>
              <a:defRPr>
                <a:solidFill>
                  <a:srgbClr val="EFE6DD"/>
                </a:solidFill>
              </a:defRPr>
            </a:lvl9pPr>
          </a:lstStyle>
          <a:p>
            <a:pPr lvl="0"/>
            <a:r>
              <a:rPr lang="da-DK" noProof="0" dirty="0"/>
              <a:t>Klik for at tilføje tekst  Klik ENTER og derefter TAB for at se næste tekstformat                   Klik SHIFT+TAB for at se foregående tekstformat</a:t>
            </a:r>
          </a:p>
        </p:txBody>
      </p:sp>
      <p:sp>
        <p:nvSpPr>
          <p:cNvPr id="9" name="Text Placeholder note">
            <a:extLst>
              <a:ext uri="{FF2B5EF4-FFF2-40B4-BE49-F238E27FC236}">
                <a16:creationId xmlns:a16="http://schemas.microsoft.com/office/drawing/2014/main" id="{B7143FB3-F87E-DDD9-2805-E5B566311939}"/>
              </a:ext>
            </a:extLst>
          </p:cNvPr>
          <p:cNvSpPr>
            <a:spLocks noGrp="1"/>
          </p:cNvSpPr>
          <p:nvPr>
            <p:ph type="body" sz="quarter" idx="17" hasCustomPrompt="1"/>
          </p:nvPr>
        </p:nvSpPr>
        <p:spPr>
          <a:xfrm>
            <a:off x="540000" y="6498000"/>
            <a:ext cx="5464800" cy="180725"/>
          </a:xfrm>
        </p:spPr>
        <p:txBody>
          <a:bodyPr anchor="ctr" anchorCtr="0"/>
          <a:lstStyle>
            <a:lvl1pPr marL="0" indent="0">
              <a:spcAft>
                <a:spcPts val="300"/>
              </a:spcAft>
              <a:buFont typeface="Arial" panose="020B0604020202020204" pitchFamily="34" charset="0"/>
              <a:buNone/>
              <a:defRPr sz="700" i="0"/>
            </a:lvl1pPr>
            <a:lvl2pPr marL="0" indent="0">
              <a:lnSpc>
                <a:spcPct val="100000"/>
              </a:lnSpc>
              <a:spcBef>
                <a:spcPts val="0"/>
              </a:spcBef>
              <a:spcAft>
                <a:spcPts val="300"/>
              </a:spcAft>
              <a:buFont typeface="Arial" panose="020B0604020202020204" pitchFamily="34" charset="0"/>
              <a:buNone/>
              <a:defRPr sz="700" b="0">
                <a:latin typeface="+mn-lt"/>
              </a:defRPr>
            </a:lvl2pPr>
            <a:lvl3pPr marL="0" indent="0">
              <a:lnSpc>
                <a:spcPct val="100000"/>
              </a:lnSpc>
              <a:spcBef>
                <a:spcPts val="0"/>
              </a:spcBef>
              <a:spcAft>
                <a:spcPts val="300"/>
              </a:spcAft>
              <a:buFont typeface="Arial" panose="020B0604020202020204" pitchFamily="34" charset="0"/>
              <a:buNone/>
              <a:defRPr sz="700" b="0">
                <a:latin typeface="+mn-lt"/>
              </a:defRPr>
            </a:lvl3pPr>
            <a:lvl4pPr marL="0" indent="0">
              <a:lnSpc>
                <a:spcPct val="100000"/>
              </a:lnSpc>
              <a:spcBef>
                <a:spcPts val="0"/>
              </a:spcBef>
              <a:spcAft>
                <a:spcPts val="300"/>
              </a:spcAft>
              <a:buFont typeface="Arial" panose="020B0604020202020204" pitchFamily="34" charset="0"/>
              <a:buNone/>
              <a:defRPr sz="700" b="0">
                <a:latin typeface="+mn-lt"/>
              </a:defRPr>
            </a:lvl4pPr>
            <a:lvl5pPr marL="0" indent="0">
              <a:lnSpc>
                <a:spcPct val="100000"/>
              </a:lnSpc>
              <a:spcBef>
                <a:spcPts val="0"/>
              </a:spcBef>
              <a:spcAft>
                <a:spcPts val="300"/>
              </a:spcAft>
              <a:buFont typeface="Arial" panose="020B0604020202020204" pitchFamily="34" charset="0"/>
              <a:buNone/>
              <a:defRPr sz="700" b="0">
                <a:latin typeface="+mn-lt"/>
              </a:defRPr>
            </a:lvl5pPr>
            <a:lvl6pPr marL="0" indent="0">
              <a:lnSpc>
                <a:spcPct val="100000"/>
              </a:lnSpc>
              <a:spcBef>
                <a:spcPts val="0"/>
              </a:spcBef>
              <a:spcAft>
                <a:spcPts val="300"/>
              </a:spcAft>
              <a:buNone/>
              <a:defRPr sz="700" b="0">
                <a:latin typeface="+mn-lt"/>
              </a:defRPr>
            </a:lvl6pPr>
            <a:lvl7pPr>
              <a:lnSpc>
                <a:spcPct val="100000"/>
              </a:lnSpc>
              <a:spcBef>
                <a:spcPts val="0"/>
              </a:spcBef>
              <a:spcAft>
                <a:spcPts val="300"/>
              </a:spcAft>
              <a:buNone/>
              <a:defRPr sz="700" b="0">
                <a:latin typeface="+mn-lt"/>
              </a:defRPr>
            </a:lvl7pPr>
            <a:lvl8pPr>
              <a:lnSpc>
                <a:spcPct val="100000"/>
              </a:lnSpc>
              <a:spcBef>
                <a:spcPts val="0"/>
              </a:spcBef>
              <a:spcAft>
                <a:spcPts val="300"/>
              </a:spcAft>
              <a:buNone/>
              <a:defRPr sz="700" b="0">
                <a:latin typeface="+mn-lt"/>
              </a:defRPr>
            </a:lvl8pPr>
            <a:lvl9pPr>
              <a:lnSpc>
                <a:spcPct val="100000"/>
              </a:lnSpc>
              <a:spcBef>
                <a:spcPts val="0"/>
              </a:spcBef>
              <a:spcAft>
                <a:spcPts val="300"/>
              </a:spcAft>
              <a:buNone/>
              <a:defRPr sz="700" b="0">
                <a:latin typeface="+mn-lt"/>
              </a:defRPr>
            </a:lvl9pPr>
          </a:lstStyle>
          <a:p>
            <a:pPr lvl="0"/>
            <a:r>
              <a:rPr lang="da-DK" dirty="0"/>
              <a:t>Klik for at tilføje note</a:t>
            </a:r>
          </a:p>
        </p:txBody>
      </p:sp>
      <p:sp>
        <p:nvSpPr>
          <p:cNvPr id="4" name="Date Placeholder 3">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C8FDAA6C-1626-43C8-BCAD-70841631DDBB}" type="datetime3">
              <a:rPr lang="da-DK" smtClean="0"/>
              <a:t>30.04.2026</a:t>
            </a:fld>
            <a:endParaRPr lang="da-DK" dirty="0"/>
          </a:p>
        </p:txBody>
      </p:sp>
      <p:sp>
        <p:nvSpPr>
          <p:cNvPr id="5" name="Footer Placeholder 4">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r>
              <a:rPr lang="da-DK" dirty="0"/>
              <a:t>Hjerteforeningen</a:t>
            </a:r>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a:xfrm>
            <a:off x="11293200" y="180000"/>
            <a:ext cx="360000" cy="180000"/>
          </a:xfrm>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100504972"/>
      </p:ext>
    </p:extLst>
  </p:cSld>
  <p:clrMapOvr>
    <a:masterClrMapping/>
  </p:clrMapOvr>
  <p:extLst>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tort billede">
    <p:bg>
      <p:bgPr>
        <a:solidFill>
          <a:schemeClr val="accent1"/>
        </a:solidFill>
        <a:effectLst/>
      </p:bgPr>
    </p:bg>
    <p:spTree>
      <p:nvGrpSpPr>
        <p:cNvPr id="1" name=""/>
        <p:cNvGrpSpPr/>
        <p:nvPr/>
      </p:nvGrpSpPr>
      <p:grpSpPr>
        <a:xfrm>
          <a:off x="0" y="0"/>
          <a:ext cx="0" cy="0"/>
          <a:chOff x="0" y="0"/>
          <a:chExt cx="0" cy="0"/>
        </a:xfrm>
      </p:grpSpPr>
      <p:sp>
        <p:nvSpPr>
          <p:cNvPr id="4" name="Baggrund">
            <a:extLst>
              <a:ext uri="{FF2B5EF4-FFF2-40B4-BE49-F238E27FC236}">
                <a16:creationId xmlns:a16="http://schemas.microsoft.com/office/drawing/2014/main" id="{083BB574-80E4-55D6-CB93-765C09879F9E}"/>
              </a:ext>
            </a:extLst>
          </p:cNvPr>
          <p:cNvSpPr>
            <a:spLocks noGrp="1" noRot="1" noMove="1" noResize="1" noEditPoints="1" noAdjustHandles="1" noChangeArrowheads="1" noChangeShapeType="1"/>
          </p:cNvSpPr>
          <p:nvPr userDrawn="1"/>
        </p:nvSpPr>
        <p:spPr bwMode="white">
          <a:xfrm>
            <a:off x="0" y="0"/>
            <a:ext cx="12193200" cy="6858000"/>
          </a:xfrm>
          <a:prstGeom prst="rect">
            <a:avLst/>
          </a:prstGeom>
          <a:solidFill>
            <a:srgbClr val="4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7" name="Picture Placeholder 7">
            <a:extLst>
              <a:ext uri="{FF2B5EF4-FFF2-40B4-BE49-F238E27FC236}">
                <a16:creationId xmlns:a16="http://schemas.microsoft.com/office/drawing/2014/main" id="{B487C527-92CB-3576-EF55-7103E438B514}"/>
              </a:ext>
            </a:extLst>
          </p:cNvPr>
          <p:cNvSpPr>
            <a:spLocks noGrp="1"/>
          </p:cNvSpPr>
          <p:nvPr>
            <p:ph type="pic" sz="quarter" idx="13" hasCustomPrompt="1"/>
          </p:nvPr>
        </p:nvSpPr>
        <p:spPr>
          <a:xfrm>
            <a:off x="3362325" y="539999"/>
            <a:ext cx="8290875" cy="5776663"/>
          </a:xfrm>
          <a:solidFill>
            <a:schemeClr val="tx1">
              <a:lumMod val="85000"/>
            </a:schemeClr>
          </a:solidFill>
        </p:spPr>
        <p:txBody>
          <a:bodyPr lIns="0" tIns="0" rIns="0" bIns="612000" anchor="ctr" anchorCtr="0"/>
          <a:lstStyle>
            <a:lvl1pPr marL="0" indent="0" algn="ctr">
              <a:lnSpc>
                <a:spcPct val="100000"/>
              </a:lnSpc>
              <a:spcAft>
                <a:spcPts val="0"/>
              </a:spcAft>
              <a:buNone/>
              <a:defRPr sz="1600">
                <a:solidFill>
                  <a:srgbClr val="400000"/>
                </a:solidFill>
              </a:defRPr>
            </a:lvl1pPr>
          </a:lstStyle>
          <a:p>
            <a:r>
              <a:rPr lang="da-DK" dirty="0"/>
              <a:t>Klik på ikonet for at indsætte et billede</a:t>
            </a:r>
          </a:p>
        </p:txBody>
      </p:sp>
      <p:sp>
        <p:nvSpPr>
          <p:cNvPr id="18" name="Title 1">
            <a:extLst>
              <a:ext uri="{FF2B5EF4-FFF2-40B4-BE49-F238E27FC236}">
                <a16:creationId xmlns:a16="http://schemas.microsoft.com/office/drawing/2014/main" id="{C217B01A-1201-3270-0F39-A7353764200E}"/>
              </a:ext>
            </a:extLst>
          </p:cNvPr>
          <p:cNvSpPr>
            <a:spLocks noGrp="1"/>
          </p:cNvSpPr>
          <p:nvPr>
            <p:ph type="ctrTitle" hasCustomPrompt="1"/>
          </p:nvPr>
        </p:nvSpPr>
        <p:spPr>
          <a:xfrm>
            <a:off x="522000" y="3517900"/>
            <a:ext cx="2660938" cy="2936900"/>
          </a:xfrm>
        </p:spPr>
        <p:txBody>
          <a:bodyPr anchor="b"/>
          <a:lstStyle>
            <a:lvl1pPr algn="l">
              <a:lnSpc>
                <a:spcPct val="95000"/>
              </a:lnSpc>
              <a:defRPr sz="4000">
                <a:solidFill>
                  <a:srgbClr val="F74030"/>
                </a:solidFill>
              </a:defRPr>
            </a:lvl1pPr>
          </a:lstStyle>
          <a:p>
            <a:r>
              <a:rPr lang="da-DK" dirty="0"/>
              <a:t>Klik for at tilføje titel</a:t>
            </a:r>
          </a:p>
        </p:txBody>
      </p:sp>
      <p:sp>
        <p:nvSpPr>
          <p:cNvPr id="21" name="Subtitle 2">
            <a:extLst>
              <a:ext uri="{FF2B5EF4-FFF2-40B4-BE49-F238E27FC236}">
                <a16:creationId xmlns:a16="http://schemas.microsoft.com/office/drawing/2014/main" id="{35AB335D-B66A-21C4-66D1-2DBB00AAA7AA}"/>
              </a:ext>
            </a:extLst>
          </p:cNvPr>
          <p:cNvSpPr>
            <a:spLocks noGrp="1"/>
          </p:cNvSpPr>
          <p:nvPr>
            <p:ph type="subTitle" idx="1" hasCustomPrompt="1"/>
          </p:nvPr>
        </p:nvSpPr>
        <p:spPr>
          <a:xfrm>
            <a:off x="540000" y="539749"/>
            <a:ext cx="2642938" cy="2797175"/>
          </a:xfrm>
        </p:spPr>
        <p:txBody>
          <a:bodyPr/>
          <a:lstStyle>
            <a:lvl1pPr marL="0" indent="0" algn="l">
              <a:lnSpc>
                <a:spcPct val="100000"/>
              </a:lnSpc>
              <a:spcBef>
                <a:spcPts val="0"/>
              </a:spcBef>
              <a:spcAft>
                <a:spcPts val="1200"/>
              </a:spcAft>
              <a:buFont typeface="Arial" panose="020B0604020202020204" pitchFamily="34" charset="0"/>
              <a:buNone/>
              <a:defRPr sz="1000" b="0">
                <a:solidFill>
                  <a:schemeClr val="tx2"/>
                </a:solidFill>
                <a:latin typeface="+mn-lt"/>
              </a:defRPr>
            </a:lvl1pPr>
            <a:lvl2pPr marL="0" indent="0" algn="l">
              <a:lnSpc>
                <a:spcPct val="100000"/>
              </a:lnSpc>
              <a:spcBef>
                <a:spcPts val="0"/>
              </a:spcBef>
              <a:spcAft>
                <a:spcPts val="1200"/>
              </a:spcAft>
              <a:buFont typeface="Arial" panose="020B0604020202020204" pitchFamily="34" charset="0"/>
              <a:buNone/>
              <a:defRPr sz="1000" b="0">
                <a:solidFill>
                  <a:schemeClr val="tx2"/>
                </a:solidFill>
                <a:latin typeface="+mn-lt"/>
              </a:defRPr>
            </a:lvl2pPr>
            <a:lvl3pPr marL="0" indent="0" algn="l">
              <a:lnSpc>
                <a:spcPct val="100000"/>
              </a:lnSpc>
              <a:spcBef>
                <a:spcPts val="0"/>
              </a:spcBef>
              <a:spcAft>
                <a:spcPts val="1200"/>
              </a:spcAft>
              <a:buFont typeface="Arial" panose="020B0604020202020204" pitchFamily="34" charset="0"/>
              <a:buNone/>
              <a:defRPr sz="1000" b="0">
                <a:solidFill>
                  <a:schemeClr val="tx2"/>
                </a:solidFill>
                <a:latin typeface="+mn-lt"/>
              </a:defRPr>
            </a:lvl3pPr>
            <a:lvl4pPr marL="0" indent="0" algn="l">
              <a:lnSpc>
                <a:spcPct val="100000"/>
              </a:lnSpc>
              <a:spcBef>
                <a:spcPts val="0"/>
              </a:spcBef>
              <a:spcAft>
                <a:spcPts val="1200"/>
              </a:spcAft>
              <a:buFont typeface="Arial" panose="020B0604020202020204" pitchFamily="34" charset="0"/>
              <a:buNone/>
              <a:defRPr sz="1000" b="0">
                <a:solidFill>
                  <a:schemeClr val="tx2"/>
                </a:solidFill>
                <a:latin typeface="+mn-lt"/>
              </a:defRPr>
            </a:lvl4pPr>
            <a:lvl5pPr marL="0" indent="0" algn="l">
              <a:lnSpc>
                <a:spcPct val="100000"/>
              </a:lnSpc>
              <a:spcBef>
                <a:spcPts val="0"/>
              </a:spcBef>
              <a:spcAft>
                <a:spcPts val="1200"/>
              </a:spcAft>
              <a:buFont typeface="Arial" panose="020B0604020202020204" pitchFamily="34" charset="0"/>
              <a:buNone/>
              <a:defRPr sz="1000" b="0">
                <a:solidFill>
                  <a:schemeClr val="tx2"/>
                </a:solidFill>
                <a:latin typeface="+mn-lt"/>
              </a:defRPr>
            </a:lvl5pPr>
            <a:lvl6pPr marL="0" indent="0" algn="l">
              <a:lnSpc>
                <a:spcPct val="100000"/>
              </a:lnSpc>
              <a:spcBef>
                <a:spcPts val="0"/>
              </a:spcBef>
              <a:spcAft>
                <a:spcPts val="1200"/>
              </a:spcAft>
              <a:buFont typeface="Arial" panose="020B0604020202020204" pitchFamily="34" charset="0"/>
              <a:buNone/>
              <a:defRPr sz="1000" b="0">
                <a:solidFill>
                  <a:schemeClr val="tx2"/>
                </a:solidFill>
                <a:latin typeface="+mn-lt"/>
              </a:defRPr>
            </a:lvl6pPr>
            <a:lvl7pPr marL="0" indent="0" algn="l">
              <a:lnSpc>
                <a:spcPct val="100000"/>
              </a:lnSpc>
              <a:spcBef>
                <a:spcPts val="0"/>
              </a:spcBef>
              <a:spcAft>
                <a:spcPts val="1200"/>
              </a:spcAft>
              <a:buFont typeface="Arial" panose="020B0604020202020204" pitchFamily="34" charset="0"/>
              <a:buNone/>
              <a:defRPr sz="1000" b="0">
                <a:solidFill>
                  <a:schemeClr val="tx2"/>
                </a:solidFill>
                <a:latin typeface="+mn-lt"/>
              </a:defRPr>
            </a:lvl7pPr>
            <a:lvl8pPr marL="0" indent="0" algn="l">
              <a:lnSpc>
                <a:spcPct val="100000"/>
              </a:lnSpc>
              <a:spcBef>
                <a:spcPts val="0"/>
              </a:spcBef>
              <a:spcAft>
                <a:spcPts val="1200"/>
              </a:spcAft>
              <a:buFont typeface="Arial" panose="020B0604020202020204" pitchFamily="34" charset="0"/>
              <a:buNone/>
              <a:defRPr sz="1000" b="0">
                <a:solidFill>
                  <a:schemeClr val="tx2"/>
                </a:solidFill>
                <a:latin typeface="+mn-lt"/>
              </a:defRPr>
            </a:lvl8pPr>
            <a:lvl9pPr marL="0" indent="0" algn="l">
              <a:lnSpc>
                <a:spcPct val="100000"/>
              </a:lnSpc>
              <a:spcBef>
                <a:spcPts val="0"/>
              </a:spcBef>
              <a:spcAft>
                <a:spcPts val="1200"/>
              </a:spcAft>
              <a:buFont typeface="Arial" panose="020B0604020202020204" pitchFamily="34" charset="0"/>
              <a:buNone/>
              <a:tabLst/>
              <a:defRPr sz="1000" b="0">
                <a:solidFill>
                  <a:schemeClr val="tx2"/>
                </a:solidFill>
                <a:latin typeface="+mn-lt"/>
              </a:defRPr>
            </a:lvl9pPr>
          </a:lstStyle>
          <a:p>
            <a:r>
              <a:rPr lang="da-DK" dirty="0"/>
              <a:t>Klik for at tilføje tekst</a:t>
            </a:r>
          </a:p>
          <a:p>
            <a:pPr lvl="1"/>
            <a:r>
              <a:rPr lang="da-DK" noProof="0" dirty="0"/>
              <a:t>Anden niveau</a:t>
            </a:r>
          </a:p>
          <a:p>
            <a:pPr lvl="2"/>
            <a:r>
              <a:rPr lang="da-DK" noProof="0" dirty="0"/>
              <a:t>Tredje niveau</a:t>
            </a:r>
          </a:p>
          <a:p>
            <a:pPr lvl="3"/>
            <a:r>
              <a:rPr lang="da-DK" noProof="0" dirty="0"/>
              <a:t>Fjerde niveau</a:t>
            </a:r>
          </a:p>
          <a:p>
            <a:pPr lvl="4"/>
            <a:r>
              <a:rPr lang="da-DK" noProof="0" dirty="0"/>
              <a:t>Femte niveau</a:t>
            </a:r>
          </a:p>
          <a:p>
            <a:pPr lvl="5"/>
            <a:r>
              <a:rPr lang="da-DK" noProof="0" dirty="0"/>
              <a:t>Sjette niveau</a:t>
            </a:r>
          </a:p>
          <a:p>
            <a:pPr lvl="6"/>
            <a:r>
              <a:rPr lang="da-DK" noProof="0" dirty="0"/>
              <a:t>Syvende niveau</a:t>
            </a:r>
          </a:p>
          <a:p>
            <a:pPr lvl="7"/>
            <a:r>
              <a:rPr lang="da-DK" noProof="0" dirty="0"/>
              <a:t>Ottende niveau</a:t>
            </a:r>
          </a:p>
          <a:p>
            <a:pPr lvl="8"/>
            <a:r>
              <a:rPr lang="da-DK" noProof="0" dirty="0"/>
              <a:t>Niende niveau</a:t>
            </a:r>
            <a:endParaRPr lang="da-DK" dirty="0"/>
          </a:p>
        </p:txBody>
      </p:sp>
      <p:sp>
        <p:nvSpPr>
          <p:cNvPr id="22" name="Text Placeholder note">
            <a:extLst>
              <a:ext uri="{FF2B5EF4-FFF2-40B4-BE49-F238E27FC236}">
                <a16:creationId xmlns:a16="http://schemas.microsoft.com/office/drawing/2014/main" id="{D8A61983-364B-76C0-74E6-FBC6736E22DE}"/>
              </a:ext>
            </a:extLst>
          </p:cNvPr>
          <p:cNvSpPr>
            <a:spLocks noGrp="1"/>
          </p:cNvSpPr>
          <p:nvPr>
            <p:ph type="body" sz="quarter" idx="17" hasCustomPrompt="1"/>
          </p:nvPr>
        </p:nvSpPr>
        <p:spPr>
          <a:xfrm>
            <a:off x="3362325" y="6498000"/>
            <a:ext cx="5464800" cy="180725"/>
          </a:xfrm>
        </p:spPr>
        <p:txBody>
          <a:bodyPr anchor="ctr" anchorCtr="0"/>
          <a:lstStyle>
            <a:lvl1pPr marL="0" indent="0" algn="l">
              <a:spcAft>
                <a:spcPts val="300"/>
              </a:spcAft>
              <a:buFont typeface="Arial" panose="020B0604020202020204" pitchFamily="34" charset="0"/>
              <a:buNone/>
              <a:defRPr sz="700" i="0">
                <a:solidFill>
                  <a:schemeClr val="tx2"/>
                </a:solidFill>
              </a:defRPr>
            </a:lvl1pPr>
            <a:lvl2pPr marL="0" indent="0">
              <a:lnSpc>
                <a:spcPct val="100000"/>
              </a:lnSpc>
              <a:spcBef>
                <a:spcPts val="0"/>
              </a:spcBef>
              <a:spcAft>
                <a:spcPts val="300"/>
              </a:spcAft>
              <a:buFont typeface="Arial" panose="020B0604020202020204" pitchFamily="34" charset="0"/>
              <a:buNone/>
              <a:defRPr sz="700" b="0">
                <a:solidFill>
                  <a:schemeClr val="tx2"/>
                </a:solidFill>
                <a:latin typeface="+mn-lt"/>
              </a:defRPr>
            </a:lvl2pPr>
            <a:lvl3pPr marL="0" indent="0">
              <a:lnSpc>
                <a:spcPct val="100000"/>
              </a:lnSpc>
              <a:spcBef>
                <a:spcPts val="0"/>
              </a:spcBef>
              <a:spcAft>
                <a:spcPts val="300"/>
              </a:spcAft>
              <a:buFont typeface="Arial" panose="020B0604020202020204" pitchFamily="34" charset="0"/>
              <a:buNone/>
              <a:defRPr sz="700" b="0">
                <a:solidFill>
                  <a:schemeClr val="tx2"/>
                </a:solidFill>
                <a:latin typeface="+mn-lt"/>
              </a:defRPr>
            </a:lvl3pPr>
            <a:lvl4pPr marL="0" indent="0">
              <a:lnSpc>
                <a:spcPct val="100000"/>
              </a:lnSpc>
              <a:spcBef>
                <a:spcPts val="0"/>
              </a:spcBef>
              <a:spcAft>
                <a:spcPts val="300"/>
              </a:spcAft>
              <a:buFont typeface="Arial" panose="020B0604020202020204" pitchFamily="34" charset="0"/>
              <a:buNone/>
              <a:defRPr sz="700" b="0">
                <a:solidFill>
                  <a:schemeClr val="tx2"/>
                </a:solidFill>
                <a:latin typeface="+mn-lt"/>
              </a:defRPr>
            </a:lvl4pPr>
            <a:lvl5pPr marL="0" indent="0">
              <a:lnSpc>
                <a:spcPct val="100000"/>
              </a:lnSpc>
              <a:spcBef>
                <a:spcPts val="0"/>
              </a:spcBef>
              <a:spcAft>
                <a:spcPts val="300"/>
              </a:spcAft>
              <a:buFont typeface="Arial" panose="020B0604020202020204" pitchFamily="34" charset="0"/>
              <a:buNone/>
              <a:defRPr sz="700" b="0">
                <a:solidFill>
                  <a:schemeClr val="tx2"/>
                </a:solidFill>
                <a:latin typeface="+mn-lt"/>
              </a:defRPr>
            </a:lvl5pPr>
            <a:lvl6pPr marL="0" indent="0">
              <a:lnSpc>
                <a:spcPct val="100000"/>
              </a:lnSpc>
              <a:spcBef>
                <a:spcPts val="0"/>
              </a:spcBef>
              <a:spcAft>
                <a:spcPts val="300"/>
              </a:spcAft>
              <a:buNone/>
              <a:defRPr sz="700" b="0">
                <a:solidFill>
                  <a:schemeClr val="tx2"/>
                </a:solidFill>
                <a:latin typeface="+mn-lt"/>
              </a:defRPr>
            </a:lvl6pPr>
            <a:lvl7pPr>
              <a:lnSpc>
                <a:spcPct val="100000"/>
              </a:lnSpc>
              <a:spcBef>
                <a:spcPts val="0"/>
              </a:spcBef>
              <a:spcAft>
                <a:spcPts val="300"/>
              </a:spcAft>
              <a:buNone/>
              <a:defRPr sz="700" b="0">
                <a:solidFill>
                  <a:schemeClr val="tx2"/>
                </a:solidFill>
                <a:latin typeface="+mn-lt"/>
              </a:defRPr>
            </a:lvl7pPr>
            <a:lvl8pPr>
              <a:lnSpc>
                <a:spcPct val="100000"/>
              </a:lnSpc>
              <a:spcBef>
                <a:spcPts val="0"/>
              </a:spcBef>
              <a:spcAft>
                <a:spcPts val="300"/>
              </a:spcAft>
              <a:buNone/>
              <a:defRPr sz="700" b="0">
                <a:solidFill>
                  <a:schemeClr val="tx2"/>
                </a:solidFill>
                <a:latin typeface="+mn-lt"/>
              </a:defRPr>
            </a:lvl8pPr>
            <a:lvl9pPr>
              <a:lnSpc>
                <a:spcPct val="100000"/>
              </a:lnSpc>
              <a:spcBef>
                <a:spcPts val="0"/>
              </a:spcBef>
              <a:spcAft>
                <a:spcPts val="300"/>
              </a:spcAft>
              <a:buNone/>
              <a:defRPr sz="700" b="0">
                <a:solidFill>
                  <a:schemeClr val="tx2"/>
                </a:solidFill>
                <a:latin typeface="+mn-lt"/>
              </a:defRPr>
            </a:lvl9pPr>
          </a:lstStyle>
          <a:p>
            <a:pPr lvl="0"/>
            <a:r>
              <a:rPr lang="da-DK" dirty="0"/>
              <a:t>Klik for at tilføje note</a:t>
            </a:r>
          </a:p>
        </p:txBody>
      </p:sp>
      <p:sp>
        <p:nvSpPr>
          <p:cNvPr id="23" name="Pladsholder til dato 22">
            <a:extLst>
              <a:ext uri="{FF2B5EF4-FFF2-40B4-BE49-F238E27FC236}">
                <a16:creationId xmlns:a16="http://schemas.microsoft.com/office/drawing/2014/main" id="{FF63252F-53E3-E1E6-6127-5E2848893CA8}"/>
              </a:ext>
            </a:extLst>
          </p:cNvPr>
          <p:cNvSpPr>
            <a:spLocks noGrp="1"/>
          </p:cNvSpPr>
          <p:nvPr>
            <p:ph type="dt" sz="half" idx="18"/>
          </p:nvPr>
        </p:nvSpPr>
        <p:spPr/>
        <p:txBody>
          <a:bodyPr/>
          <a:lstStyle>
            <a:lvl1pPr>
              <a:defRPr>
                <a:solidFill>
                  <a:schemeClr val="tx2"/>
                </a:solidFill>
              </a:defRPr>
            </a:lvl1pPr>
          </a:lstStyle>
          <a:p>
            <a:fld id="{7C7EDF5C-7FDB-4E1F-B9E5-81932782DD6D}" type="datetime3">
              <a:rPr lang="da-DK" smtClean="0"/>
              <a:pPr/>
              <a:t>30.04.2026</a:t>
            </a:fld>
            <a:endParaRPr lang="da-DK" dirty="0"/>
          </a:p>
        </p:txBody>
      </p:sp>
      <p:sp>
        <p:nvSpPr>
          <p:cNvPr id="24" name="Pladsholder til sidefod 23">
            <a:extLst>
              <a:ext uri="{FF2B5EF4-FFF2-40B4-BE49-F238E27FC236}">
                <a16:creationId xmlns:a16="http://schemas.microsoft.com/office/drawing/2014/main" id="{0CBA106D-0CCB-A5A6-547E-0951BC82B42E}"/>
              </a:ext>
            </a:extLst>
          </p:cNvPr>
          <p:cNvSpPr>
            <a:spLocks noGrp="1"/>
          </p:cNvSpPr>
          <p:nvPr>
            <p:ph type="ftr" sz="quarter" idx="19"/>
          </p:nvPr>
        </p:nvSpPr>
        <p:spPr/>
        <p:txBody>
          <a:bodyPr/>
          <a:lstStyle>
            <a:lvl1pPr>
              <a:defRPr>
                <a:solidFill>
                  <a:schemeClr val="tx2"/>
                </a:solidFill>
              </a:defRPr>
            </a:lvl1pPr>
          </a:lstStyle>
          <a:p>
            <a:r>
              <a:rPr lang="da-DK" dirty="0"/>
              <a:t>Hjerteforeningen</a:t>
            </a:r>
          </a:p>
        </p:txBody>
      </p:sp>
      <p:sp>
        <p:nvSpPr>
          <p:cNvPr id="25" name="Pladsholder til slidenummer 24">
            <a:extLst>
              <a:ext uri="{FF2B5EF4-FFF2-40B4-BE49-F238E27FC236}">
                <a16:creationId xmlns:a16="http://schemas.microsoft.com/office/drawing/2014/main" id="{398BD7D0-450F-7F18-1136-0B5C7F724F53}"/>
              </a:ext>
            </a:extLst>
          </p:cNvPr>
          <p:cNvSpPr>
            <a:spLocks noGrp="1"/>
          </p:cNvSpPr>
          <p:nvPr>
            <p:ph type="sldNum" sz="quarter" idx="20"/>
          </p:nvPr>
        </p:nvSpPr>
        <p:spPr/>
        <p:txBody>
          <a:bodyPr/>
          <a:lstStyle>
            <a:lvl1pPr>
              <a:defRPr>
                <a:solidFill>
                  <a:schemeClr val="tx2"/>
                </a:solidFill>
              </a:defRPr>
            </a:lvl1p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041047128"/>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fslutning">
    <p:bg>
      <p:bgPr>
        <a:solidFill>
          <a:schemeClr val="accent1"/>
        </a:solidFill>
        <a:effectLst/>
      </p:bgPr>
    </p:bg>
    <p:spTree>
      <p:nvGrpSpPr>
        <p:cNvPr id="1" name=""/>
        <p:cNvGrpSpPr/>
        <p:nvPr/>
      </p:nvGrpSpPr>
      <p:grpSpPr>
        <a:xfrm>
          <a:off x="0" y="0"/>
          <a:ext cx="0" cy="0"/>
          <a:chOff x="0" y="0"/>
          <a:chExt cx="0" cy="0"/>
        </a:xfrm>
      </p:grpSpPr>
      <p:sp>
        <p:nvSpPr>
          <p:cNvPr id="8" name="Footer Placeholder 8" hidden="1">
            <a:extLst>
              <a:ext uri="{FF2B5EF4-FFF2-40B4-BE49-F238E27FC236}">
                <a16:creationId xmlns:a16="http://schemas.microsoft.com/office/drawing/2014/main" id="{B6981A3E-B3C5-4F78-81B7-270B06EFC912}"/>
              </a:ext>
            </a:extLst>
          </p:cNvPr>
          <p:cNvSpPr>
            <a:spLocks noGrp="1"/>
          </p:cNvSpPr>
          <p:nvPr>
            <p:ph type="ftr" sz="quarter" idx="16"/>
          </p:nvPr>
        </p:nvSpPr>
        <p:spPr>
          <a:xfrm>
            <a:off x="0" y="6858000"/>
            <a:ext cx="0" cy="0"/>
          </a:xfrm>
        </p:spPr>
        <p:txBody>
          <a:bodyPr/>
          <a:lstStyle>
            <a:lvl1pPr>
              <a:defRPr sz="100">
                <a:noFill/>
              </a:defRPr>
            </a:lvl1pPr>
          </a:lstStyle>
          <a:p>
            <a:r>
              <a:rPr lang="da-DK" dirty="0"/>
              <a:t>Hjerteforeningen</a:t>
            </a:r>
          </a:p>
        </p:txBody>
      </p:sp>
      <p:sp>
        <p:nvSpPr>
          <p:cNvPr id="9" name="Slide Number Placeholder 10" hidden="1">
            <a:extLst>
              <a:ext uri="{FF2B5EF4-FFF2-40B4-BE49-F238E27FC236}">
                <a16:creationId xmlns:a16="http://schemas.microsoft.com/office/drawing/2014/main" id="{8735CF21-6327-43B3-A6B4-E856B24D6FD7}"/>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20" name="Date Placeholder 6" hidden="1">
            <a:extLst>
              <a:ext uri="{FF2B5EF4-FFF2-40B4-BE49-F238E27FC236}">
                <a16:creationId xmlns:a16="http://schemas.microsoft.com/office/drawing/2014/main" id="{1C41A489-3663-7830-A556-612B9A00B056}"/>
              </a:ext>
            </a:extLst>
          </p:cNvPr>
          <p:cNvSpPr>
            <a:spLocks noGrp="1"/>
          </p:cNvSpPr>
          <p:nvPr>
            <p:ph type="dt" sz="half" idx="15"/>
          </p:nvPr>
        </p:nvSpPr>
        <p:spPr>
          <a:xfrm>
            <a:off x="0" y="6858000"/>
            <a:ext cx="0" cy="0"/>
          </a:xfrm>
        </p:spPr>
        <p:txBody>
          <a:bodyPr/>
          <a:lstStyle>
            <a:lvl1pPr>
              <a:defRPr sz="100">
                <a:noFill/>
              </a:defRPr>
            </a:lvl1pPr>
          </a:lstStyle>
          <a:p>
            <a:fld id="{32550B0A-3DBC-4913-AFF7-EF19039D4FF7}" type="datetime3">
              <a:rPr lang="da-DK" smtClean="0"/>
              <a:t>30.04.2026</a:t>
            </a:fld>
            <a:endParaRPr lang="da-DK" dirty="0"/>
          </a:p>
        </p:txBody>
      </p:sp>
      <p:sp>
        <p:nvSpPr>
          <p:cNvPr id="4" name="Baggrund">
            <a:extLst>
              <a:ext uri="{FF2B5EF4-FFF2-40B4-BE49-F238E27FC236}">
                <a16:creationId xmlns:a16="http://schemas.microsoft.com/office/drawing/2014/main" id="{083BB574-80E4-55D6-CB93-765C09879F9E}"/>
              </a:ext>
            </a:extLst>
          </p:cNvPr>
          <p:cNvSpPr>
            <a:spLocks noGrp="1" noRot="1" noMove="1" noResize="1" noEditPoints="1" noAdjustHandles="1" noChangeArrowheads="1" noChangeShapeType="1"/>
          </p:cNvSpPr>
          <p:nvPr userDrawn="1"/>
        </p:nvSpPr>
        <p:spPr bwMode="white">
          <a:xfrm>
            <a:off x="0" y="0"/>
            <a:ext cx="12193200" cy="6858000"/>
          </a:xfrm>
          <a:prstGeom prst="rect">
            <a:avLst/>
          </a:prstGeom>
          <a:solidFill>
            <a:srgbClr val="4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pic>
        <p:nvPicPr>
          <p:cNvPr id="2" name="Logo">
            <a:extLst>
              <a:ext uri="{FF2B5EF4-FFF2-40B4-BE49-F238E27FC236}">
                <a16:creationId xmlns:a16="http://schemas.microsoft.com/office/drawing/2014/main" id="{E1DA10F3-8141-D94A-BB7D-504627EF15E1}"/>
              </a:ext>
            </a:extLst>
          </p:cNvPr>
          <p:cNvPicPr>
            <a:picLocks noGrp="1" noRot="1" noChangeAspect="1" noMove="1" noResize="1" noEditPoints="1" noAdjustHandles="1" noChangeArrowheads="1" noChangeShapeType="1" noCrop="1"/>
          </p:cNvPicPr>
          <p:nvPr userDrawn="1"/>
        </p:nvPicPr>
        <p:blipFill>
          <a:blip>
            <a:extLst>
              <a:ext uri="{96DAC541-7B7A-43D3-8B79-37D633B846F1}">
                <asvg:svgBlip xmlns:asvg="http://schemas.microsoft.com/office/drawing/2016/SVG/main" r:embed="rId2"/>
              </a:ext>
            </a:extLst>
          </a:blip>
          <a:stretch>
            <a:fillRect/>
          </a:stretch>
        </p:blipFill>
        <p:spPr bwMode="black">
          <a:xfrm>
            <a:off x="10195857" y="5871600"/>
            <a:ext cx="1454400" cy="597671"/>
          </a:xfrm>
          <a:prstGeom prst="rect">
            <a:avLst/>
          </a:prstGeom>
        </p:spPr>
      </p:pic>
      <p:sp>
        <p:nvSpPr>
          <p:cNvPr id="7" name="Grafik streg">
            <a:extLst>
              <a:ext uri="{FF2B5EF4-FFF2-40B4-BE49-F238E27FC236}">
                <a16:creationId xmlns:a16="http://schemas.microsoft.com/office/drawing/2014/main" id="{1134787B-66E1-6C9F-C372-4893492A23E1}"/>
              </a:ext>
            </a:extLst>
          </p:cNvPr>
          <p:cNvSpPr>
            <a:spLocks noGrp="1" noRot="1" noMove="1" noResize="1" noEditPoints="1" noAdjustHandles="1" noChangeArrowheads="1" noChangeShapeType="1"/>
          </p:cNvSpPr>
          <p:nvPr userDrawn="1"/>
        </p:nvSpPr>
        <p:spPr>
          <a:xfrm>
            <a:off x="539749" y="6194592"/>
            <a:ext cx="1180345" cy="122071"/>
          </a:xfrm>
          <a:custGeom>
            <a:avLst/>
            <a:gdLst>
              <a:gd name="connsiteX0" fmla="*/ 0 w 360746"/>
              <a:gd name="connsiteY0" fmla="*/ 0 h 45763"/>
              <a:gd name="connsiteX1" fmla="*/ 360746 w 360746"/>
              <a:gd name="connsiteY1" fmla="*/ 0 h 45763"/>
              <a:gd name="connsiteX2" fmla="*/ 360746 w 360746"/>
              <a:gd name="connsiteY2" fmla="*/ 45763 h 45763"/>
              <a:gd name="connsiteX3" fmla="*/ 0 w 360746"/>
              <a:gd name="connsiteY3" fmla="*/ 45763 h 45763"/>
            </a:gdLst>
            <a:ahLst/>
            <a:cxnLst>
              <a:cxn ang="0">
                <a:pos x="connsiteX0" y="connsiteY0"/>
              </a:cxn>
              <a:cxn ang="0">
                <a:pos x="connsiteX1" y="connsiteY1"/>
              </a:cxn>
              <a:cxn ang="0">
                <a:pos x="connsiteX2" y="connsiteY2"/>
              </a:cxn>
              <a:cxn ang="0">
                <a:pos x="connsiteX3" y="connsiteY3"/>
              </a:cxn>
            </a:cxnLst>
            <a:rect l="l" t="t" r="r" b="b"/>
            <a:pathLst>
              <a:path w="360746" h="45763">
                <a:moveTo>
                  <a:pt x="0" y="0"/>
                </a:moveTo>
                <a:lnTo>
                  <a:pt x="360746" y="0"/>
                </a:lnTo>
                <a:lnTo>
                  <a:pt x="360746" y="45763"/>
                </a:lnTo>
                <a:lnTo>
                  <a:pt x="0" y="45763"/>
                </a:lnTo>
                <a:close/>
              </a:path>
            </a:pathLst>
          </a:custGeom>
          <a:solidFill>
            <a:schemeClr val="accent1"/>
          </a:solidFill>
          <a:ln w="0" cap="flat">
            <a:noFill/>
            <a:prstDash val="solid"/>
            <a:miter/>
          </a:ln>
        </p:spPr>
        <p:txBody>
          <a:bodyPr rtlCol="0" anchor="ctr"/>
          <a:lstStyle/>
          <a:p>
            <a:endParaRPr lang="da-DK" dirty="0"/>
          </a:p>
        </p:txBody>
      </p:sp>
      <p:sp>
        <p:nvSpPr>
          <p:cNvPr id="18" name="Title 1">
            <a:extLst>
              <a:ext uri="{FF2B5EF4-FFF2-40B4-BE49-F238E27FC236}">
                <a16:creationId xmlns:a16="http://schemas.microsoft.com/office/drawing/2014/main" id="{C217B01A-1201-3270-0F39-A7353764200E}"/>
              </a:ext>
            </a:extLst>
          </p:cNvPr>
          <p:cNvSpPr>
            <a:spLocks noGrp="1"/>
          </p:cNvSpPr>
          <p:nvPr>
            <p:ph type="ctrTitle" hasCustomPrompt="1"/>
          </p:nvPr>
        </p:nvSpPr>
        <p:spPr>
          <a:xfrm>
            <a:off x="540000" y="3341520"/>
            <a:ext cx="7400700" cy="2342879"/>
          </a:xfrm>
        </p:spPr>
        <p:txBody>
          <a:bodyPr anchor="b" anchorCtr="0"/>
          <a:lstStyle>
            <a:lvl1pPr algn="l">
              <a:lnSpc>
                <a:spcPct val="90000"/>
              </a:lnSpc>
              <a:defRPr sz="6600">
                <a:solidFill>
                  <a:schemeClr val="accent1"/>
                </a:solidFill>
              </a:defRPr>
            </a:lvl1pPr>
          </a:lstStyle>
          <a:p>
            <a:r>
              <a:rPr lang="da-DK" dirty="0"/>
              <a:t>Klik for at tilføje Tak for i dag</a:t>
            </a:r>
          </a:p>
        </p:txBody>
      </p:sp>
      <p:sp>
        <p:nvSpPr>
          <p:cNvPr id="3" name="Pladsholder til tekst 2">
            <a:extLst>
              <a:ext uri="{FF2B5EF4-FFF2-40B4-BE49-F238E27FC236}">
                <a16:creationId xmlns:a16="http://schemas.microsoft.com/office/drawing/2014/main" id="{7FE0FC1A-C257-AA0A-813F-B8DF1C7B40B4}"/>
              </a:ext>
            </a:extLst>
          </p:cNvPr>
          <p:cNvSpPr>
            <a:spLocks noGrp="1"/>
          </p:cNvSpPr>
          <p:nvPr>
            <p:ph type="body" sz="quarter" idx="18" hasCustomPrompt="1"/>
          </p:nvPr>
        </p:nvSpPr>
        <p:spPr>
          <a:xfrm>
            <a:off x="539750" y="752715"/>
            <a:ext cx="2643188" cy="216000"/>
          </a:xfrm>
        </p:spPr>
        <p:txBody>
          <a:bodyPr/>
          <a:lstStyle>
            <a:lvl1pPr marL="0" indent="0">
              <a:lnSpc>
                <a:spcPct val="100000"/>
              </a:lnSpc>
              <a:spcBef>
                <a:spcPts val="0"/>
              </a:spcBef>
              <a:spcAft>
                <a:spcPts val="0"/>
              </a:spcAft>
              <a:buNone/>
              <a:defRPr sz="1200" b="0">
                <a:solidFill>
                  <a:schemeClr val="tx2"/>
                </a:solidFill>
                <a:latin typeface="+mn-lt"/>
              </a:defRPr>
            </a:lvl1pPr>
            <a:lvl2pPr marL="0" indent="0">
              <a:lnSpc>
                <a:spcPct val="100000"/>
              </a:lnSpc>
              <a:spcBef>
                <a:spcPts val="0"/>
              </a:spcBef>
              <a:spcAft>
                <a:spcPts val="0"/>
              </a:spcAft>
              <a:buNone/>
              <a:defRPr sz="1400" b="0">
                <a:solidFill>
                  <a:schemeClr val="tx2"/>
                </a:solidFill>
                <a:latin typeface="+mn-lt"/>
              </a:defRPr>
            </a:lvl2pPr>
            <a:lvl3pPr marL="0" indent="0">
              <a:lnSpc>
                <a:spcPct val="100000"/>
              </a:lnSpc>
              <a:spcBef>
                <a:spcPts val="0"/>
              </a:spcBef>
              <a:spcAft>
                <a:spcPts val="0"/>
              </a:spcAft>
              <a:buNone/>
              <a:defRPr sz="1400" b="0">
                <a:solidFill>
                  <a:schemeClr val="tx2"/>
                </a:solidFill>
                <a:latin typeface="+mn-lt"/>
              </a:defRPr>
            </a:lvl3pPr>
            <a:lvl4pPr marL="0">
              <a:lnSpc>
                <a:spcPct val="100000"/>
              </a:lnSpc>
              <a:spcBef>
                <a:spcPts val="0"/>
              </a:spcBef>
              <a:spcAft>
                <a:spcPts val="0"/>
              </a:spcAft>
              <a:buNone/>
              <a:defRPr sz="1400" b="0">
                <a:solidFill>
                  <a:schemeClr val="tx2"/>
                </a:solidFill>
                <a:latin typeface="+mn-lt"/>
              </a:defRPr>
            </a:lvl4pPr>
            <a:lvl5pPr marL="0">
              <a:lnSpc>
                <a:spcPct val="100000"/>
              </a:lnSpc>
              <a:spcBef>
                <a:spcPts val="0"/>
              </a:spcBef>
              <a:spcAft>
                <a:spcPts val="0"/>
              </a:spcAft>
              <a:buNone/>
              <a:defRPr sz="1400" b="0">
                <a:solidFill>
                  <a:schemeClr val="tx2"/>
                </a:solidFill>
                <a:latin typeface="+mn-lt"/>
              </a:defRPr>
            </a:lvl5pPr>
            <a:lvl6pPr marL="0" indent="0">
              <a:lnSpc>
                <a:spcPct val="100000"/>
              </a:lnSpc>
              <a:spcBef>
                <a:spcPts val="0"/>
              </a:spcBef>
              <a:spcAft>
                <a:spcPts val="0"/>
              </a:spcAft>
              <a:buNone/>
              <a:defRPr sz="1400" b="0">
                <a:solidFill>
                  <a:schemeClr val="tx2"/>
                </a:solidFill>
                <a:latin typeface="+mn-lt"/>
              </a:defRPr>
            </a:lvl6pPr>
            <a:lvl7pPr marL="0">
              <a:lnSpc>
                <a:spcPct val="100000"/>
              </a:lnSpc>
              <a:spcBef>
                <a:spcPts val="0"/>
              </a:spcBef>
              <a:spcAft>
                <a:spcPts val="0"/>
              </a:spcAft>
              <a:buNone/>
              <a:defRPr sz="1400" b="0">
                <a:solidFill>
                  <a:schemeClr val="tx2"/>
                </a:solidFill>
                <a:latin typeface="+mn-lt"/>
              </a:defRPr>
            </a:lvl7pPr>
            <a:lvl8pPr marL="0">
              <a:lnSpc>
                <a:spcPct val="100000"/>
              </a:lnSpc>
              <a:spcBef>
                <a:spcPts val="0"/>
              </a:spcBef>
              <a:spcAft>
                <a:spcPts val="0"/>
              </a:spcAft>
              <a:buNone/>
              <a:defRPr sz="1400" b="0">
                <a:solidFill>
                  <a:schemeClr val="tx2"/>
                </a:solidFill>
                <a:latin typeface="+mn-lt"/>
              </a:defRPr>
            </a:lvl8pPr>
            <a:lvl9pPr marL="0">
              <a:lnSpc>
                <a:spcPct val="100000"/>
              </a:lnSpc>
              <a:spcBef>
                <a:spcPts val="0"/>
              </a:spcBef>
              <a:spcAft>
                <a:spcPts val="0"/>
              </a:spcAft>
              <a:buNone/>
              <a:defRPr sz="1400" b="0">
                <a:solidFill>
                  <a:schemeClr val="tx2"/>
                </a:solidFill>
                <a:latin typeface="+mn-lt"/>
              </a:defRPr>
            </a:lvl9pPr>
          </a:lstStyle>
          <a:p>
            <a:pPr lvl="0"/>
            <a:r>
              <a:rPr lang="da-DK" dirty="0"/>
              <a:t>Klik for at tilføje navn og efternavn</a:t>
            </a:r>
          </a:p>
        </p:txBody>
      </p:sp>
      <p:sp>
        <p:nvSpPr>
          <p:cNvPr id="21" name="Pladsholder til tekst 2">
            <a:extLst>
              <a:ext uri="{FF2B5EF4-FFF2-40B4-BE49-F238E27FC236}">
                <a16:creationId xmlns:a16="http://schemas.microsoft.com/office/drawing/2014/main" id="{2819FF36-40F7-6D3E-71AC-437D522FEB3F}"/>
              </a:ext>
            </a:extLst>
          </p:cNvPr>
          <p:cNvSpPr>
            <a:spLocks noGrp="1"/>
          </p:cNvSpPr>
          <p:nvPr>
            <p:ph type="body" sz="quarter" idx="19" hasCustomPrompt="1"/>
          </p:nvPr>
        </p:nvSpPr>
        <p:spPr>
          <a:xfrm>
            <a:off x="539750" y="947904"/>
            <a:ext cx="2643188" cy="509665"/>
          </a:xfrm>
        </p:spPr>
        <p:txBody>
          <a:bodyPr/>
          <a:lstStyle>
            <a:lvl1pPr marL="0" indent="0">
              <a:lnSpc>
                <a:spcPct val="120000"/>
              </a:lnSpc>
              <a:spcBef>
                <a:spcPts val="0"/>
              </a:spcBef>
              <a:spcAft>
                <a:spcPts val="0"/>
              </a:spcAft>
              <a:buNone/>
              <a:defRPr sz="1200" b="0">
                <a:solidFill>
                  <a:schemeClr val="tx2"/>
                </a:solidFill>
                <a:latin typeface="+mn-lt"/>
              </a:defRPr>
            </a:lvl1pPr>
            <a:lvl2pPr marL="0" indent="0">
              <a:lnSpc>
                <a:spcPct val="100000"/>
              </a:lnSpc>
              <a:spcBef>
                <a:spcPts val="0"/>
              </a:spcBef>
              <a:spcAft>
                <a:spcPts val="0"/>
              </a:spcAft>
              <a:buNone/>
              <a:defRPr sz="1400" b="0">
                <a:solidFill>
                  <a:schemeClr val="tx2"/>
                </a:solidFill>
                <a:latin typeface="+mn-lt"/>
              </a:defRPr>
            </a:lvl2pPr>
            <a:lvl3pPr marL="0" indent="0">
              <a:lnSpc>
                <a:spcPct val="100000"/>
              </a:lnSpc>
              <a:spcBef>
                <a:spcPts val="0"/>
              </a:spcBef>
              <a:spcAft>
                <a:spcPts val="0"/>
              </a:spcAft>
              <a:buNone/>
              <a:defRPr sz="1400" b="0">
                <a:solidFill>
                  <a:schemeClr val="tx2"/>
                </a:solidFill>
                <a:latin typeface="+mn-lt"/>
              </a:defRPr>
            </a:lvl3pPr>
            <a:lvl4pPr marL="0">
              <a:lnSpc>
                <a:spcPct val="100000"/>
              </a:lnSpc>
              <a:spcBef>
                <a:spcPts val="0"/>
              </a:spcBef>
              <a:spcAft>
                <a:spcPts val="0"/>
              </a:spcAft>
              <a:buNone/>
              <a:defRPr sz="1400" b="0">
                <a:solidFill>
                  <a:schemeClr val="tx2"/>
                </a:solidFill>
                <a:latin typeface="+mn-lt"/>
              </a:defRPr>
            </a:lvl4pPr>
            <a:lvl5pPr marL="0">
              <a:lnSpc>
                <a:spcPct val="100000"/>
              </a:lnSpc>
              <a:spcBef>
                <a:spcPts val="0"/>
              </a:spcBef>
              <a:spcAft>
                <a:spcPts val="0"/>
              </a:spcAft>
              <a:buNone/>
              <a:defRPr sz="1400" b="0">
                <a:solidFill>
                  <a:schemeClr val="tx2"/>
                </a:solidFill>
                <a:latin typeface="+mn-lt"/>
              </a:defRPr>
            </a:lvl5pPr>
            <a:lvl6pPr marL="0" indent="0">
              <a:lnSpc>
                <a:spcPct val="100000"/>
              </a:lnSpc>
              <a:spcBef>
                <a:spcPts val="0"/>
              </a:spcBef>
              <a:spcAft>
                <a:spcPts val="0"/>
              </a:spcAft>
              <a:buNone/>
              <a:defRPr sz="1400" b="0">
                <a:solidFill>
                  <a:schemeClr val="tx2"/>
                </a:solidFill>
                <a:latin typeface="+mn-lt"/>
              </a:defRPr>
            </a:lvl6pPr>
            <a:lvl7pPr marL="0">
              <a:lnSpc>
                <a:spcPct val="100000"/>
              </a:lnSpc>
              <a:spcBef>
                <a:spcPts val="0"/>
              </a:spcBef>
              <a:spcAft>
                <a:spcPts val="0"/>
              </a:spcAft>
              <a:buNone/>
              <a:defRPr sz="1400" b="0">
                <a:solidFill>
                  <a:schemeClr val="tx2"/>
                </a:solidFill>
                <a:latin typeface="+mn-lt"/>
              </a:defRPr>
            </a:lvl7pPr>
            <a:lvl8pPr marL="0">
              <a:lnSpc>
                <a:spcPct val="100000"/>
              </a:lnSpc>
              <a:spcBef>
                <a:spcPts val="0"/>
              </a:spcBef>
              <a:spcAft>
                <a:spcPts val="0"/>
              </a:spcAft>
              <a:buNone/>
              <a:defRPr sz="1400" b="0">
                <a:solidFill>
                  <a:schemeClr val="tx2"/>
                </a:solidFill>
                <a:latin typeface="+mn-lt"/>
              </a:defRPr>
            </a:lvl8pPr>
            <a:lvl9pPr marL="0">
              <a:lnSpc>
                <a:spcPct val="100000"/>
              </a:lnSpc>
              <a:spcBef>
                <a:spcPts val="0"/>
              </a:spcBef>
              <a:spcAft>
                <a:spcPts val="0"/>
              </a:spcAft>
              <a:buNone/>
              <a:defRPr sz="1400" b="0">
                <a:solidFill>
                  <a:schemeClr val="tx2"/>
                </a:solidFill>
                <a:latin typeface="+mn-lt"/>
              </a:defRPr>
            </a:lvl9pPr>
          </a:lstStyle>
          <a:p>
            <a:pPr lvl="0"/>
            <a:r>
              <a:rPr lang="da-DK" dirty="0"/>
              <a:t>Klik for at tilføje titel og</a:t>
            </a:r>
            <a:br>
              <a:rPr lang="da-DK" dirty="0"/>
            </a:br>
            <a:r>
              <a:rPr lang="da-DK" dirty="0"/>
              <a:t>Afdeling</a:t>
            </a:r>
          </a:p>
        </p:txBody>
      </p:sp>
      <p:sp>
        <p:nvSpPr>
          <p:cNvPr id="23" name="Pladsholder til tekst 2">
            <a:extLst>
              <a:ext uri="{FF2B5EF4-FFF2-40B4-BE49-F238E27FC236}">
                <a16:creationId xmlns:a16="http://schemas.microsoft.com/office/drawing/2014/main" id="{C2E6475D-2D8B-0138-925B-DCC88EE969A1}"/>
              </a:ext>
            </a:extLst>
          </p:cNvPr>
          <p:cNvSpPr>
            <a:spLocks noGrp="1"/>
          </p:cNvSpPr>
          <p:nvPr>
            <p:ph type="body" sz="quarter" idx="21" hasCustomPrompt="1"/>
          </p:nvPr>
        </p:nvSpPr>
        <p:spPr>
          <a:xfrm>
            <a:off x="539750" y="1639623"/>
            <a:ext cx="2643188" cy="216000"/>
          </a:xfrm>
        </p:spPr>
        <p:txBody>
          <a:bodyPr/>
          <a:lstStyle>
            <a:lvl1pPr marL="0" indent="0">
              <a:lnSpc>
                <a:spcPct val="100000"/>
              </a:lnSpc>
              <a:spcBef>
                <a:spcPts val="0"/>
              </a:spcBef>
              <a:spcAft>
                <a:spcPts val="0"/>
              </a:spcAft>
              <a:buNone/>
              <a:defRPr sz="1200" b="0">
                <a:solidFill>
                  <a:schemeClr val="tx2"/>
                </a:solidFill>
                <a:latin typeface="+mn-lt"/>
              </a:defRPr>
            </a:lvl1pPr>
            <a:lvl2pPr marL="0" indent="0">
              <a:lnSpc>
                <a:spcPct val="100000"/>
              </a:lnSpc>
              <a:spcBef>
                <a:spcPts val="0"/>
              </a:spcBef>
              <a:spcAft>
                <a:spcPts val="0"/>
              </a:spcAft>
              <a:buNone/>
              <a:defRPr sz="1400" b="0">
                <a:solidFill>
                  <a:schemeClr val="tx2"/>
                </a:solidFill>
                <a:latin typeface="+mn-lt"/>
              </a:defRPr>
            </a:lvl2pPr>
            <a:lvl3pPr marL="0" indent="0">
              <a:lnSpc>
                <a:spcPct val="100000"/>
              </a:lnSpc>
              <a:spcBef>
                <a:spcPts val="0"/>
              </a:spcBef>
              <a:spcAft>
                <a:spcPts val="0"/>
              </a:spcAft>
              <a:buNone/>
              <a:defRPr sz="1400" b="0">
                <a:solidFill>
                  <a:schemeClr val="tx2"/>
                </a:solidFill>
                <a:latin typeface="+mn-lt"/>
              </a:defRPr>
            </a:lvl3pPr>
            <a:lvl4pPr marL="0">
              <a:lnSpc>
                <a:spcPct val="100000"/>
              </a:lnSpc>
              <a:spcBef>
                <a:spcPts val="0"/>
              </a:spcBef>
              <a:spcAft>
                <a:spcPts val="0"/>
              </a:spcAft>
              <a:buNone/>
              <a:defRPr sz="1400" b="0">
                <a:solidFill>
                  <a:schemeClr val="tx2"/>
                </a:solidFill>
                <a:latin typeface="+mn-lt"/>
              </a:defRPr>
            </a:lvl4pPr>
            <a:lvl5pPr marL="0">
              <a:lnSpc>
                <a:spcPct val="100000"/>
              </a:lnSpc>
              <a:spcBef>
                <a:spcPts val="0"/>
              </a:spcBef>
              <a:spcAft>
                <a:spcPts val="0"/>
              </a:spcAft>
              <a:buNone/>
              <a:defRPr sz="1400" b="0">
                <a:solidFill>
                  <a:schemeClr val="tx2"/>
                </a:solidFill>
                <a:latin typeface="+mn-lt"/>
              </a:defRPr>
            </a:lvl5pPr>
            <a:lvl6pPr marL="0" indent="0">
              <a:lnSpc>
                <a:spcPct val="100000"/>
              </a:lnSpc>
              <a:spcBef>
                <a:spcPts val="0"/>
              </a:spcBef>
              <a:spcAft>
                <a:spcPts val="0"/>
              </a:spcAft>
              <a:buNone/>
              <a:defRPr sz="1400" b="0">
                <a:solidFill>
                  <a:schemeClr val="tx2"/>
                </a:solidFill>
                <a:latin typeface="+mn-lt"/>
              </a:defRPr>
            </a:lvl6pPr>
            <a:lvl7pPr marL="0">
              <a:lnSpc>
                <a:spcPct val="100000"/>
              </a:lnSpc>
              <a:spcBef>
                <a:spcPts val="0"/>
              </a:spcBef>
              <a:spcAft>
                <a:spcPts val="0"/>
              </a:spcAft>
              <a:buNone/>
              <a:defRPr sz="1400" b="0">
                <a:solidFill>
                  <a:schemeClr val="tx2"/>
                </a:solidFill>
                <a:latin typeface="+mn-lt"/>
              </a:defRPr>
            </a:lvl7pPr>
            <a:lvl8pPr marL="0">
              <a:lnSpc>
                <a:spcPct val="100000"/>
              </a:lnSpc>
              <a:spcBef>
                <a:spcPts val="0"/>
              </a:spcBef>
              <a:spcAft>
                <a:spcPts val="0"/>
              </a:spcAft>
              <a:buNone/>
              <a:defRPr sz="1400" b="0">
                <a:solidFill>
                  <a:schemeClr val="tx2"/>
                </a:solidFill>
                <a:latin typeface="+mn-lt"/>
              </a:defRPr>
            </a:lvl8pPr>
            <a:lvl9pPr marL="0">
              <a:lnSpc>
                <a:spcPct val="100000"/>
              </a:lnSpc>
              <a:spcBef>
                <a:spcPts val="0"/>
              </a:spcBef>
              <a:spcAft>
                <a:spcPts val="0"/>
              </a:spcAft>
              <a:buNone/>
              <a:defRPr sz="1400" b="0">
                <a:solidFill>
                  <a:schemeClr val="tx2"/>
                </a:solidFill>
                <a:latin typeface="+mn-lt"/>
              </a:defRPr>
            </a:lvl9pPr>
          </a:lstStyle>
          <a:p>
            <a:pPr lvl="0"/>
            <a:r>
              <a:rPr lang="da-DK" dirty="0"/>
              <a:t>Klik for at tilføje telefon</a:t>
            </a:r>
          </a:p>
        </p:txBody>
      </p:sp>
      <p:sp>
        <p:nvSpPr>
          <p:cNvPr id="24" name="Pladsholder til tekst 2">
            <a:extLst>
              <a:ext uri="{FF2B5EF4-FFF2-40B4-BE49-F238E27FC236}">
                <a16:creationId xmlns:a16="http://schemas.microsoft.com/office/drawing/2014/main" id="{3B1B49AD-6811-7E72-1FA4-9EEAEA651DB2}"/>
              </a:ext>
            </a:extLst>
          </p:cNvPr>
          <p:cNvSpPr>
            <a:spLocks noGrp="1"/>
          </p:cNvSpPr>
          <p:nvPr>
            <p:ph type="body" sz="quarter" idx="22" hasCustomPrompt="1"/>
          </p:nvPr>
        </p:nvSpPr>
        <p:spPr>
          <a:xfrm>
            <a:off x="539750" y="1868573"/>
            <a:ext cx="2643188" cy="216000"/>
          </a:xfrm>
        </p:spPr>
        <p:txBody>
          <a:bodyPr/>
          <a:lstStyle>
            <a:lvl1pPr marL="0" indent="0">
              <a:lnSpc>
                <a:spcPct val="100000"/>
              </a:lnSpc>
              <a:spcBef>
                <a:spcPts val="0"/>
              </a:spcBef>
              <a:spcAft>
                <a:spcPts val="0"/>
              </a:spcAft>
              <a:buNone/>
              <a:defRPr sz="1200" b="0">
                <a:solidFill>
                  <a:schemeClr val="tx2"/>
                </a:solidFill>
                <a:latin typeface="+mn-lt"/>
              </a:defRPr>
            </a:lvl1pPr>
            <a:lvl2pPr marL="0" indent="0">
              <a:lnSpc>
                <a:spcPct val="100000"/>
              </a:lnSpc>
              <a:spcBef>
                <a:spcPts val="0"/>
              </a:spcBef>
              <a:spcAft>
                <a:spcPts val="0"/>
              </a:spcAft>
              <a:buNone/>
              <a:defRPr sz="1400" b="0">
                <a:solidFill>
                  <a:schemeClr val="tx2"/>
                </a:solidFill>
                <a:latin typeface="+mn-lt"/>
              </a:defRPr>
            </a:lvl2pPr>
            <a:lvl3pPr marL="0" indent="0">
              <a:lnSpc>
                <a:spcPct val="100000"/>
              </a:lnSpc>
              <a:spcBef>
                <a:spcPts val="0"/>
              </a:spcBef>
              <a:spcAft>
                <a:spcPts val="0"/>
              </a:spcAft>
              <a:buNone/>
              <a:defRPr sz="1400" b="0">
                <a:solidFill>
                  <a:schemeClr val="tx2"/>
                </a:solidFill>
                <a:latin typeface="+mn-lt"/>
              </a:defRPr>
            </a:lvl3pPr>
            <a:lvl4pPr marL="0">
              <a:lnSpc>
                <a:spcPct val="100000"/>
              </a:lnSpc>
              <a:spcBef>
                <a:spcPts val="0"/>
              </a:spcBef>
              <a:spcAft>
                <a:spcPts val="0"/>
              </a:spcAft>
              <a:buNone/>
              <a:defRPr sz="1400" b="0">
                <a:solidFill>
                  <a:schemeClr val="tx2"/>
                </a:solidFill>
                <a:latin typeface="+mn-lt"/>
              </a:defRPr>
            </a:lvl4pPr>
            <a:lvl5pPr marL="0">
              <a:lnSpc>
                <a:spcPct val="100000"/>
              </a:lnSpc>
              <a:spcBef>
                <a:spcPts val="0"/>
              </a:spcBef>
              <a:spcAft>
                <a:spcPts val="0"/>
              </a:spcAft>
              <a:buNone/>
              <a:defRPr sz="1400" b="0">
                <a:solidFill>
                  <a:schemeClr val="tx2"/>
                </a:solidFill>
                <a:latin typeface="+mn-lt"/>
              </a:defRPr>
            </a:lvl5pPr>
            <a:lvl6pPr marL="0" indent="0">
              <a:lnSpc>
                <a:spcPct val="100000"/>
              </a:lnSpc>
              <a:spcBef>
                <a:spcPts val="0"/>
              </a:spcBef>
              <a:spcAft>
                <a:spcPts val="0"/>
              </a:spcAft>
              <a:buNone/>
              <a:defRPr sz="1400" b="0">
                <a:solidFill>
                  <a:schemeClr val="tx2"/>
                </a:solidFill>
                <a:latin typeface="+mn-lt"/>
              </a:defRPr>
            </a:lvl6pPr>
            <a:lvl7pPr marL="0">
              <a:lnSpc>
                <a:spcPct val="100000"/>
              </a:lnSpc>
              <a:spcBef>
                <a:spcPts val="0"/>
              </a:spcBef>
              <a:spcAft>
                <a:spcPts val="0"/>
              </a:spcAft>
              <a:buNone/>
              <a:defRPr sz="1400" b="0">
                <a:solidFill>
                  <a:schemeClr val="tx2"/>
                </a:solidFill>
                <a:latin typeface="+mn-lt"/>
              </a:defRPr>
            </a:lvl7pPr>
            <a:lvl8pPr marL="0">
              <a:lnSpc>
                <a:spcPct val="100000"/>
              </a:lnSpc>
              <a:spcBef>
                <a:spcPts val="0"/>
              </a:spcBef>
              <a:spcAft>
                <a:spcPts val="0"/>
              </a:spcAft>
              <a:buNone/>
              <a:defRPr sz="1400" b="0">
                <a:solidFill>
                  <a:schemeClr val="tx2"/>
                </a:solidFill>
                <a:latin typeface="+mn-lt"/>
              </a:defRPr>
            </a:lvl8pPr>
            <a:lvl9pPr marL="0">
              <a:lnSpc>
                <a:spcPct val="100000"/>
              </a:lnSpc>
              <a:spcBef>
                <a:spcPts val="0"/>
              </a:spcBef>
              <a:spcAft>
                <a:spcPts val="0"/>
              </a:spcAft>
              <a:buNone/>
              <a:defRPr sz="1400" b="0">
                <a:solidFill>
                  <a:schemeClr val="tx2"/>
                </a:solidFill>
                <a:latin typeface="+mn-lt"/>
              </a:defRPr>
            </a:lvl9pPr>
          </a:lstStyle>
          <a:p>
            <a:pPr lvl="0"/>
            <a:r>
              <a:rPr lang="da-DK" dirty="0"/>
              <a:t>Klik for at tilføje e-mail</a:t>
            </a:r>
          </a:p>
        </p:txBody>
      </p:sp>
    </p:spTree>
    <p:extLst>
      <p:ext uri="{BB962C8B-B14F-4D97-AF65-F5344CB8AC3E}">
        <p14:creationId xmlns:p14="http://schemas.microsoft.com/office/powerpoint/2010/main" val="2553233495"/>
      </p:ext>
    </p:extLst>
  </p:cSld>
  <p:clrMapOvr>
    <a:overrideClrMapping bg1="dk1" tx1="lt1" bg2="dk2" tx2="lt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Kun tite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CBCB9-EF2E-470C-9EE7-EF220DB3612D}"/>
              </a:ext>
            </a:extLst>
          </p:cNvPr>
          <p:cNvSpPr>
            <a:spLocks noGrp="1"/>
          </p:cNvSpPr>
          <p:nvPr>
            <p:ph type="title" hasCustomPrompt="1"/>
          </p:nvPr>
        </p:nvSpPr>
        <p:spPr/>
        <p:txBody>
          <a:bodyPr/>
          <a:lstStyle/>
          <a:p>
            <a:r>
              <a:rPr lang="da-DK" dirty="0"/>
              <a:t>Klik for at tilføje titel</a:t>
            </a:r>
          </a:p>
        </p:txBody>
      </p:sp>
      <p:sp>
        <p:nvSpPr>
          <p:cNvPr id="3" name="Date Placeholder 2">
            <a:extLst>
              <a:ext uri="{FF2B5EF4-FFF2-40B4-BE49-F238E27FC236}">
                <a16:creationId xmlns:a16="http://schemas.microsoft.com/office/drawing/2014/main" id="{40169EEB-5B02-4B75-ABB0-8FF564EA8BE7}"/>
              </a:ext>
            </a:extLst>
          </p:cNvPr>
          <p:cNvSpPr>
            <a:spLocks noGrp="1"/>
          </p:cNvSpPr>
          <p:nvPr>
            <p:ph type="dt" sz="half" idx="10"/>
          </p:nvPr>
        </p:nvSpPr>
        <p:spPr/>
        <p:txBody>
          <a:bodyPr/>
          <a:lstStyle/>
          <a:p>
            <a:fld id="{811EBDE2-852D-4F58-987E-305FA0474A96}" type="datetime3">
              <a:rPr lang="da-DK" smtClean="0"/>
              <a:t>30.04.2026</a:t>
            </a:fld>
            <a:endParaRPr lang="da-DK" dirty="0"/>
          </a:p>
        </p:txBody>
      </p:sp>
      <p:sp>
        <p:nvSpPr>
          <p:cNvPr id="4" name="Footer Placeholder 3">
            <a:extLst>
              <a:ext uri="{FF2B5EF4-FFF2-40B4-BE49-F238E27FC236}">
                <a16:creationId xmlns:a16="http://schemas.microsoft.com/office/drawing/2014/main" id="{B2E9BD92-B04F-449B-9B60-A6209A4F91B2}"/>
              </a:ext>
            </a:extLst>
          </p:cNvPr>
          <p:cNvSpPr>
            <a:spLocks noGrp="1"/>
          </p:cNvSpPr>
          <p:nvPr>
            <p:ph type="ftr" sz="quarter" idx="11"/>
          </p:nvPr>
        </p:nvSpPr>
        <p:spPr/>
        <p:txBody>
          <a:bodyPr/>
          <a:lstStyle/>
          <a:p>
            <a:r>
              <a:rPr lang="da-DK" dirty="0"/>
              <a:t>Hjerteforeningen</a:t>
            </a:r>
          </a:p>
        </p:txBody>
      </p:sp>
      <p:sp>
        <p:nvSpPr>
          <p:cNvPr id="5" name="Slide Number Placeholder 4">
            <a:extLst>
              <a:ext uri="{FF2B5EF4-FFF2-40B4-BE49-F238E27FC236}">
                <a16:creationId xmlns:a16="http://schemas.microsoft.com/office/drawing/2014/main" id="{16D7F971-40C1-4E91-93E4-6F358578743E}"/>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45088864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86F8E326-C08F-4A91-AC39-AC597CF03DB9}"/>
              </a:ext>
            </a:extLst>
          </p:cNvPr>
          <p:cNvSpPr>
            <a:spLocks noGrp="1"/>
          </p:cNvSpPr>
          <p:nvPr>
            <p:ph type="dt" sz="half" idx="10"/>
          </p:nvPr>
        </p:nvSpPr>
        <p:spPr/>
        <p:txBody>
          <a:bodyPr/>
          <a:lstStyle/>
          <a:p>
            <a:fld id="{EE9C0BB3-D382-4E96-A71B-5DC3D5FF1E84}" type="datetime3">
              <a:rPr lang="da-DK" smtClean="0"/>
              <a:t>30.04.2026</a:t>
            </a:fld>
            <a:endParaRPr lang="da-DK" dirty="0"/>
          </a:p>
        </p:txBody>
      </p:sp>
      <p:sp>
        <p:nvSpPr>
          <p:cNvPr id="6" name="Footer Placeholder 5">
            <a:extLst>
              <a:ext uri="{FF2B5EF4-FFF2-40B4-BE49-F238E27FC236}">
                <a16:creationId xmlns:a16="http://schemas.microsoft.com/office/drawing/2014/main" id="{BFC1E843-D1B7-4A1B-88E0-600F68E23555}"/>
              </a:ext>
            </a:extLst>
          </p:cNvPr>
          <p:cNvSpPr>
            <a:spLocks noGrp="1"/>
          </p:cNvSpPr>
          <p:nvPr>
            <p:ph type="ftr" sz="quarter" idx="11"/>
          </p:nvPr>
        </p:nvSpPr>
        <p:spPr/>
        <p:txBody>
          <a:bodyPr/>
          <a:lstStyle/>
          <a:p>
            <a:r>
              <a:rPr lang="da-DK" dirty="0"/>
              <a:t>Hjerteforeningen</a:t>
            </a:r>
          </a:p>
        </p:txBody>
      </p:sp>
      <p:sp>
        <p:nvSpPr>
          <p:cNvPr id="7" name="Slide Number Placeholder 6">
            <a:extLst>
              <a:ext uri="{FF2B5EF4-FFF2-40B4-BE49-F238E27FC236}">
                <a16:creationId xmlns:a16="http://schemas.microsoft.com/office/drawing/2014/main" id="{06FD6CF0-63E8-4640-A2FA-617A92A15763}"/>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8439488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Tom Lys">
    <p:spTree>
      <p:nvGrpSpPr>
        <p:cNvPr id="1" name=""/>
        <p:cNvGrpSpPr/>
        <p:nvPr/>
      </p:nvGrpSpPr>
      <p:grpSpPr>
        <a:xfrm>
          <a:off x="0" y="0"/>
          <a:ext cx="0" cy="0"/>
          <a:chOff x="0" y="0"/>
          <a:chExt cx="0" cy="0"/>
        </a:xfrm>
      </p:grpSpPr>
      <p:sp>
        <p:nvSpPr>
          <p:cNvPr id="2" name="Baggrund">
            <a:extLst>
              <a:ext uri="{FF2B5EF4-FFF2-40B4-BE49-F238E27FC236}">
                <a16:creationId xmlns:a16="http://schemas.microsoft.com/office/drawing/2014/main" id="{64D6E737-FB1A-B5EA-0B70-BD353EC84ED3}"/>
              </a:ext>
            </a:extLst>
          </p:cNvPr>
          <p:cNvSpPr>
            <a:spLocks noGrp="1" noRot="1" noMove="1" noResize="1" noEditPoints="1" noAdjustHandles="1" noChangeArrowheads="1" noChangeShapeType="1"/>
          </p:cNvSpPr>
          <p:nvPr userDrawn="1"/>
        </p:nvSpPr>
        <p:spPr bwMode="white">
          <a:xfrm>
            <a:off x="0" y="0"/>
            <a:ext cx="12193200" cy="6858000"/>
          </a:xfrm>
          <a:prstGeom prst="rect">
            <a:avLst/>
          </a:prstGeom>
          <a:solidFill>
            <a:srgbClr val="EFE6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5" name="Date Placeholder 4">
            <a:extLst>
              <a:ext uri="{FF2B5EF4-FFF2-40B4-BE49-F238E27FC236}">
                <a16:creationId xmlns:a16="http://schemas.microsoft.com/office/drawing/2014/main" id="{86F8E326-C08F-4A91-AC39-AC597CF03DB9}"/>
              </a:ext>
            </a:extLst>
          </p:cNvPr>
          <p:cNvSpPr>
            <a:spLocks noGrp="1"/>
          </p:cNvSpPr>
          <p:nvPr>
            <p:ph type="dt" sz="half" idx="10"/>
          </p:nvPr>
        </p:nvSpPr>
        <p:spPr/>
        <p:txBody>
          <a:bodyPr/>
          <a:lstStyle/>
          <a:p>
            <a:fld id="{EE9C0BB3-D382-4E96-A71B-5DC3D5FF1E84}" type="datetime3">
              <a:rPr lang="da-DK" smtClean="0"/>
              <a:t>30.04.2026</a:t>
            </a:fld>
            <a:endParaRPr lang="da-DK" dirty="0"/>
          </a:p>
        </p:txBody>
      </p:sp>
      <p:sp>
        <p:nvSpPr>
          <p:cNvPr id="6" name="Footer Placeholder 5">
            <a:extLst>
              <a:ext uri="{FF2B5EF4-FFF2-40B4-BE49-F238E27FC236}">
                <a16:creationId xmlns:a16="http://schemas.microsoft.com/office/drawing/2014/main" id="{BFC1E843-D1B7-4A1B-88E0-600F68E23555}"/>
              </a:ext>
            </a:extLst>
          </p:cNvPr>
          <p:cNvSpPr>
            <a:spLocks noGrp="1"/>
          </p:cNvSpPr>
          <p:nvPr>
            <p:ph type="ftr" sz="quarter" idx="11"/>
          </p:nvPr>
        </p:nvSpPr>
        <p:spPr/>
        <p:txBody>
          <a:bodyPr/>
          <a:lstStyle/>
          <a:p>
            <a:r>
              <a:rPr lang="da-DK" dirty="0"/>
              <a:t>Hjerteforeningen</a:t>
            </a:r>
          </a:p>
        </p:txBody>
      </p:sp>
      <p:sp>
        <p:nvSpPr>
          <p:cNvPr id="7" name="Slide Number Placeholder 6">
            <a:extLst>
              <a:ext uri="{FF2B5EF4-FFF2-40B4-BE49-F238E27FC236}">
                <a16:creationId xmlns:a16="http://schemas.microsoft.com/office/drawing/2014/main" id="{06FD6CF0-63E8-4640-A2FA-617A92A15763}"/>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5977495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Tom Mørk">
    <p:bg>
      <p:bgPr>
        <a:solidFill>
          <a:srgbClr val="400000"/>
        </a:solidFill>
        <a:effectLst/>
      </p:bgPr>
    </p:bg>
    <p:spTree>
      <p:nvGrpSpPr>
        <p:cNvPr id="1" name=""/>
        <p:cNvGrpSpPr/>
        <p:nvPr/>
      </p:nvGrpSpPr>
      <p:grpSpPr>
        <a:xfrm>
          <a:off x="0" y="0"/>
          <a:ext cx="0" cy="0"/>
          <a:chOff x="0" y="0"/>
          <a:chExt cx="0" cy="0"/>
        </a:xfrm>
      </p:grpSpPr>
      <p:sp>
        <p:nvSpPr>
          <p:cNvPr id="2" name="Baggrund">
            <a:extLst>
              <a:ext uri="{FF2B5EF4-FFF2-40B4-BE49-F238E27FC236}">
                <a16:creationId xmlns:a16="http://schemas.microsoft.com/office/drawing/2014/main" id="{46FBC6E4-B3EC-85AC-38C4-32AB22743149}"/>
              </a:ext>
            </a:extLst>
          </p:cNvPr>
          <p:cNvSpPr>
            <a:spLocks noGrp="1" noRot="1" noMove="1" noResize="1" noEditPoints="1" noAdjustHandles="1" noChangeArrowheads="1" noChangeShapeType="1"/>
          </p:cNvSpPr>
          <p:nvPr userDrawn="1"/>
        </p:nvSpPr>
        <p:spPr bwMode="white">
          <a:xfrm>
            <a:off x="0" y="0"/>
            <a:ext cx="12193200" cy="6858000"/>
          </a:xfrm>
          <a:prstGeom prst="rect">
            <a:avLst/>
          </a:prstGeom>
          <a:solidFill>
            <a:srgbClr val="4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9" name="Date Placeholder 8">
            <a:extLst>
              <a:ext uri="{FF2B5EF4-FFF2-40B4-BE49-F238E27FC236}">
                <a16:creationId xmlns:a16="http://schemas.microsoft.com/office/drawing/2014/main" id="{DA2E80F3-3914-CDC7-D806-0763344B97EE}"/>
              </a:ext>
            </a:extLst>
          </p:cNvPr>
          <p:cNvSpPr>
            <a:spLocks noGrp="1"/>
          </p:cNvSpPr>
          <p:nvPr>
            <p:ph type="dt" sz="half" idx="10"/>
          </p:nvPr>
        </p:nvSpPr>
        <p:spPr/>
        <p:txBody>
          <a:bodyPr/>
          <a:lstStyle>
            <a:lvl1pPr>
              <a:defRPr>
                <a:solidFill>
                  <a:schemeClr val="tx2"/>
                </a:solidFill>
              </a:defRPr>
            </a:lvl1pPr>
          </a:lstStyle>
          <a:p>
            <a:fld id="{7C7EDF5C-7FDB-4E1F-B9E5-81932782DD6D}" type="datetime3">
              <a:rPr lang="da-DK" smtClean="0"/>
              <a:pPr/>
              <a:t>30.04.2026</a:t>
            </a:fld>
            <a:endParaRPr lang="da-DK" dirty="0"/>
          </a:p>
        </p:txBody>
      </p:sp>
      <p:sp>
        <p:nvSpPr>
          <p:cNvPr id="10" name="Footer Placeholder 9">
            <a:extLst>
              <a:ext uri="{FF2B5EF4-FFF2-40B4-BE49-F238E27FC236}">
                <a16:creationId xmlns:a16="http://schemas.microsoft.com/office/drawing/2014/main" id="{31F4AC36-48B7-0425-E58D-05D223606ADD}"/>
              </a:ext>
            </a:extLst>
          </p:cNvPr>
          <p:cNvSpPr>
            <a:spLocks noGrp="1"/>
          </p:cNvSpPr>
          <p:nvPr>
            <p:ph type="ftr" sz="quarter" idx="11"/>
          </p:nvPr>
        </p:nvSpPr>
        <p:spPr/>
        <p:txBody>
          <a:bodyPr/>
          <a:lstStyle>
            <a:lvl1pPr>
              <a:defRPr>
                <a:solidFill>
                  <a:schemeClr val="tx2"/>
                </a:solidFill>
              </a:defRPr>
            </a:lvl1pPr>
          </a:lstStyle>
          <a:p>
            <a:r>
              <a:rPr lang="da-DK" dirty="0"/>
              <a:t>Hjerteforeningen</a:t>
            </a:r>
          </a:p>
        </p:txBody>
      </p:sp>
      <p:sp>
        <p:nvSpPr>
          <p:cNvPr id="11" name="Slide Number Placeholder 10">
            <a:extLst>
              <a:ext uri="{FF2B5EF4-FFF2-40B4-BE49-F238E27FC236}">
                <a16:creationId xmlns:a16="http://schemas.microsoft.com/office/drawing/2014/main" id="{D092ED84-7FAD-0C46-1881-7819D2A3AF21}"/>
              </a:ext>
            </a:extLst>
          </p:cNvPr>
          <p:cNvSpPr>
            <a:spLocks noGrp="1"/>
          </p:cNvSpPr>
          <p:nvPr>
            <p:ph type="sldNum" sz="quarter" idx="12"/>
          </p:nvPr>
        </p:nvSpPr>
        <p:spPr/>
        <p:txBody>
          <a:bodyPr/>
          <a:lstStyle>
            <a:lvl1pPr>
              <a:defRPr>
                <a:solidFill>
                  <a:schemeClr val="tx2"/>
                </a:solidFill>
              </a:defRPr>
            </a:lvl1p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841906182"/>
      </p:ext>
    </p:extLst>
  </p:cSld>
  <p:clrMapOvr>
    <a:overrideClrMapping bg1="dk1" tx1="lt1" bg2="dk2" tx2="lt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Brugerguide">
    <p:spTree>
      <p:nvGrpSpPr>
        <p:cNvPr id="1" name=""/>
        <p:cNvGrpSpPr/>
        <p:nvPr/>
      </p:nvGrpSpPr>
      <p:grpSpPr>
        <a:xfrm>
          <a:off x="0" y="0"/>
          <a:ext cx="0" cy="0"/>
          <a:chOff x="0" y="0"/>
          <a:chExt cx="0" cy="0"/>
        </a:xfrm>
      </p:grpSpPr>
      <p:sp>
        <p:nvSpPr>
          <p:cNvPr id="9" name="Fast overskrift"/>
          <p:cNvSpPr txBox="1"/>
          <p:nvPr userDrawn="1"/>
        </p:nvSpPr>
        <p:spPr>
          <a:xfrm>
            <a:off x="539752" y="458238"/>
            <a:ext cx="11109321" cy="650171"/>
          </a:xfrm>
          <a:prstGeom prst="rect">
            <a:avLst/>
          </a:prstGeom>
          <a:noFill/>
        </p:spPr>
        <p:txBody>
          <a:bodyPr wrap="square" lIns="0" tIns="0" rIns="0" bIns="0" rtlCol="0" anchor="t" anchorCtr="0">
            <a:noAutofit/>
          </a:bodyPr>
          <a:lstStyle/>
          <a:p>
            <a:r>
              <a:rPr lang="da-DK" sz="3200" b="0" noProof="1">
                <a:solidFill>
                  <a:schemeClr val="tx1"/>
                </a:solidFill>
                <a:latin typeface="+mj-lt"/>
                <a:cs typeface="Arial" panose="020B0604020202020204" pitchFamily="34" charset="0"/>
              </a:rPr>
              <a:t>TIPS &amp; TRICKS - DIN BRUGERGUIDE</a:t>
            </a:r>
          </a:p>
        </p:txBody>
      </p:sp>
      <p:sp>
        <p:nvSpPr>
          <p:cNvPr id="27" name="Text Box 2">
            <a:extLst>
              <a:ext uri="{FF2B5EF4-FFF2-40B4-BE49-F238E27FC236}">
                <a16:creationId xmlns:a16="http://schemas.microsoft.com/office/drawing/2014/main" id="{1E86B7E7-F87D-4375-BAE3-34A81C5D0F8B}"/>
              </a:ext>
            </a:extLst>
          </p:cNvPr>
          <p:cNvSpPr txBox="1">
            <a:spLocks noChangeArrowheads="1"/>
          </p:cNvSpPr>
          <p:nvPr userDrawn="1"/>
        </p:nvSpPr>
        <p:spPr bwMode="auto">
          <a:xfrm>
            <a:off x="539752" y="1352550"/>
            <a:ext cx="2642400" cy="4047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TYPOGRAFIER</a:t>
            </a:r>
            <a:endParaRPr lang="da-DK" altLang="da-DK" sz="16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Brug</a:t>
            </a:r>
            <a:r>
              <a:rPr lang="da-DK" altLang="da-DK" sz="900" b="1" noProof="1">
                <a:solidFill>
                  <a:schemeClr val="tx1"/>
                </a:solidFill>
                <a:latin typeface="+mn-lt"/>
                <a:cs typeface="Arial" panose="020B0604020202020204" pitchFamily="34" charset="0"/>
              </a:rPr>
              <a:t> TAB </a:t>
            </a:r>
            <a:r>
              <a:rPr lang="da-DK" altLang="da-DK" sz="900" b="0" noProof="1">
                <a:solidFill>
                  <a:schemeClr val="tx1"/>
                </a:solidFill>
                <a:latin typeface="+mn-lt"/>
                <a:cs typeface="Arial" panose="020B0604020202020204" pitchFamily="34" charset="0"/>
              </a:rPr>
              <a:t>for at gå frem i tekst-niveauer. Klik </a:t>
            </a:r>
            <a:r>
              <a:rPr lang="da-DK" altLang="da-DK" sz="900" b="1" noProof="1">
                <a:solidFill>
                  <a:schemeClr val="tx1"/>
                </a:solidFill>
                <a:latin typeface="+mn-lt"/>
                <a:cs typeface="Arial" panose="020B0604020202020204" pitchFamily="34" charset="0"/>
              </a:rPr>
              <a:t>ENTER</a:t>
            </a:r>
            <a:r>
              <a:rPr lang="da-DK" altLang="da-DK" sz="900" b="0" noProof="1">
                <a:solidFill>
                  <a:schemeClr val="tx1"/>
                </a:solidFill>
                <a:latin typeface="+mn-lt"/>
                <a:cs typeface="Arial" panose="020B0604020202020204" pitchFamily="34" charset="0"/>
              </a:rPr>
              <a:t>, derefter </a:t>
            </a:r>
            <a:r>
              <a:rPr lang="da-DK" altLang="da-DK" sz="900" b="1" noProof="1">
                <a:solidFill>
                  <a:schemeClr val="tx1"/>
                </a:solidFill>
                <a:latin typeface="+mn-lt"/>
                <a:cs typeface="Arial" panose="020B0604020202020204" pitchFamily="34" charset="0"/>
              </a:rPr>
              <a:t>TAB</a:t>
            </a:r>
            <a:r>
              <a:rPr lang="da-DK" altLang="da-DK" sz="900" b="0" noProof="1">
                <a:solidFill>
                  <a:schemeClr val="tx1"/>
                </a:solidFill>
                <a:latin typeface="+mn-lt"/>
                <a:cs typeface="Arial" panose="020B0604020202020204" pitchFamily="34" charset="0"/>
              </a:rPr>
              <a:t> for at skifte fra et niveau til det næste</a:t>
            </a:r>
          </a:p>
          <a:p>
            <a:pPr eaLnBrk="1" hangingPunct="1">
              <a:spcAft>
                <a:spcPts val="600"/>
              </a:spcAft>
              <a:defRPr/>
            </a:pPr>
            <a:r>
              <a:rPr lang="da-DK" altLang="da-DK" sz="900" b="0" noProof="1">
                <a:solidFill>
                  <a:schemeClr val="tx1"/>
                </a:solidFill>
                <a:latin typeface="+mn-lt"/>
                <a:cs typeface="Arial" panose="020B0604020202020204" pitchFamily="34" charset="0"/>
              </a:rPr>
              <a:t>For at gå tilbage i tekst-niveauer,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brug </a:t>
            </a:r>
            <a:r>
              <a:rPr lang="da-DK" altLang="da-DK" sz="900" b="1" noProof="1">
                <a:solidFill>
                  <a:schemeClr val="tx1"/>
                </a:solidFill>
                <a:latin typeface="+mn-lt"/>
                <a:cs typeface="Arial" panose="020B0604020202020204" pitchFamily="34" charset="0"/>
              </a:rPr>
              <a:t>SHIFT+TAB</a:t>
            </a: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Alternativt kan </a:t>
            </a:r>
            <a:r>
              <a:rPr lang="da-DK" altLang="da-DK" sz="900" b="1" noProof="1">
                <a:solidFill>
                  <a:schemeClr val="tx1"/>
                </a:solidFill>
                <a:latin typeface="+mn-lt"/>
                <a:cs typeface="Arial" panose="020B0604020202020204" pitchFamily="34" charset="0"/>
              </a:rPr>
              <a:t>Forøg</a:t>
            </a:r>
            <a:r>
              <a:rPr lang="da-DK" altLang="da-DK" sz="900" b="0" noProof="1">
                <a:solidFill>
                  <a:schemeClr val="tx1"/>
                </a:solidFill>
                <a:latin typeface="+mn-lt"/>
                <a:cs typeface="Arial" panose="020B0604020202020204" pitchFamily="34" charset="0"/>
              </a:rPr>
              <a:t> og </a:t>
            </a:r>
            <a:r>
              <a:rPr lang="da-DK" altLang="da-DK" sz="900" b="1" noProof="1">
                <a:solidFill>
                  <a:schemeClr val="tx1"/>
                </a:solidFill>
                <a:latin typeface="+mn-lt"/>
                <a:cs typeface="Arial" panose="020B0604020202020204" pitchFamily="34" charset="0"/>
              </a:rPr>
              <a:t>Formindsk</a:t>
            </a:r>
            <a:r>
              <a:rPr lang="da-DK" altLang="da-DK" sz="900" b="0" noProof="1">
                <a:solidFill>
                  <a:schemeClr val="tx1"/>
                </a:solidFill>
                <a:latin typeface="+mn-lt"/>
                <a:cs typeface="Arial" panose="020B0604020202020204" pitchFamily="34" charset="0"/>
              </a:rPr>
              <a:t> listeniveau bruges</a:t>
            </a:r>
            <a:br>
              <a:rPr lang="da-DK" altLang="da-DK" sz="900" b="0" noProof="1">
                <a:solidFill>
                  <a:schemeClr val="tx1"/>
                </a:solidFill>
                <a:latin typeface="+mn-lt"/>
                <a:cs typeface="Arial" panose="020B0604020202020204" pitchFamily="34" charset="0"/>
              </a:rPr>
            </a:b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sz="900" b="1" noProof="1">
                <a:latin typeface="+mn-lt"/>
                <a:cs typeface="Arial" panose="020B0604020202020204" pitchFamily="34" charset="0"/>
              </a:rPr>
              <a:t>TIP: Brug</a:t>
            </a:r>
            <a:r>
              <a:rPr lang="da-DK" sz="900" b="1" baseline="0" noProof="1">
                <a:latin typeface="+mn-lt"/>
                <a:cs typeface="Arial" panose="020B0604020202020204" pitchFamily="34" charset="0"/>
              </a:rPr>
              <a:t> bullet knappen</a:t>
            </a:r>
            <a:endParaRPr lang="da-DK" sz="900" b="1" noProof="1">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Fjern bullet for almindelig tekst.</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bullet knappen for at sætte korrekt bullet igen</a:t>
            </a:r>
          </a:p>
          <a:p>
            <a:pPr marL="0" marR="0" lvl="0" indent="0" algn="l" defTabSz="914400" rtl="0" eaLnBrk="1" fontAlgn="auto" latinLnBrk="0" hangingPunct="1">
              <a:lnSpc>
                <a:spcPct val="100000"/>
              </a:lnSpc>
              <a:spcBef>
                <a:spcPts val="0"/>
              </a:spcBef>
              <a:spcAft>
                <a:spcPts val="600"/>
              </a:spcAft>
              <a:buClrTx/>
              <a:buSzTx/>
              <a:buFontTx/>
              <a:buNone/>
              <a:tabLst/>
              <a:defRPr/>
            </a:pPr>
            <a:br>
              <a:rPr lang="da-DK" altLang="da-DK" sz="1600" b="1" noProof="1">
                <a:solidFill>
                  <a:schemeClr val="tx1"/>
                </a:solidFill>
                <a:latin typeface="+mn-lt"/>
                <a:cs typeface="Arial" panose="020B0604020202020204" pitchFamily="34" charset="0"/>
              </a:rPr>
            </a:br>
            <a:r>
              <a:rPr lang="da-DK" sz="1600" dirty="0">
                <a:latin typeface="+mn-lt"/>
                <a:cs typeface="Arial" panose="020B0604020202020204" pitchFamily="34" charset="0"/>
              </a:rPr>
              <a:t>SLIDES &amp; LAYOUTS</a:t>
            </a:r>
            <a:br>
              <a:rPr lang="da-DK" altLang="da-DK" sz="1600" b="1" noProof="1">
                <a:solidFill>
                  <a:schemeClr val="tx1"/>
                </a:solidFill>
                <a:latin typeface="+mn-lt"/>
                <a:cs typeface="Arial" panose="020B0604020202020204" pitchFamily="34" charset="0"/>
              </a:rPr>
            </a:br>
            <a:br>
              <a:rPr lang="da-DK" altLang="da-DK" sz="900" b="1"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menupunktet </a:t>
            </a:r>
            <a:r>
              <a:rPr lang="da-DK" altLang="da-DK" sz="900" b="1" noProof="1">
                <a:solidFill>
                  <a:schemeClr val="tx1"/>
                </a:solidFill>
                <a:latin typeface="+mn-lt"/>
                <a:cs typeface="Arial" panose="020B0604020202020204" pitchFamily="34" charset="0"/>
              </a:rPr>
              <a:t>Nyt Slide </a:t>
            </a:r>
            <a:r>
              <a:rPr lang="da-DK" altLang="da-DK" sz="900" b="0" noProof="1">
                <a:solidFill>
                  <a:schemeClr val="tx1"/>
                </a:solidFill>
                <a:latin typeface="+mn-lt"/>
                <a:cs typeface="Arial" panose="020B0604020202020204" pitchFamily="34" charset="0"/>
              </a:rPr>
              <a:t>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 for at indsætte nyt slide</a:t>
            </a:r>
            <a:br>
              <a:rPr lang="da-DK" altLang="da-DK" sz="900" b="0" noProof="1">
                <a:solidFill>
                  <a:schemeClr val="tx1"/>
                </a:solidFill>
                <a:latin typeface="+mn-lt"/>
                <a:cs typeface="Arial" panose="020B0604020202020204" pitchFamily="34" charset="0"/>
              </a:rPr>
            </a:b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Ændre layout</a:t>
            </a: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på pilen</a:t>
            </a:r>
            <a:r>
              <a:rPr lang="da-DK" altLang="da-DK" sz="900" b="0" baseline="0" noProof="1">
                <a:solidFill>
                  <a:schemeClr val="tx1"/>
                </a:solidFill>
                <a:latin typeface="+mn-lt"/>
                <a:cs typeface="Arial" panose="020B0604020202020204" pitchFamily="34" charset="0"/>
              </a:rPr>
              <a:t> ved siden af </a:t>
            </a:r>
            <a:r>
              <a:rPr lang="da-DK" altLang="da-DK" sz="900" b="1" baseline="0" noProof="1">
                <a:solidFill>
                  <a:schemeClr val="tx1"/>
                </a:solidFill>
                <a:latin typeface="+mn-lt"/>
                <a:cs typeface="Arial" panose="020B0604020202020204" pitchFamily="34" charset="0"/>
              </a:rPr>
              <a:t>Layout</a:t>
            </a:r>
            <a:br>
              <a:rPr lang="da-DK" altLang="da-DK" sz="900" b="0" baseline="0" noProof="1">
                <a:solidFill>
                  <a:schemeClr val="tx1"/>
                </a:solidFill>
                <a:latin typeface="+mn-lt"/>
                <a:cs typeface="Arial" panose="020B0604020202020204" pitchFamily="34" charset="0"/>
              </a:rPr>
            </a:br>
            <a:r>
              <a:rPr lang="da-DK" altLang="da-DK" sz="900" b="0" baseline="0" noProof="1">
                <a:solidFill>
                  <a:schemeClr val="tx1"/>
                </a:solidFill>
                <a:latin typeface="+mn-lt"/>
                <a:cs typeface="Arial" panose="020B0604020202020204" pitchFamily="34" charset="0"/>
              </a:rPr>
              <a:t>for at få vist en dropdown menu af </a:t>
            </a:r>
            <a:br>
              <a:rPr lang="da-DK" altLang="da-DK" sz="900" b="0" baseline="0" noProof="1">
                <a:solidFill>
                  <a:schemeClr val="tx1"/>
                </a:solidFill>
                <a:latin typeface="+mn-lt"/>
                <a:cs typeface="Arial" panose="020B0604020202020204" pitchFamily="34" charset="0"/>
              </a:rPr>
            </a:br>
            <a:r>
              <a:rPr lang="da-DK" altLang="da-DK" sz="900" b="0" baseline="0" noProof="1">
                <a:solidFill>
                  <a:schemeClr val="tx1"/>
                </a:solidFill>
                <a:latin typeface="+mn-lt"/>
                <a:cs typeface="Arial" panose="020B0604020202020204" pitchFamily="34" charset="0"/>
              </a:rPr>
              <a:t>mulige slides layout</a:t>
            </a:r>
            <a:endParaRPr lang="da-DK" altLang="da-DK" sz="900" b="0" noProof="1">
              <a:solidFill>
                <a:schemeClr val="tx1"/>
              </a:solidFill>
              <a:latin typeface="+mn-lt"/>
              <a:cs typeface="Arial" panose="020B0604020202020204" pitchFamily="34" charset="0"/>
            </a:endParaRPr>
          </a:p>
        </p:txBody>
      </p:sp>
      <p:sp>
        <p:nvSpPr>
          <p:cNvPr id="28" name="Text Box 3">
            <a:extLst>
              <a:ext uri="{FF2B5EF4-FFF2-40B4-BE49-F238E27FC236}">
                <a16:creationId xmlns:a16="http://schemas.microsoft.com/office/drawing/2014/main" id="{F5D76AC5-956B-497C-88E2-05290D3AAF8A}"/>
              </a:ext>
            </a:extLst>
          </p:cNvPr>
          <p:cNvSpPr txBox="1">
            <a:spLocks noChangeArrowheads="1"/>
          </p:cNvSpPr>
          <p:nvPr userDrawn="1"/>
        </p:nvSpPr>
        <p:spPr bwMode="auto">
          <a:xfrm>
            <a:off x="4303713" y="1352550"/>
            <a:ext cx="2642400" cy="40780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auto">
              <a:spcBef>
                <a:spcPts val="1200"/>
              </a:spcBef>
              <a:spcAft>
                <a:spcPts val="600"/>
              </a:spcAft>
              <a:buFont typeface="+mj-lt"/>
              <a:buNone/>
              <a:defRPr/>
            </a:pPr>
            <a:r>
              <a:rPr lang="da-DK" sz="900" b="1" noProof="1">
                <a:solidFill>
                  <a:schemeClr val="tx1"/>
                </a:solidFill>
                <a:latin typeface="+mn-lt"/>
                <a:cs typeface="Arial" panose="020B0604020202020204" pitchFamily="34" charset="0"/>
              </a:rPr>
              <a:t>Nulstil slide</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på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knappen</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Nulstil</a:t>
            </a:r>
            <a:r>
              <a:rPr lang="da-DK" altLang="da-DK" sz="900" b="0" noProof="1">
                <a:solidFill>
                  <a:schemeClr val="tx1"/>
                </a:solidFill>
                <a:latin typeface="+mn-lt"/>
                <a:cs typeface="Arial" panose="020B0604020202020204" pitchFamily="34" charset="0"/>
              </a:rPr>
              <a:t> for at nulstille placering, størrelse og formatering af pladsholdere til layoutets oprindelige design 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a:t>
            </a:r>
            <a:endParaRPr lang="da-DK" sz="900" b="1" noProof="1">
              <a:solidFill>
                <a:schemeClr val="tx1"/>
              </a:solidFill>
              <a:latin typeface="+mn-lt"/>
              <a:cs typeface="Arial" panose="020B0604020202020204" pitchFamily="34" charset="0"/>
            </a:endParaRPr>
          </a:p>
          <a:p>
            <a:pPr marL="0" marR="0" indent="0" algn="l" defTabSz="914400" rtl="0" eaLnBrk="1" fontAlgn="auto" latinLnBrk="0" hangingPunct="1">
              <a:lnSpc>
                <a:spcPct val="100000"/>
              </a:lnSpc>
              <a:spcBef>
                <a:spcPts val="0"/>
              </a:spcBef>
              <a:spcAft>
                <a:spcPts val="600"/>
              </a:spcAft>
              <a:buClrTx/>
              <a:buSzTx/>
              <a:buFont typeface="+mj-lt"/>
              <a:buNone/>
              <a:tabLst/>
              <a:defRPr/>
            </a:pPr>
            <a:endParaRPr lang="da-DK" sz="900" b="1"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BILLEDER</a:t>
            </a:r>
            <a:endParaRPr lang="da-DK" sz="1600" b="1"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På slides med billedpladsholder,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ikonet og vælg </a:t>
            </a:r>
            <a:r>
              <a:rPr lang="da-DK" altLang="da-DK" sz="900" b="1" noProof="1">
                <a:solidFill>
                  <a:schemeClr val="tx1"/>
                </a:solidFill>
                <a:latin typeface="+mn-lt"/>
                <a:cs typeface="Arial" panose="020B0604020202020204" pitchFamily="34" charset="0"/>
              </a:rPr>
              <a:t>Indsæt </a:t>
            </a:r>
            <a:r>
              <a:rPr lang="da-DK" altLang="da-DK" sz="900" b="0" noProof="1">
                <a:solidFill>
                  <a:schemeClr val="tx1"/>
                </a:solidFill>
                <a:latin typeface="+mn-lt"/>
                <a:cs typeface="Arial" panose="020B0604020202020204" pitchFamily="34" charset="0"/>
              </a:rPr>
              <a:t>for at søge efter billede</a:t>
            </a:r>
          </a:p>
          <a:p>
            <a:pPr eaLnBrk="1" hangingPunct="1">
              <a:spcBef>
                <a:spcPts val="1200"/>
              </a:spcBef>
              <a:spcAft>
                <a:spcPts val="600"/>
              </a:spcAft>
              <a:defRPr/>
            </a:pPr>
            <a:r>
              <a:rPr lang="da-DK" sz="900" b="1" noProof="1">
                <a:solidFill>
                  <a:schemeClr val="tx1"/>
                </a:solidFill>
                <a:latin typeface="+mn-lt"/>
                <a:cs typeface="Arial" panose="020B0604020202020204" pitchFamily="34" charset="0"/>
              </a:rPr>
              <a:t>Beskær billede</a:t>
            </a:r>
          </a:p>
          <a:p>
            <a:pPr eaLnBrk="1" hangingPunct="1">
              <a:spcAft>
                <a:spcPts val="600"/>
              </a:spcAf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Beskær</a:t>
            </a:r>
            <a:r>
              <a:rPr lang="da-DK" altLang="da-DK" sz="900" b="0" noProof="1">
                <a:solidFill>
                  <a:schemeClr val="tx1"/>
                </a:solidFill>
                <a:latin typeface="+mn-lt"/>
                <a:cs typeface="Arial" panose="020B0604020202020204" pitchFamily="34" charset="0"/>
              </a:rPr>
              <a:t> for at ændre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billedets fokus/størrelse</a:t>
            </a:r>
          </a:p>
          <a:p>
            <a:pPr eaLnBrk="1" hangingPunct="1">
              <a:spcAft>
                <a:spcPts val="6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Ønsker du at skalere billedet, så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hold </a:t>
            </a:r>
            <a:r>
              <a:rPr lang="da-DK" altLang="da-DK" sz="900" b="1" noProof="1">
                <a:solidFill>
                  <a:schemeClr val="tx1"/>
                </a:solidFill>
                <a:latin typeface="+mn-lt"/>
                <a:cs typeface="Arial" panose="020B0604020202020204" pitchFamily="34" charset="0"/>
              </a:rPr>
              <a:t>SHIFT</a:t>
            </a:r>
            <a:r>
              <a:rPr lang="da-DK" altLang="da-DK" sz="900" b="0" noProof="1">
                <a:solidFill>
                  <a:schemeClr val="tx1"/>
                </a:solidFill>
                <a:latin typeface="+mn-lt"/>
                <a:cs typeface="Arial" panose="020B0604020202020204" pitchFamily="34" charset="0"/>
              </a:rPr>
              <a:t>-knappen nede, mens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du trækker i billedets hjørner</a:t>
            </a:r>
          </a:p>
          <a:p>
            <a:pPr eaLnBrk="1" hangingPunct="1">
              <a:spcAft>
                <a:spcPts val="600"/>
              </a:spcAft>
              <a:defRPr/>
            </a:pP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TIP: </a:t>
            </a:r>
            <a:r>
              <a:rPr lang="da-DK" altLang="da-DK" sz="900" b="0" noProof="1">
                <a:solidFill>
                  <a:schemeClr val="tx1"/>
                </a:solidFill>
                <a:latin typeface="+mn-lt"/>
                <a:cs typeface="Arial" panose="020B0604020202020204" pitchFamily="34" charset="0"/>
              </a:rPr>
              <a:t>Hvis du sletter billedet og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indsætter et nyt, kan billedet lægge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sig foran tekst og grafik. Hvis dette sker, højreklik på billedet og vælg </a:t>
            </a:r>
            <a:r>
              <a:rPr lang="da-DK" altLang="da-DK" sz="900" b="1" noProof="1">
                <a:solidFill>
                  <a:schemeClr val="tx1"/>
                </a:solidFill>
                <a:latin typeface="+mn-lt"/>
                <a:cs typeface="Arial" panose="020B0604020202020204" pitchFamily="34" charset="0"/>
              </a:rPr>
              <a:t>Placer bagest</a:t>
            </a:r>
          </a:p>
          <a:p>
            <a:pPr eaLnBrk="1" hangingPunct="1">
              <a:spcAft>
                <a:spcPts val="600"/>
              </a:spcAft>
              <a:defRPr/>
            </a:pPr>
            <a:endParaRPr lang="da-DK" altLang="da-DK" sz="900" b="1" noProof="1">
              <a:solidFill>
                <a:schemeClr val="tx1"/>
              </a:solidFill>
              <a:latin typeface="+mn-lt"/>
              <a:cs typeface="Arial" panose="020B0604020202020204" pitchFamily="34" charset="0"/>
            </a:endParaRPr>
          </a:p>
        </p:txBody>
      </p:sp>
      <p:sp>
        <p:nvSpPr>
          <p:cNvPr id="30" name="Text Box 4">
            <a:extLst>
              <a:ext uri="{FF2B5EF4-FFF2-40B4-BE49-F238E27FC236}">
                <a16:creationId xmlns:a16="http://schemas.microsoft.com/office/drawing/2014/main" id="{460FBAEE-DC7E-44A6-BEA8-1DCAE4DE7726}"/>
              </a:ext>
            </a:extLst>
          </p:cNvPr>
          <p:cNvSpPr txBox="1">
            <a:spLocks noChangeArrowheads="1"/>
          </p:cNvSpPr>
          <p:nvPr userDrawn="1"/>
        </p:nvSpPr>
        <p:spPr bwMode="auto">
          <a:xfrm>
            <a:off x="8071878" y="1352550"/>
            <a:ext cx="2818372" cy="477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08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SIDEHOVED &amp; -FOD</a:t>
            </a:r>
            <a:endParaRPr lang="da-DK" altLang="da-DK" sz="1600" b="0"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Gør dette som</a:t>
            </a:r>
            <a:r>
              <a:rPr lang="da-DK" altLang="da-DK" sz="900" b="0" baseline="0" noProof="1">
                <a:solidFill>
                  <a:schemeClr val="tx1"/>
                </a:solidFill>
                <a:latin typeface="+mn-lt"/>
                <a:cs typeface="Arial" panose="020B0604020202020204" pitchFamily="34" charset="0"/>
              </a:rPr>
              <a:t> det sidste i din præsentation, </a:t>
            </a:r>
            <a:br>
              <a:rPr lang="da-DK" altLang="da-DK" sz="900" b="0" baseline="0" noProof="1">
                <a:solidFill>
                  <a:schemeClr val="tx1"/>
                </a:solidFill>
                <a:latin typeface="+mn-lt"/>
                <a:cs typeface="Arial" panose="020B0604020202020204" pitchFamily="34" charset="0"/>
              </a:rPr>
            </a:br>
            <a:r>
              <a:rPr lang="da-DK" altLang="da-DK" sz="900" b="0" baseline="0" noProof="1">
                <a:solidFill>
                  <a:schemeClr val="tx1"/>
                </a:solidFill>
                <a:latin typeface="+mn-lt"/>
                <a:cs typeface="Arial" panose="020B0604020202020204" pitchFamily="34" charset="0"/>
              </a:rPr>
              <a:t>så ændringerne slår igennem på alle slides</a:t>
            </a:r>
            <a:endParaRPr lang="da-DK" sz="900" b="1"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Sidehoved og Sidefod</a:t>
            </a:r>
            <a:r>
              <a:rPr lang="da-DK" altLang="da-DK" sz="900" b="0" noProof="1">
                <a:solidFill>
                  <a:schemeClr val="tx1"/>
                </a:solidFill>
                <a:latin typeface="+mn-lt"/>
                <a:cs typeface="Arial" panose="020B0604020202020204" pitchFamily="34" charset="0"/>
              </a:rPr>
              <a:t> i fanen </a:t>
            </a:r>
            <a:r>
              <a:rPr lang="da-DK" altLang="da-DK" sz="900" b="1" noProof="1">
                <a:solidFill>
                  <a:schemeClr val="tx1"/>
                </a:solidFill>
                <a:latin typeface="+mn-lt"/>
                <a:cs typeface="Arial" panose="020B0604020202020204" pitchFamily="34" charset="0"/>
              </a:rPr>
              <a:t>Indsæt</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(indtast evt. tekst i sidefod)</a:t>
            </a:r>
          </a:p>
          <a:p>
            <a:pPr eaLnBrk="1" hangingPunct="1">
              <a:spcAft>
                <a:spcPts val="600"/>
              </a:spcAft>
              <a:defRPr/>
            </a:pP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Anvend på alle </a:t>
            </a:r>
            <a:r>
              <a:rPr lang="da-DK" altLang="da-DK" sz="900" b="0" noProof="1">
                <a:solidFill>
                  <a:schemeClr val="tx1"/>
                </a:solidFill>
                <a:latin typeface="+mn-lt"/>
                <a:cs typeface="Arial" panose="020B0604020202020204" pitchFamily="34" charset="0"/>
              </a:rPr>
              <a:t>eller </a:t>
            </a:r>
            <a:r>
              <a:rPr lang="da-DK" altLang="da-DK" sz="900" b="1" noProof="1">
                <a:solidFill>
                  <a:schemeClr val="tx1"/>
                </a:solidFill>
                <a:latin typeface="+mn-lt"/>
                <a:cs typeface="Arial" panose="020B0604020202020204" pitchFamily="34" charset="0"/>
              </a:rPr>
              <a:t>Anvend</a:t>
            </a:r>
            <a:r>
              <a:rPr lang="da-DK" altLang="da-DK" sz="900" b="0" noProof="1">
                <a:solidFill>
                  <a:schemeClr val="tx1"/>
                </a:solidFill>
                <a:latin typeface="+mn-lt"/>
                <a:cs typeface="Arial" panose="020B0604020202020204" pitchFamily="34" charset="0"/>
              </a:rPr>
              <a:t> hvis det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kun skal være på et enkelt slide</a:t>
            </a:r>
          </a:p>
          <a:p>
            <a:pPr eaLnBrk="1" hangingPunct="1">
              <a:spcAft>
                <a:spcPts val="600"/>
              </a:spcAft>
              <a:defRPr/>
            </a:pPr>
            <a:endParaRPr lang="da-DK" sz="900" b="0" noProof="1">
              <a:solidFill>
                <a:schemeClr val="tx1"/>
              </a:solidFill>
              <a:latin typeface="+mn-lt"/>
              <a:cs typeface="Arial" panose="020B0604020202020204" pitchFamily="34" charset="0"/>
            </a:endParaRPr>
          </a:p>
          <a:p>
            <a:pPr eaLnBrk="1" hangingPunct="1">
              <a:spcAft>
                <a:spcPts val="600"/>
              </a:spcAft>
              <a:defRPr/>
            </a:pPr>
            <a:r>
              <a:rPr lang="da-DK" sz="1600" dirty="0">
                <a:latin typeface="+mn-lt"/>
                <a:cs typeface="Arial" panose="020B0604020202020204" pitchFamily="34" charset="0"/>
              </a:rPr>
              <a:t>HJÆLPELINJER</a:t>
            </a:r>
            <a:endParaRPr lang="da-DK" sz="1600" b="1"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på fanen </a:t>
            </a:r>
            <a:r>
              <a:rPr lang="da-DK" altLang="da-DK" sz="900" b="1" noProof="1">
                <a:solidFill>
                  <a:schemeClr val="tx1"/>
                </a:solidFill>
                <a:latin typeface="+mn-lt"/>
                <a:cs typeface="Arial" panose="020B0604020202020204" pitchFamily="34" charset="0"/>
              </a:rPr>
              <a:t>Vis </a:t>
            </a:r>
            <a:r>
              <a:rPr lang="da-DK" altLang="da-DK" sz="900" b="0" noProof="1">
                <a:solidFill>
                  <a:schemeClr val="tx1"/>
                </a:solidFill>
                <a:latin typeface="+mn-lt"/>
                <a:cs typeface="Arial" panose="020B0604020202020204" pitchFamily="34" charset="0"/>
              </a:rPr>
              <a:t>og sæt hak ved </a:t>
            </a:r>
            <a:r>
              <a:rPr lang="da-DK" altLang="da-DK" sz="900" b="1" noProof="1">
                <a:solidFill>
                  <a:schemeClr val="tx1"/>
                </a:solidFill>
                <a:latin typeface="+mn-lt"/>
                <a:cs typeface="Arial" panose="020B0604020202020204" pitchFamily="34" charset="0"/>
              </a:rPr>
              <a:t>Hjælpelinjer</a:t>
            </a:r>
          </a:p>
          <a:p>
            <a:pPr eaLnBrk="1" hangingPunct="1">
              <a:spcAft>
                <a:spcPts val="600"/>
              </a:spcAft>
              <a:defRPr/>
            </a:pPr>
            <a:r>
              <a:rPr lang="da-DK" altLang="da-DK" sz="900" b="1" noProof="1">
                <a:solidFill>
                  <a:schemeClr val="tx1"/>
                </a:solidFill>
                <a:latin typeface="+mn-lt"/>
                <a:cs typeface="Arial" panose="020B0604020202020204" pitchFamily="34" charset="0"/>
              </a:rPr>
              <a:t>TIP: Alt + F9 </a:t>
            </a:r>
            <a:r>
              <a:rPr lang="da-DK" altLang="da-DK" sz="900" b="0" noProof="1">
                <a:solidFill>
                  <a:schemeClr val="tx1"/>
                </a:solidFill>
                <a:latin typeface="+mn-lt"/>
                <a:cs typeface="Arial" panose="020B0604020202020204" pitchFamily="34" charset="0"/>
              </a:rPr>
              <a:t>for hurtig visning af hjælpelinjer</a:t>
            </a: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Mac: </a:t>
            </a:r>
            <a:r>
              <a:rPr lang="da-DK" sz="900" b="0" i="0" dirty="0">
                <a:solidFill>
                  <a:srgbClr val="333333"/>
                </a:solidFill>
                <a:effectLst/>
                <a:latin typeface="Arial"/>
              </a:rPr>
              <a:t>⌘ </a:t>
            </a:r>
            <a:r>
              <a:rPr lang="da-DK" altLang="da-DK" sz="900" b="0" noProof="1">
                <a:solidFill>
                  <a:schemeClr val="tx1"/>
                </a:solidFill>
                <a:latin typeface="+mn-lt"/>
                <a:cs typeface="Arial" panose="020B0604020202020204" pitchFamily="34" charset="0"/>
              </a:rPr>
              <a:t>+ option + ctrl + G</a:t>
            </a:r>
            <a:br>
              <a:rPr lang="da-DK" altLang="da-DK" sz="900" b="0" noProof="1">
                <a:solidFill>
                  <a:schemeClr val="tx1"/>
                </a:solidFill>
                <a:latin typeface="+mn-lt"/>
                <a:cs typeface="Arial" panose="020B0604020202020204" pitchFamily="34" charset="0"/>
              </a:rPr>
            </a:b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altLang="da-DK" sz="1600" b="0" noProof="1">
                <a:solidFill>
                  <a:schemeClr val="tx1"/>
                </a:solidFill>
                <a:latin typeface="+mn-lt"/>
                <a:cs typeface="Arial" panose="020B0604020202020204" pitchFamily="34" charset="0"/>
              </a:rPr>
              <a:t>COPY/PASTE INDHOLD</a:t>
            </a:r>
          </a:p>
          <a:p>
            <a:pPr eaLnBrk="1" hangingPunct="1">
              <a:spcAft>
                <a:spcPts val="600"/>
              </a:spcAft>
              <a:defRPr/>
            </a:pPr>
            <a:r>
              <a:rPr lang="da-DK" altLang="da-DK" sz="900" b="0" noProof="1">
                <a:solidFill>
                  <a:schemeClr val="tx1"/>
                </a:solidFill>
                <a:latin typeface="+mn-lt"/>
                <a:cs typeface="Arial" panose="020B0604020202020204" pitchFamily="34" charset="0"/>
              </a:rPr>
              <a:t>Du har 2 muligheder, når du kopierer gammelt indhold over i din nye præsentation:</a:t>
            </a:r>
          </a:p>
          <a:p>
            <a:pPr eaLnBrk="1" hangingPunct="1">
              <a:spcAft>
                <a:spcPts val="600"/>
              </a:spcAft>
              <a:defRPr/>
            </a:pPr>
            <a:r>
              <a:rPr lang="da-DK" altLang="da-DK" sz="900" b="1" noProof="1">
                <a:solidFill>
                  <a:schemeClr val="tx1"/>
                </a:solidFill>
                <a:latin typeface="+mn-lt"/>
                <a:cs typeface="Arial" panose="020B0604020202020204" pitchFamily="34" charset="0"/>
              </a:rPr>
              <a:t>1. Best practice: </a:t>
            </a:r>
            <a:r>
              <a:rPr lang="da-DK" altLang="da-DK" sz="900" b="0" noProof="1">
                <a:solidFill>
                  <a:schemeClr val="tx1"/>
                </a:solidFill>
                <a:latin typeface="+mn-lt"/>
                <a:cs typeface="Arial" panose="020B0604020202020204" pitchFamily="34" charset="0"/>
              </a:rPr>
              <a:t>Opret et slide i din nye præsentation og kopier ét indholdselement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ad gangen (fx kopier al tekst fra én tekstboks)</a:t>
            </a:r>
          </a:p>
          <a:p>
            <a:pPr eaLnBrk="1" hangingPunct="1">
              <a:spcAft>
                <a:spcPts val="6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Eller kopier et helt slide over i din nye præsentation og vælg derefter et passende layout. </a:t>
            </a:r>
            <a:r>
              <a:rPr lang="da-DK" altLang="da-DK" sz="900" b="0" noProof="1">
                <a:solidFill>
                  <a:srgbClr val="000000"/>
                </a:solidFill>
                <a:latin typeface="+mn-lt"/>
                <a:cs typeface="Arial" panose="020B0604020202020204" pitchFamily="34" charset="0"/>
              </a:rPr>
              <a:t>Når din præsentation er klar, åbner du en tom præsentation (tryk Ctrl+N). Kopier alle dias fra den nye præsentation, indsæt dem i den tomme præsentation. Dette vil sikre, at </a:t>
            </a:r>
            <a:br>
              <a:rPr lang="da-DK" altLang="da-DK" sz="900" b="0" noProof="1">
                <a:solidFill>
                  <a:srgbClr val="000000"/>
                </a:solidFill>
                <a:latin typeface="+mn-lt"/>
                <a:cs typeface="Arial" panose="020B0604020202020204" pitchFamily="34" charset="0"/>
              </a:rPr>
            </a:br>
            <a:r>
              <a:rPr lang="da-DK" altLang="da-DK" sz="900" b="0" noProof="1">
                <a:solidFill>
                  <a:srgbClr val="000000"/>
                </a:solidFill>
                <a:latin typeface="+mn-lt"/>
                <a:cs typeface="Arial" panose="020B0604020202020204" pitchFamily="34" charset="0"/>
              </a:rPr>
              <a:t>der ikke er ekstra layouts</a:t>
            </a:r>
            <a:endParaRPr lang="da-DK" altLang="da-DK" sz="900" b="0" noProof="1">
              <a:solidFill>
                <a:schemeClr val="tx1"/>
              </a:solidFill>
              <a:latin typeface="+mn-lt"/>
              <a:cs typeface="Arial" panose="020B0604020202020204" pitchFamily="34" charset="0"/>
            </a:endParaRPr>
          </a:p>
        </p:txBody>
      </p:sp>
      <p:pic>
        <p:nvPicPr>
          <p:cNvPr id="31" name="Picture 30">
            <a:extLst>
              <a:ext uri="{FF2B5EF4-FFF2-40B4-BE49-F238E27FC236}">
                <a16:creationId xmlns:a16="http://schemas.microsoft.com/office/drawing/2014/main" id="{E7B73ADD-C9A2-4CC9-B9B1-829AB8120F3E}"/>
              </a:ext>
            </a:extLst>
          </p:cNvPr>
          <p:cNvPicPr>
            <a:picLocks noChangeAspect="1"/>
          </p:cNvPicPr>
          <p:nvPr userDrawn="1"/>
        </p:nvPicPr>
        <p:blipFill>
          <a:blip r:embed="rId2"/>
          <a:stretch>
            <a:fillRect/>
          </a:stretch>
        </p:blipFill>
        <p:spPr>
          <a:xfrm>
            <a:off x="3182938" y="3244510"/>
            <a:ext cx="257143" cy="285714"/>
          </a:xfrm>
          <a:prstGeom prst="rect">
            <a:avLst/>
          </a:prstGeom>
        </p:spPr>
      </p:pic>
      <p:pic>
        <p:nvPicPr>
          <p:cNvPr id="32" name="Picture 31">
            <a:extLst>
              <a:ext uri="{FF2B5EF4-FFF2-40B4-BE49-F238E27FC236}">
                <a16:creationId xmlns:a16="http://schemas.microsoft.com/office/drawing/2014/main" id="{94E7EF11-FB06-4FF3-89B6-C9C7B40D4DAE}"/>
              </a:ext>
            </a:extLst>
          </p:cNvPr>
          <p:cNvPicPr>
            <a:picLocks noChangeAspect="1"/>
          </p:cNvPicPr>
          <p:nvPr userDrawn="1"/>
        </p:nvPicPr>
        <p:blipFill rotWithShape="1">
          <a:blip r:embed="rId3"/>
          <a:srcRect l="3901" t="45142" r="62601" b="9046"/>
          <a:stretch/>
        </p:blipFill>
        <p:spPr>
          <a:xfrm>
            <a:off x="6892925" y="2885905"/>
            <a:ext cx="341204" cy="321707"/>
          </a:xfrm>
          <a:prstGeom prst="rect">
            <a:avLst/>
          </a:prstGeom>
        </p:spPr>
      </p:pic>
      <p:pic>
        <p:nvPicPr>
          <p:cNvPr id="33" name="Billede 1">
            <a:extLst>
              <a:ext uri="{FF2B5EF4-FFF2-40B4-BE49-F238E27FC236}">
                <a16:creationId xmlns:a16="http://schemas.microsoft.com/office/drawing/2014/main" id="{58944A03-80A9-4768-89E7-4E910EFFBC28}"/>
              </a:ext>
            </a:extLst>
          </p:cNvPr>
          <p:cNvPicPr>
            <a:picLocks noChangeAspect="1"/>
          </p:cNvPicPr>
          <p:nvPr userDrawn="1"/>
        </p:nvPicPr>
        <p:blipFill>
          <a:blip r:embed="rId4"/>
          <a:stretch>
            <a:fillRect/>
          </a:stretch>
        </p:blipFill>
        <p:spPr>
          <a:xfrm>
            <a:off x="3182938" y="4167692"/>
            <a:ext cx="308589" cy="528030"/>
          </a:xfrm>
          <a:prstGeom prst="rect">
            <a:avLst/>
          </a:prstGeom>
        </p:spPr>
      </p:pic>
      <p:pic>
        <p:nvPicPr>
          <p:cNvPr id="35" name="Billede 4">
            <a:extLst>
              <a:ext uri="{FF2B5EF4-FFF2-40B4-BE49-F238E27FC236}">
                <a16:creationId xmlns:a16="http://schemas.microsoft.com/office/drawing/2014/main" id="{51BFC2D6-78F9-4DE9-9EA2-2262FCDF4EAF}"/>
              </a:ext>
            </a:extLst>
          </p:cNvPr>
          <p:cNvPicPr>
            <a:picLocks noChangeAspect="1"/>
          </p:cNvPicPr>
          <p:nvPr userDrawn="1"/>
        </p:nvPicPr>
        <p:blipFill rotWithShape="1">
          <a:blip r:embed="rId5"/>
          <a:srcRect l="3031"/>
          <a:stretch/>
        </p:blipFill>
        <p:spPr>
          <a:xfrm>
            <a:off x="6946900" y="1917668"/>
            <a:ext cx="496606" cy="172842"/>
          </a:xfrm>
          <a:prstGeom prst="rect">
            <a:avLst/>
          </a:prstGeom>
        </p:spPr>
      </p:pic>
      <p:pic>
        <p:nvPicPr>
          <p:cNvPr id="36" name="Billede 5">
            <a:extLst>
              <a:ext uri="{FF2B5EF4-FFF2-40B4-BE49-F238E27FC236}">
                <a16:creationId xmlns:a16="http://schemas.microsoft.com/office/drawing/2014/main" id="{EBC4A3E5-1D15-4741-BFC6-17ACF4D5CD3D}"/>
              </a:ext>
            </a:extLst>
          </p:cNvPr>
          <p:cNvPicPr>
            <a:picLocks noChangeAspect="1"/>
          </p:cNvPicPr>
          <p:nvPr userDrawn="1"/>
        </p:nvPicPr>
        <p:blipFill>
          <a:blip r:embed="rId6"/>
          <a:stretch>
            <a:fillRect/>
          </a:stretch>
        </p:blipFill>
        <p:spPr>
          <a:xfrm>
            <a:off x="6938963" y="3654049"/>
            <a:ext cx="366043" cy="480431"/>
          </a:xfrm>
          <a:prstGeom prst="rect">
            <a:avLst/>
          </a:prstGeom>
        </p:spPr>
      </p:pic>
      <p:pic>
        <p:nvPicPr>
          <p:cNvPr id="37" name="Picture 36">
            <a:extLst>
              <a:ext uri="{FF2B5EF4-FFF2-40B4-BE49-F238E27FC236}">
                <a16:creationId xmlns:a16="http://schemas.microsoft.com/office/drawing/2014/main" id="{6C19287C-813E-4966-89A1-64D6247DEA84}"/>
              </a:ext>
            </a:extLst>
          </p:cNvPr>
          <p:cNvPicPr>
            <a:picLocks noChangeAspect="1"/>
          </p:cNvPicPr>
          <p:nvPr userDrawn="1"/>
        </p:nvPicPr>
        <p:blipFill>
          <a:blip r:embed="rId7"/>
          <a:stretch>
            <a:fillRect/>
          </a:stretch>
        </p:blipFill>
        <p:spPr>
          <a:xfrm>
            <a:off x="3182938" y="2486469"/>
            <a:ext cx="457143" cy="257143"/>
          </a:xfrm>
          <a:prstGeom prst="rect">
            <a:avLst/>
          </a:prstGeom>
        </p:spPr>
      </p:pic>
      <p:pic>
        <p:nvPicPr>
          <p:cNvPr id="38" name="Picture 37">
            <a:extLst>
              <a:ext uri="{FF2B5EF4-FFF2-40B4-BE49-F238E27FC236}">
                <a16:creationId xmlns:a16="http://schemas.microsoft.com/office/drawing/2014/main" id="{007658DD-99CF-4B02-82C0-E6D1C908CA1A}"/>
              </a:ext>
            </a:extLst>
          </p:cNvPr>
          <p:cNvPicPr>
            <a:picLocks noChangeAspect="1"/>
          </p:cNvPicPr>
          <p:nvPr userDrawn="1"/>
        </p:nvPicPr>
        <p:blipFill>
          <a:blip r:embed="rId8"/>
          <a:stretch>
            <a:fillRect/>
          </a:stretch>
        </p:blipFill>
        <p:spPr>
          <a:xfrm>
            <a:off x="3182938" y="5035960"/>
            <a:ext cx="475428" cy="176762"/>
          </a:xfrm>
          <a:prstGeom prst="rect">
            <a:avLst/>
          </a:prstGeom>
        </p:spPr>
      </p:pic>
      <p:pic>
        <p:nvPicPr>
          <p:cNvPr id="13" name="Billede 12">
            <a:extLst>
              <a:ext uri="{FF2B5EF4-FFF2-40B4-BE49-F238E27FC236}">
                <a16:creationId xmlns:a16="http://schemas.microsoft.com/office/drawing/2014/main" id="{35803521-009F-447D-8D16-21D9EADF441A}"/>
              </a:ext>
            </a:extLst>
          </p:cNvPr>
          <p:cNvPicPr>
            <a:picLocks noChangeAspect="1"/>
          </p:cNvPicPr>
          <p:nvPr userDrawn="1"/>
        </p:nvPicPr>
        <p:blipFill>
          <a:blip r:embed="rId9"/>
          <a:stretch>
            <a:fillRect/>
          </a:stretch>
        </p:blipFill>
        <p:spPr>
          <a:xfrm>
            <a:off x="10966450" y="1881866"/>
            <a:ext cx="440195" cy="543366"/>
          </a:xfrm>
          <a:prstGeom prst="rect">
            <a:avLst/>
          </a:prstGeom>
        </p:spPr>
      </p:pic>
      <p:sp>
        <p:nvSpPr>
          <p:cNvPr id="14" name="Date Placeholder 6" hidden="1">
            <a:extLst>
              <a:ext uri="{FF2B5EF4-FFF2-40B4-BE49-F238E27FC236}">
                <a16:creationId xmlns:a16="http://schemas.microsoft.com/office/drawing/2014/main" id="{E4FD2B6E-39A9-4094-A5FF-CBA180265C06}"/>
              </a:ext>
            </a:extLst>
          </p:cNvPr>
          <p:cNvSpPr>
            <a:spLocks noGrp="1"/>
          </p:cNvSpPr>
          <p:nvPr>
            <p:ph type="dt" sz="half" idx="15"/>
          </p:nvPr>
        </p:nvSpPr>
        <p:spPr>
          <a:xfrm>
            <a:off x="0" y="6858000"/>
            <a:ext cx="0" cy="0"/>
          </a:xfrm>
        </p:spPr>
        <p:txBody>
          <a:bodyPr/>
          <a:lstStyle>
            <a:lvl1pPr>
              <a:defRPr sz="100">
                <a:noFill/>
              </a:defRPr>
            </a:lvl1pPr>
          </a:lstStyle>
          <a:p>
            <a:fld id="{50BDF515-98B1-4790-AB92-AF7BBF1B4FE1}" type="datetime3">
              <a:rPr lang="da-DK" smtClean="0"/>
              <a:t>30.04.2026</a:t>
            </a:fld>
            <a:endParaRPr lang="da-DK" dirty="0"/>
          </a:p>
        </p:txBody>
      </p:sp>
      <p:sp>
        <p:nvSpPr>
          <p:cNvPr id="15" name="Footer Placeholder 8" hidden="1">
            <a:extLst>
              <a:ext uri="{FF2B5EF4-FFF2-40B4-BE49-F238E27FC236}">
                <a16:creationId xmlns:a16="http://schemas.microsoft.com/office/drawing/2014/main" id="{AAFF8183-88DB-4217-8B14-93C3A2F3C637}"/>
              </a:ext>
            </a:extLst>
          </p:cNvPr>
          <p:cNvSpPr>
            <a:spLocks noGrp="1"/>
          </p:cNvSpPr>
          <p:nvPr>
            <p:ph type="ftr" sz="quarter" idx="16"/>
          </p:nvPr>
        </p:nvSpPr>
        <p:spPr>
          <a:xfrm>
            <a:off x="0" y="6858000"/>
            <a:ext cx="0" cy="0"/>
          </a:xfrm>
        </p:spPr>
        <p:txBody>
          <a:bodyPr/>
          <a:lstStyle>
            <a:lvl1pPr>
              <a:defRPr sz="100">
                <a:noFill/>
              </a:defRPr>
            </a:lvl1pPr>
          </a:lstStyle>
          <a:p>
            <a:r>
              <a:rPr lang="da-DK" dirty="0"/>
              <a:t>Hjerteforeningen</a:t>
            </a:r>
          </a:p>
        </p:txBody>
      </p:sp>
      <p:sp>
        <p:nvSpPr>
          <p:cNvPr id="16" name="Slide Number Placeholder 10" hidden="1">
            <a:extLst>
              <a:ext uri="{FF2B5EF4-FFF2-40B4-BE49-F238E27FC236}">
                <a16:creationId xmlns:a16="http://schemas.microsoft.com/office/drawing/2014/main" id="{2ECA3156-EAFA-499A-BDD3-C3FE309B5732}"/>
              </a:ext>
            </a:extLst>
          </p:cNvPr>
          <p:cNvSpPr>
            <a:spLocks noGrp="1"/>
          </p:cNvSpPr>
          <p:nvPr>
            <p:ph type="sldNum" sz="quarter" idx="17"/>
          </p:nvPr>
        </p:nvSpPr>
        <p:spPr>
          <a:xfrm>
            <a:off x="0" y="6858000"/>
            <a:ext cx="0" cy="0"/>
          </a:xfrm>
        </p:spPr>
        <p:txBody>
          <a:bodyPr/>
          <a:lstStyle>
            <a:lvl1pPr>
              <a:defRPr sz="100">
                <a:noFill/>
              </a:defRPr>
            </a:lvl1pPr>
          </a:lstStyle>
          <a:p>
            <a:fld id="{23AA811B-2EBD-4900-905E-5BE206449611}" type="slidenum">
              <a:rPr lang="da-DK" smtClean="0"/>
              <a:pPr/>
              <a:t>‹nr.›</a:t>
            </a:fld>
            <a:endParaRPr lang="da-DK" dirty="0"/>
          </a:p>
        </p:txBody>
      </p:sp>
    </p:spTree>
    <p:extLst>
      <p:ext uri="{BB962C8B-B14F-4D97-AF65-F5344CB8AC3E}">
        <p14:creationId xmlns:p14="http://schemas.microsoft.com/office/powerpoint/2010/main" val="42069401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og billede">
    <p:bg>
      <p:bgPr>
        <a:solidFill>
          <a:schemeClr val="accent1"/>
        </a:solidFill>
        <a:effectLst/>
      </p:bgPr>
    </p:bg>
    <p:spTree>
      <p:nvGrpSpPr>
        <p:cNvPr id="1" name=""/>
        <p:cNvGrpSpPr/>
        <p:nvPr/>
      </p:nvGrpSpPr>
      <p:grpSpPr>
        <a:xfrm>
          <a:off x="0" y="0"/>
          <a:ext cx="0" cy="0"/>
          <a:chOff x="0" y="0"/>
          <a:chExt cx="0" cy="0"/>
        </a:xfrm>
      </p:grpSpPr>
      <p:sp>
        <p:nvSpPr>
          <p:cNvPr id="8" name="Footer Placeholder 8" hidden="1">
            <a:extLst>
              <a:ext uri="{FF2B5EF4-FFF2-40B4-BE49-F238E27FC236}">
                <a16:creationId xmlns:a16="http://schemas.microsoft.com/office/drawing/2014/main" id="{B6981A3E-B3C5-4F78-81B7-270B06EFC912}"/>
              </a:ext>
            </a:extLst>
          </p:cNvPr>
          <p:cNvSpPr>
            <a:spLocks noGrp="1" noRot="1" noMove="1" noResize="1" noEditPoints="1" noAdjustHandles="1" noChangeArrowheads="1" noChangeShapeType="1"/>
          </p:cNvSpPr>
          <p:nvPr>
            <p:ph type="ftr" sz="quarter" idx="16"/>
          </p:nvPr>
        </p:nvSpPr>
        <p:spPr>
          <a:xfrm>
            <a:off x="0" y="6858000"/>
            <a:ext cx="0" cy="0"/>
          </a:xfrm>
        </p:spPr>
        <p:txBody>
          <a:bodyPr/>
          <a:lstStyle>
            <a:lvl1pPr>
              <a:defRPr sz="100">
                <a:noFill/>
              </a:defRPr>
            </a:lvl1pPr>
          </a:lstStyle>
          <a:p>
            <a:r>
              <a:rPr lang="da-DK" dirty="0"/>
              <a:t>Hjerteforeningen</a:t>
            </a:r>
          </a:p>
        </p:txBody>
      </p:sp>
      <p:sp>
        <p:nvSpPr>
          <p:cNvPr id="9" name="Slide Number Placeholder 10" hidden="1">
            <a:extLst>
              <a:ext uri="{FF2B5EF4-FFF2-40B4-BE49-F238E27FC236}">
                <a16:creationId xmlns:a16="http://schemas.microsoft.com/office/drawing/2014/main" id="{8735CF21-6327-43B3-A6B4-E856B24D6FD7}"/>
              </a:ext>
            </a:extLst>
          </p:cNvPr>
          <p:cNvSpPr>
            <a:spLocks noGrp="1" noRot="1" noMove="1" noResize="1" noEditPoints="1" noAdjustHandles="1" noChangeArrowheads="1" noChangeShapeType="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19" name="Date Placeholder 3" hidden="1">
            <a:extLst>
              <a:ext uri="{FF2B5EF4-FFF2-40B4-BE49-F238E27FC236}">
                <a16:creationId xmlns:a16="http://schemas.microsoft.com/office/drawing/2014/main" id="{9FF44439-E9E2-26D4-6CC2-48F495B87A03}"/>
              </a:ext>
            </a:extLst>
          </p:cNvPr>
          <p:cNvSpPr>
            <a:spLocks noGrp="1" noRot="1" noMove="1" noResize="1" noEditPoints="1" noAdjustHandles="1" noChangeArrowheads="1" noChangeShapeType="1"/>
          </p:cNvSpPr>
          <p:nvPr>
            <p:ph type="dt" sz="half" idx="2"/>
          </p:nvPr>
        </p:nvSpPr>
        <p:spPr>
          <a:xfrm>
            <a:off x="0" y="6858000"/>
            <a:ext cx="0" cy="0"/>
          </a:xfrm>
          <a:prstGeom prst="rect">
            <a:avLst/>
          </a:prstGeom>
        </p:spPr>
        <p:txBody>
          <a:bodyPr vert="horz" lIns="0" tIns="0" rIns="0" bIns="0" rtlCol="0" anchor="b" anchorCtr="0"/>
          <a:lstStyle>
            <a:lvl1pPr algn="l">
              <a:defRPr sz="100">
                <a:noFill/>
              </a:defRPr>
            </a:lvl1pPr>
          </a:lstStyle>
          <a:p>
            <a:fld id="{CBA37B79-0996-464D-8509-9F60A55EDEEA}" type="datetime3">
              <a:rPr lang="da-DK" smtClean="0"/>
              <a:t>30.04.2026</a:t>
            </a:fld>
            <a:endParaRPr lang="da-DK" dirty="0"/>
          </a:p>
        </p:txBody>
      </p:sp>
      <p:sp>
        <p:nvSpPr>
          <p:cNvPr id="4" name="Baggrund">
            <a:extLst>
              <a:ext uri="{FF2B5EF4-FFF2-40B4-BE49-F238E27FC236}">
                <a16:creationId xmlns:a16="http://schemas.microsoft.com/office/drawing/2014/main" id="{083BB574-80E4-55D6-CB93-765C09879F9E}"/>
              </a:ext>
            </a:extLst>
          </p:cNvPr>
          <p:cNvSpPr>
            <a:spLocks noGrp="1" noRot="1" noMove="1" noResize="1" noEditPoints="1" noAdjustHandles="1" noChangeArrowheads="1" noChangeShapeType="1"/>
          </p:cNvSpPr>
          <p:nvPr userDrawn="1"/>
        </p:nvSpPr>
        <p:spPr bwMode="white">
          <a:xfrm>
            <a:off x="0" y="0"/>
            <a:ext cx="12193200" cy="6858000"/>
          </a:xfrm>
          <a:prstGeom prst="rect">
            <a:avLst/>
          </a:prstGeom>
          <a:solidFill>
            <a:srgbClr val="4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7" name="Picture Placeholder 7">
            <a:extLst>
              <a:ext uri="{FF2B5EF4-FFF2-40B4-BE49-F238E27FC236}">
                <a16:creationId xmlns:a16="http://schemas.microsoft.com/office/drawing/2014/main" id="{B487C527-92CB-3576-EF55-7103E438B514}"/>
              </a:ext>
            </a:extLst>
          </p:cNvPr>
          <p:cNvSpPr>
            <a:spLocks noGrp="1"/>
          </p:cNvSpPr>
          <p:nvPr>
            <p:ph type="pic" sz="quarter" idx="13" hasCustomPrompt="1"/>
          </p:nvPr>
        </p:nvSpPr>
        <p:spPr>
          <a:xfrm>
            <a:off x="4678800" y="0"/>
            <a:ext cx="7513200" cy="6858000"/>
          </a:xfrm>
          <a:solidFill>
            <a:schemeClr val="tx1">
              <a:lumMod val="85000"/>
            </a:schemeClr>
          </a:solidFill>
        </p:spPr>
        <p:txBody>
          <a:bodyPr lIns="0" tIns="648000" rIns="0" anchor="ctr" anchorCtr="0"/>
          <a:lstStyle>
            <a:lvl1pPr marL="0" indent="0" algn="ctr">
              <a:lnSpc>
                <a:spcPct val="100000"/>
              </a:lnSpc>
              <a:spcAft>
                <a:spcPts val="0"/>
              </a:spcAft>
              <a:buNone/>
              <a:defRPr sz="1600">
                <a:solidFill>
                  <a:srgbClr val="400000"/>
                </a:solidFill>
              </a:defRPr>
            </a:lvl1pPr>
          </a:lstStyle>
          <a:p>
            <a:r>
              <a:rPr lang="da-DK" dirty="0"/>
              <a:t>Klik på ikonet for at indsætte et billede</a:t>
            </a:r>
          </a:p>
        </p:txBody>
      </p:sp>
      <p:sp>
        <p:nvSpPr>
          <p:cNvPr id="2" name="Title 1"/>
          <p:cNvSpPr>
            <a:spLocks noGrp="1"/>
          </p:cNvSpPr>
          <p:nvPr>
            <p:ph type="ctrTitle" hasCustomPrompt="1"/>
          </p:nvPr>
        </p:nvSpPr>
        <p:spPr>
          <a:xfrm>
            <a:off x="540000" y="5322889"/>
            <a:ext cx="3585600" cy="1229436"/>
          </a:xfrm>
        </p:spPr>
        <p:txBody>
          <a:bodyPr anchor="b"/>
          <a:lstStyle>
            <a:lvl1pPr algn="l">
              <a:lnSpc>
                <a:spcPct val="93000"/>
              </a:lnSpc>
              <a:defRPr sz="6600">
                <a:solidFill>
                  <a:srgbClr val="F74030"/>
                </a:solidFill>
              </a:defRPr>
            </a:lvl1pPr>
          </a:lstStyle>
          <a:p>
            <a:r>
              <a:rPr lang="da-DK" dirty="0"/>
              <a:t>Klik for at tilføje Agenda</a:t>
            </a:r>
          </a:p>
        </p:txBody>
      </p:sp>
      <p:sp>
        <p:nvSpPr>
          <p:cNvPr id="10" name="Content Placeholder 9">
            <a:extLst>
              <a:ext uri="{FF2B5EF4-FFF2-40B4-BE49-F238E27FC236}">
                <a16:creationId xmlns:a16="http://schemas.microsoft.com/office/drawing/2014/main" id="{4F16A395-8E68-E381-05CE-896108256767}"/>
              </a:ext>
            </a:extLst>
          </p:cNvPr>
          <p:cNvSpPr>
            <a:spLocks noGrp="1"/>
          </p:cNvSpPr>
          <p:nvPr>
            <p:ph sz="quarter" idx="18" hasCustomPrompt="1"/>
          </p:nvPr>
        </p:nvSpPr>
        <p:spPr>
          <a:xfrm>
            <a:off x="539750" y="539750"/>
            <a:ext cx="3582988" cy="2978150"/>
          </a:xfrm>
        </p:spPr>
        <p:txBody>
          <a:bodyPr/>
          <a:lstStyle>
            <a:lvl1pPr marL="432000" indent="-432000">
              <a:spcAft>
                <a:spcPts val="1200"/>
              </a:spcAft>
              <a:buFont typeface="+mj-lt"/>
              <a:buAutoNum type="arabicPeriod"/>
              <a:defRPr sz="2000" b="0">
                <a:solidFill>
                  <a:schemeClr val="tx2"/>
                </a:solidFill>
                <a:latin typeface="+mn-lt"/>
              </a:defRPr>
            </a:lvl1pPr>
            <a:lvl2pPr marL="612000">
              <a:spcAft>
                <a:spcPts val="1200"/>
              </a:spcAft>
              <a:defRPr sz="2000" b="0">
                <a:solidFill>
                  <a:schemeClr val="tx2"/>
                </a:solidFill>
                <a:latin typeface="+mn-lt"/>
              </a:defRPr>
            </a:lvl2pPr>
            <a:lvl3pPr marL="0" indent="0">
              <a:spcAft>
                <a:spcPts val="1200"/>
              </a:spcAft>
              <a:buFont typeface="Arial" panose="020B0604020202020204" pitchFamily="34" charset="0"/>
              <a:buChar char="​"/>
              <a:defRPr sz="2000" b="0">
                <a:solidFill>
                  <a:schemeClr val="tx2"/>
                </a:solidFill>
                <a:latin typeface="+mn-lt"/>
              </a:defRPr>
            </a:lvl3pPr>
            <a:lvl4pPr marL="0" indent="0">
              <a:spcAft>
                <a:spcPts val="1200"/>
              </a:spcAft>
              <a:buFont typeface="Arial" panose="020B0604020202020204" pitchFamily="34" charset="0"/>
              <a:buChar char="​"/>
              <a:defRPr sz="2000" b="0">
                <a:solidFill>
                  <a:schemeClr val="tx2"/>
                </a:solidFill>
                <a:latin typeface="+mn-lt"/>
              </a:defRPr>
            </a:lvl4pPr>
            <a:lvl5pPr marL="0" indent="0">
              <a:spcAft>
                <a:spcPts val="1200"/>
              </a:spcAft>
              <a:buFont typeface="Arial" panose="020B0604020202020204" pitchFamily="34" charset="0"/>
              <a:buChar char="​"/>
              <a:defRPr sz="2000" b="0">
                <a:solidFill>
                  <a:schemeClr val="tx2"/>
                </a:solidFill>
                <a:latin typeface="+mn-lt"/>
              </a:defRPr>
            </a:lvl5pPr>
            <a:lvl6pPr marL="0" indent="0">
              <a:spcAft>
                <a:spcPts val="1200"/>
              </a:spcAft>
              <a:buFont typeface="Arial" panose="020B0604020202020204" pitchFamily="34" charset="0"/>
              <a:buChar char="​"/>
              <a:defRPr sz="2000" b="0">
                <a:solidFill>
                  <a:schemeClr val="tx2"/>
                </a:solidFill>
                <a:latin typeface="+mn-lt"/>
              </a:defRPr>
            </a:lvl6pPr>
            <a:lvl7pPr marL="0" indent="0">
              <a:spcAft>
                <a:spcPts val="1200"/>
              </a:spcAft>
              <a:buFont typeface="Arial" panose="020B0604020202020204" pitchFamily="34" charset="0"/>
              <a:buChar char="​"/>
              <a:defRPr sz="2000" b="0">
                <a:solidFill>
                  <a:schemeClr val="tx2"/>
                </a:solidFill>
                <a:latin typeface="+mn-lt"/>
              </a:defRPr>
            </a:lvl7pPr>
            <a:lvl8pPr marL="0" indent="0">
              <a:spcAft>
                <a:spcPts val="1200"/>
              </a:spcAft>
              <a:buFont typeface="Arial" panose="020B0604020202020204" pitchFamily="34" charset="0"/>
              <a:buChar char="​"/>
              <a:defRPr sz="2000" b="0">
                <a:solidFill>
                  <a:schemeClr val="tx2"/>
                </a:solidFill>
                <a:latin typeface="+mn-lt"/>
              </a:defRPr>
            </a:lvl8pPr>
            <a:lvl9pPr marL="0" indent="0">
              <a:lnSpc>
                <a:spcPct val="100000"/>
              </a:lnSpc>
              <a:spcBef>
                <a:spcPts val="0"/>
              </a:spcBef>
              <a:spcAft>
                <a:spcPts val="1200"/>
              </a:spcAft>
              <a:buFont typeface="Arial" panose="020B0604020202020204" pitchFamily="34" charset="0"/>
              <a:buChar char="​"/>
              <a:defRPr sz="2000">
                <a:solidFill>
                  <a:schemeClr val="tx2"/>
                </a:solidFill>
                <a:latin typeface="+mn-lt"/>
              </a:defRPr>
            </a:lvl9pPr>
          </a:lstStyle>
          <a:p>
            <a:pPr lvl="0"/>
            <a:r>
              <a:rPr lang="da-DK" noProof="0" dirty="0"/>
              <a:t>Klik for at tilføje tekst           Klik ENTER og derefter TAB for at se næste tekstformat                        Klik SHIFT+TAB for at se foregående tekstformat</a:t>
            </a:r>
          </a:p>
        </p:txBody>
      </p:sp>
    </p:spTree>
    <p:extLst>
      <p:ext uri="{BB962C8B-B14F-4D97-AF65-F5344CB8AC3E}">
        <p14:creationId xmlns:p14="http://schemas.microsoft.com/office/powerpoint/2010/main" val="1598427453"/>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gt;Brug ikke layouts efter dette &gt;">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124504-36FD-4753-851D-5B7D02D4A2D1}"/>
              </a:ext>
            </a:extLst>
          </p:cNvPr>
          <p:cNvSpPr/>
          <p:nvPr userDrawn="1"/>
        </p:nvSpPr>
        <p:spPr bwMode="white">
          <a:xfrm>
            <a:off x="0" y="0"/>
            <a:ext cx="12192000" cy="6858000"/>
          </a:xfrm>
          <a:prstGeom prst="rect">
            <a:avLst/>
          </a:prstGeom>
          <a:solidFill>
            <a:schemeClr val="tx1"/>
          </a:solid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5" name="Do not use"/>
          <p:cNvSpPr txBox="1"/>
          <p:nvPr userDrawn="1"/>
        </p:nvSpPr>
        <p:spPr>
          <a:xfrm>
            <a:off x="430213" y="656823"/>
            <a:ext cx="11356977" cy="2893100"/>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4400" b="0" noProof="1">
                <a:solidFill>
                  <a:schemeClr val="bg1"/>
                </a:solidFill>
              </a:rPr>
              <a:t>Hvis du ser andre </a:t>
            </a:r>
            <a:r>
              <a:rPr lang="da-DK" sz="4400" b="1" i="1" noProof="1">
                <a:solidFill>
                  <a:schemeClr val="bg1"/>
                </a:solidFill>
              </a:rPr>
              <a:t>layouts efter dette,</a:t>
            </a:r>
            <a:br>
              <a:rPr lang="da-DK" sz="4400" b="0" i="0" noProof="1">
                <a:solidFill>
                  <a:schemeClr val="bg1"/>
                </a:solidFill>
              </a:rPr>
            </a:br>
            <a:r>
              <a:rPr lang="da-DK" sz="4400" b="0" noProof="1">
                <a:solidFill>
                  <a:schemeClr val="bg1"/>
                </a:solidFill>
              </a:rPr>
              <a:t>brug dem ikke. Disse layouts </a:t>
            </a:r>
            <a:r>
              <a:rPr lang="da-DK" sz="4400" b="1" i="1" u="none" noProof="1">
                <a:solidFill>
                  <a:schemeClr val="bg1"/>
                </a:solidFill>
              </a:rPr>
              <a:t>tilhører ikke </a:t>
            </a:r>
            <a:r>
              <a:rPr lang="da-DK" sz="4400" b="0" i="0" u="none" noProof="1">
                <a:solidFill>
                  <a:schemeClr val="bg1"/>
                </a:solidFill>
              </a:rPr>
              <a:t>vores corporate </a:t>
            </a:r>
            <a:r>
              <a:rPr lang="da-DK" sz="4400" b="0" noProof="1">
                <a:solidFill>
                  <a:schemeClr val="bg1"/>
                </a:solidFill>
              </a:rPr>
              <a:t>skabelon.</a:t>
            </a:r>
            <a:br>
              <a:rPr lang="da-DK" sz="2800" b="0" noProof="1">
                <a:solidFill>
                  <a:schemeClr val="bg1"/>
                </a:solidFill>
              </a:rPr>
            </a:br>
            <a:br>
              <a:rPr lang="da-DK" sz="2800" b="0" noProof="1">
                <a:solidFill>
                  <a:schemeClr val="bg1"/>
                </a:solidFill>
              </a:rPr>
            </a:br>
            <a:endParaRPr lang="da-DK" sz="2800" b="0" noProof="1">
              <a:solidFill>
                <a:schemeClr val="bg1"/>
              </a:solidFill>
            </a:endParaRPr>
          </a:p>
        </p:txBody>
      </p:sp>
      <p:grpSp>
        <p:nvGrpSpPr>
          <p:cNvPr id="4" name="Group 3">
            <a:extLst>
              <a:ext uri="{FF2B5EF4-FFF2-40B4-BE49-F238E27FC236}">
                <a16:creationId xmlns:a16="http://schemas.microsoft.com/office/drawing/2014/main" id="{2BEB5E5A-DA85-4D5B-80B9-F94482F55D76}"/>
              </a:ext>
            </a:extLst>
          </p:cNvPr>
          <p:cNvGrpSpPr/>
          <p:nvPr userDrawn="1"/>
        </p:nvGrpSpPr>
        <p:grpSpPr bwMode="black">
          <a:xfrm rot="8100000">
            <a:off x="10404874" y="3325226"/>
            <a:ext cx="1036788" cy="1036788"/>
            <a:chOff x="6096000" y="4963130"/>
            <a:chExt cx="1456719" cy="1456719"/>
          </a:xfrm>
          <a:solidFill>
            <a:schemeClr val="bg1"/>
          </a:solidFill>
        </p:grpSpPr>
        <p:sp>
          <p:nvSpPr>
            <p:cNvPr id="3" name="Rectangle 2">
              <a:extLst>
                <a:ext uri="{FF2B5EF4-FFF2-40B4-BE49-F238E27FC236}">
                  <a16:creationId xmlns:a16="http://schemas.microsoft.com/office/drawing/2014/main" id="{C823227E-A862-4A7F-BC20-0D107430AB2C}"/>
                </a:ext>
              </a:extLst>
            </p:cNvPr>
            <p:cNvSpPr/>
            <p:nvPr userDrawn="1"/>
          </p:nvSpPr>
          <p:spPr bwMode="black">
            <a:xfrm rot="5400000">
              <a:off x="5534135" y="5524995"/>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6" name="Rectangle 5">
              <a:extLst>
                <a:ext uri="{FF2B5EF4-FFF2-40B4-BE49-F238E27FC236}">
                  <a16:creationId xmlns:a16="http://schemas.microsoft.com/office/drawing/2014/main" id="{08501AE6-6504-4184-9443-E89AFACF769D}"/>
                </a:ext>
              </a:extLst>
            </p:cNvPr>
            <p:cNvSpPr/>
            <p:nvPr userDrawn="1"/>
          </p:nvSpPr>
          <p:spPr bwMode="black">
            <a:xfrm rot="10800000">
              <a:off x="6096000" y="4963130"/>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grpSp>
      <p:sp>
        <p:nvSpPr>
          <p:cNvPr id="12" name="Rectangle 11">
            <a:extLst>
              <a:ext uri="{FF2B5EF4-FFF2-40B4-BE49-F238E27FC236}">
                <a16:creationId xmlns:a16="http://schemas.microsoft.com/office/drawing/2014/main" id="{67CEE09B-6EE1-4BF2-85A3-DE69E91BC4C6}"/>
              </a:ext>
            </a:extLst>
          </p:cNvPr>
          <p:cNvSpPr/>
          <p:nvPr userDrawn="1"/>
        </p:nvSpPr>
        <p:spPr>
          <a:xfrm>
            <a:off x="472536" y="2986685"/>
            <a:ext cx="10152346" cy="1631216"/>
          </a:xfrm>
          <a:prstGeom prst="rect">
            <a:avLst/>
          </a:prstGeom>
        </p:spPr>
        <p:txBody>
          <a:bodyPr wrap="square">
            <a:spAutoFit/>
          </a:bodyPr>
          <a:lstStyle/>
          <a:p>
            <a:pPr algn="ctr"/>
            <a:r>
              <a:rPr lang="da-DK" sz="10000" b="1" i="1" noProof="1">
                <a:solidFill>
                  <a:schemeClr val="bg1"/>
                </a:solidFill>
              </a:rPr>
              <a:t>Brug dem ikke </a:t>
            </a:r>
            <a:endParaRPr lang="da-DK" sz="10000" b="1" i="1" noProof="1"/>
          </a:p>
        </p:txBody>
      </p:sp>
      <p:sp>
        <p:nvSpPr>
          <p:cNvPr id="16" name="Do not use">
            <a:extLst>
              <a:ext uri="{FF2B5EF4-FFF2-40B4-BE49-F238E27FC236}">
                <a16:creationId xmlns:a16="http://schemas.microsoft.com/office/drawing/2014/main" id="{A8FA78FA-4D94-4717-B7C6-6F86378D6B01}"/>
              </a:ext>
            </a:extLst>
          </p:cNvPr>
          <p:cNvSpPr txBox="1"/>
          <p:nvPr userDrawn="1"/>
        </p:nvSpPr>
        <p:spPr>
          <a:xfrm>
            <a:off x="430214" y="5186455"/>
            <a:ext cx="11356974" cy="907941"/>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1800" b="0" noProof="1">
                <a:solidFill>
                  <a:schemeClr val="bg1"/>
                </a:solidFill>
              </a:rPr>
              <a:t>Pga. PowerPoints standard Kopier/Indsæt funktionalitet kan ekstra uønskede layouts forekomme.</a:t>
            </a:r>
          </a:p>
          <a:p>
            <a:pPr marL="0" marR="0" indent="0" algn="ctr" fontAlgn="auto">
              <a:lnSpc>
                <a:spcPct val="100000"/>
              </a:lnSpc>
              <a:spcBef>
                <a:spcPts val="600"/>
              </a:spcBef>
              <a:spcAft>
                <a:spcPts val="0"/>
              </a:spcAft>
              <a:buClr>
                <a:srgbClr val="003755"/>
              </a:buClr>
              <a:buSzTx/>
              <a:buFontTx/>
              <a:buNone/>
              <a:tabLst/>
            </a:pPr>
            <a:r>
              <a:rPr lang="da-DK" sz="1800" b="0" noProof="1">
                <a:solidFill>
                  <a:schemeClr val="bg1"/>
                </a:solidFill>
              </a:rPr>
              <a:t>OBS! Layouts efter dette kan indeholde potentiel fortrolig information.</a:t>
            </a:r>
            <a:br>
              <a:rPr lang="da-DK" sz="1800" b="0" noProof="1">
                <a:solidFill>
                  <a:schemeClr val="bg1"/>
                </a:solidFill>
              </a:rPr>
            </a:br>
            <a:endParaRPr lang="da-DK" sz="1800" b="0" noProof="1">
              <a:solidFill>
                <a:schemeClr val="bg1"/>
              </a:solidFill>
            </a:endParaRPr>
          </a:p>
        </p:txBody>
      </p:sp>
      <p:sp>
        <p:nvSpPr>
          <p:cNvPr id="13" name="Date Placeholder 6" hidden="1">
            <a:extLst>
              <a:ext uri="{FF2B5EF4-FFF2-40B4-BE49-F238E27FC236}">
                <a16:creationId xmlns:a16="http://schemas.microsoft.com/office/drawing/2014/main" id="{64CEB7DD-E8FE-47C7-8823-750A10754EB0}"/>
              </a:ext>
            </a:extLst>
          </p:cNvPr>
          <p:cNvSpPr>
            <a:spLocks noGrp="1"/>
          </p:cNvSpPr>
          <p:nvPr>
            <p:ph type="dt" sz="half" idx="15"/>
          </p:nvPr>
        </p:nvSpPr>
        <p:spPr>
          <a:xfrm>
            <a:off x="0" y="6858000"/>
            <a:ext cx="0" cy="0"/>
          </a:xfrm>
        </p:spPr>
        <p:txBody>
          <a:bodyPr/>
          <a:lstStyle>
            <a:lvl1pPr>
              <a:defRPr sz="100">
                <a:noFill/>
              </a:defRPr>
            </a:lvl1pPr>
          </a:lstStyle>
          <a:p>
            <a:fld id="{727492AB-F239-4C36-A0B6-803C4E6AEFC5}" type="datetime3">
              <a:rPr lang="da-DK" smtClean="0"/>
              <a:t>30.04.2026</a:t>
            </a:fld>
            <a:endParaRPr lang="da-DK" dirty="0"/>
          </a:p>
        </p:txBody>
      </p:sp>
      <p:sp>
        <p:nvSpPr>
          <p:cNvPr id="14" name="Footer Placeholder 8" hidden="1">
            <a:extLst>
              <a:ext uri="{FF2B5EF4-FFF2-40B4-BE49-F238E27FC236}">
                <a16:creationId xmlns:a16="http://schemas.microsoft.com/office/drawing/2014/main" id="{06739825-D1B6-4F3A-8216-BA5B32BD19E7}"/>
              </a:ext>
            </a:extLst>
          </p:cNvPr>
          <p:cNvSpPr>
            <a:spLocks noGrp="1"/>
          </p:cNvSpPr>
          <p:nvPr>
            <p:ph type="ftr" sz="quarter" idx="16"/>
          </p:nvPr>
        </p:nvSpPr>
        <p:spPr>
          <a:xfrm>
            <a:off x="0" y="6858000"/>
            <a:ext cx="0" cy="0"/>
          </a:xfrm>
        </p:spPr>
        <p:txBody>
          <a:bodyPr/>
          <a:lstStyle>
            <a:lvl1pPr>
              <a:defRPr sz="100">
                <a:noFill/>
              </a:defRPr>
            </a:lvl1pPr>
          </a:lstStyle>
          <a:p>
            <a:r>
              <a:rPr lang="da-DK" dirty="0"/>
              <a:t>Hjerteforeningen</a:t>
            </a:r>
          </a:p>
        </p:txBody>
      </p:sp>
      <p:sp>
        <p:nvSpPr>
          <p:cNvPr id="15" name="Slide Number Placeholder 10" hidden="1">
            <a:extLst>
              <a:ext uri="{FF2B5EF4-FFF2-40B4-BE49-F238E27FC236}">
                <a16:creationId xmlns:a16="http://schemas.microsoft.com/office/drawing/2014/main" id="{A2244AC4-18E1-41D9-B6D4-4D2415BE8C35}"/>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488662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og grafik">
    <p:bg>
      <p:bgPr>
        <a:solidFill>
          <a:schemeClr val="accent1"/>
        </a:solidFill>
        <a:effectLst/>
      </p:bgPr>
    </p:bg>
    <p:spTree>
      <p:nvGrpSpPr>
        <p:cNvPr id="1" name=""/>
        <p:cNvGrpSpPr/>
        <p:nvPr/>
      </p:nvGrpSpPr>
      <p:grpSpPr>
        <a:xfrm>
          <a:off x="0" y="0"/>
          <a:ext cx="0" cy="0"/>
          <a:chOff x="0" y="0"/>
          <a:chExt cx="0" cy="0"/>
        </a:xfrm>
      </p:grpSpPr>
      <p:sp>
        <p:nvSpPr>
          <p:cNvPr id="8" name="Footer Placeholder 8" hidden="1">
            <a:extLst>
              <a:ext uri="{FF2B5EF4-FFF2-40B4-BE49-F238E27FC236}">
                <a16:creationId xmlns:a16="http://schemas.microsoft.com/office/drawing/2014/main" id="{B6981A3E-B3C5-4F78-81B7-270B06EFC912}"/>
              </a:ext>
            </a:extLst>
          </p:cNvPr>
          <p:cNvSpPr>
            <a:spLocks noGrp="1" noRot="1" noMove="1" noResize="1" noEditPoints="1" noAdjustHandles="1" noChangeArrowheads="1" noChangeShapeType="1"/>
          </p:cNvSpPr>
          <p:nvPr>
            <p:ph type="ftr" sz="quarter" idx="16"/>
          </p:nvPr>
        </p:nvSpPr>
        <p:spPr>
          <a:xfrm>
            <a:off x="0" y="6858000"/>
            <a:ext cx="0" cy="0"/>
          </a:xfrm>
        </p:spPr>
        <p:txBody>
          <a:bodyPr/>
          <a:lstStyle>
            <a:lvl1pPr>
              <a:defRPr sz="100">
                <a:noFill/>
              </a:defRPr>
            </a:lvl1pPr>
          </a:lstStyle>
          <a:p>
            <a:r>
              <a:rPr lang="da-DK" dirty="0"/>
              <a:t>Hjerteforeningen</a:t>
            </a:r>
          </a:p>
        </p:txBody>
      </p:sp>
      <p:sp>
        <p:nvSpPr>
          <p:cNvPr id="9" name="Slide Number Placeholder 10" hidden="1">
            <a:extLst>
              <a:ext uri="{FF2B5EF4-FFF2-40B4-BE49-F238E27FC236}">
                <a16:creationId xmlns:a16="http://schemas.microsoft.com/office/drawing/2014/main" id="{8735CF21-6327-43B3-A6B4-E856B24D6FD7}"/>
              </a:ext>
            </a:extLst>
          </p:cNvPr>
          <p:cNvSpPr>
            <a:spLocks noGrp="1" noRot="1" noMove="1" noResize="1" noEditPoints="1" noAdjustHandles="1" noChangeArrowheads="1" noChangeShapeType="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19" name="Date Placeholder 3" hidden="1">
            <a:extLst>
              <a:ext uri="{FF2B5EF4-FFF2-40B4-BE49-F238E27FC236}">
                <a16:creationId xmlns:a16="http://schemas.microsoft.com/office/drawing/2014/main" id="{9FF44439-E9E2-26D4-6CC2-48F495B87A03}"/>
              </a:ext>
            </a:extLst>
          </p:cNvPr>
          <p:cNvSpPr>
            <a:spLocks noGrp="1" noRot="1" noMove="1" noResize="1" noEditPoints="1" noAdjustHandles="1" noChangeArrowheads="1" noChangeShapeType="1"/>
          </p:cNvSpPr>
          <p:nvPr>
            <p:ph type="dt" sz="half" idx="2"/>
          </p:nvPr>
        </p:nvSpPr>
        <p:spPr>
          <a:xfrm>
            <a:off x="0" y="6858000"/>
            <a:ext cx="0" cy="0"/>
          </a:xfrm>
          <a:prstGeom prst="rect">
            <a:avLst/>
          </a:prstGeom>
        </p:spPr>
        <p:txBody>
          <a:bodyPr vert="horz" lIns="0" tIns="0" rIns="0" bIns="0" rtlCol="0" anchor="b" anchorCtr="0"/>
          <a:lstStyle>
            <a:lvl1pPr algn="l">
              <a:defRPr sz="100">
                <a:noFill/>
              </a:defRPr>
            </a:lvl1pPr>
          </a:lstStyle>
          <a:p>
            <a:fld id="{CBA37B79-0996-464D-8509-9F60A55EDEEA}" type="datetime3">
              <a:rPr lang="da-DK" smtClean="0"/>
              <a:t>30.04.2026</a:t>
            </a:fld>
            <a:endParaRPr lang="da-DK" dirty="0"/>
          </a:p>
        </p:txBody>
      </p:sp>
      <p:sp>
        <p:nvSpPr>
          <p:cNvPr id="4" name="Baggrund">
            <a:extLst>
              <a:ext uri="{FF2B5EF4-FFF2-40B4-BE49-F238E27FC236}">
                <a16:creationId xmlns:a16="http://schemas.microsoft.com/office/drawing/2014/main" id="{083BB574-80E4-55D6-CB93-765C09879F9E}"/>
              </a:ext>
            </a:extLst>
          </p:cNvPr>
          <p:cNvSpPr>
            <a:spLocks noGrp="1" noRot="1" noMove="1" noResize="1" noEditPoints="1" noAdjustHandles="1" noChangeArrowheads="1" noChangeShapeType="1"/>
          </p:cNvSpPr>
          <p:nvPr userDrawn="1"/>
        </p:nvSpPr>
        <p:spPr bwMode="white">
          <a:xfrm>
            <a:off x="0" y="0"/>
            <a:ext cx="12193200" cy="6858000"/>
          </a:xfrm>
          <a:prstGeom prst="rect">
            <a:avLst/>
          </a:prstGeom>
          <a:solidFill>
            <a:srgbClr val="4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pic>
        <p:nvPicPr>
          <p:cNvPr id="3" name="Lilla logo">
            <a:extLst>
              <a:ext uri="{FF2B5EF4-FFF2-40B4-BE49-F238E27FC236}">
                <a16:creationId xmlns:a16="http://schemas.microsoft.com/office/drawing/2014/main" id="{6B3E84F8-838F-3BAC-1D54-2686ED261DFE}"/>
              </a:ext>
            </a:extLst>
          </p:cNvPr>
          <p:cNvPicPr>
            <a:picLocks noGrp="1" noRot="1" noMove="1" noResize="1" noEditPoints="1" noAdjustHandles="1" noChangeArrowheads="1" noChangeShapeType="1" noCrop="1"/>
          </p:cNvPicPr>
          <p:nvPr userDrawn="1"/>
        </p:nvPicPr>
        <p:blipFill>
          <a:blip>
            <a:extLst>
              <a:ext uri="{96DAC541-7B7A-43D3-8B79-37D633B846F1}">
                <asvg:svgBlip xmlns:asvg="http://schemas.microsoft.com/office/drawing/2016/SVG/main" r:embed="rId2"/>
              </a:ext>
            </a:extLst>
          </a:blip>
          <a:stretch>
            <a:fillRect/>
          </a:stretch>
        </p:blipFill>
        <p:spPr>
          <a:xfrm>
            <a:off x="5887825" y="459759"/>
            <a:ext cx="3834253" cy="5890242"/>
          </a:xfrm>
          <a:prstGeom prst="rect">
            <a:avLst/>
          </a:prstGeom>
        </p:spPr>
      </p:pic>
      <p:sp>
        <p:nvSpPr>
          <p:cNvPr id="2" name="Title 1"/>
          <p:cNvSpPr>
            <a:spLocks noGrp="1"/>
          </p:cNvSpPr>
          <p:nvPr>
            <p:ph type="ctrTitle" hasCustomPrompt="1"/>
          </p:nvPr>
        </p:nvSpPr>
        <p:spPr>
          <a:xfrm>
            <a:off x="540000" y="5322889"/>
            <a:ext cx="3585600" cy="1229436"/>
          </a:xfrm>
        </p:spPr>
        <p:txBody>
          <a:bodyPr anchor="b"/>
          <a:lstStyle>
            <a:lvl1pPr algn="l">
              <a:lnSpc>
                <a:spcPct val="93000"/>
              </a:lnSpc>
              <a:defRPr sz="6600">
                <a:solidFill>
                  <a:srgbClr val="CFAAF6"/>
                </a:solidFill>
              </a:defRPr>
            </a:lvl1pPr>
          </a:lstStyle>
          <a:p>
            <a:r>
              <a:rPr lang="da-DK" dirty="0"/>
              <a:t>Klik for at tilføje Agenda</a:t>
            </a:r>
          </a:p>
        </p:txBody>
      </p:sp>
      <p:sp>
        <p:nvSpPr>
          <p:cNvPr id="10" name="Content Placeholder 9">
            <a:extLst>
              <a:ext uri="{FF2B5EF4-FFF2-40B4-BE49-F238E27FC236}">
                <a16:creationId xmlns:a16="http://schemas.microsoft.com/office/drawing/2014/main" id="{4F16A395-8E68-E381-05CE-896108256767}"/>
              </a:ext>
            </a:extLst>
          </p:cNvPr>
          <p:cNvSpPr>
            <a:spLocks noGrp="1"/>
          </p:cNvSpPr>
          <p:nvPr>
            <p:ph sz="quarter" idx="18" hasCustomPrompt="1"/>
          </p:nvPr>
        </p:nvSpPr>
        <p:spPr>
          <a:xfrm>
            <a:off x="539750" y="539750"/>
            <a:ext cx="3582988" cy="2978150"/>
          </a:xfrm>
        </p:spPr>
        <p:txBody>
          <a:bodyPr/>
          <a:lstStyle>
            <a:lvl1pPr marL="432000" indent="-432000">
              <a:spcAft>
                <a:spcPts val="1200"/>
              </a:spcAft>
              <a:buFont typeface="+mj-lt"/>
              <a:buAutoNum type="arabicPeriod"/>
              <a:defRPr sz="2000" b="0">
                <a:solidFill>
                  <a:schemeClr val="tx2"/>
                </a:solidFill>
                <a:latin typeface="+mn-lt"/>
              </a:defRPr>
            </a:lvl1pPr>
            <a:lvl2pPr marL="612000">
              <a:spcAft>
                <a:spcPts val="1200"/>
              </a:spcAft>
              <a:defRPr sz="2000" b="0">
                <a:solidFill>
                  <a:schemeClr val="tx2"/>
                </a:solidFill>
                <a:latin typeface="+mn-lt"/>
              </a:defRPr>
            </a:lvl2pPr>
            <a:lvl3pPr marL="0" indent="0">
              <a:spcAft>
                <a:spcPts val="1200"/>
              </a:spcAft>
              <a:buFont typeface="Arial" panose="020B0604020202020204" pitchFamily="34" charset="0"/>
              <a:buChar char="​"/>
              <a:defRPr sz="2000" b="0">
                <a:solidFill>
                  <a:schemeClr val="tx2"/>
                </a:solidFill>
                <a:latin typeface="+mn-lt"/>
              </a:defRPr>
            </a:lvl3pPr>
            <a:lvl4pPr marL="0" indent="0">
              <a:spcAft>
                <a:spcPts val="1200"/>
              </a:spcAft>
              <a:buFont typeface="Arial" panose="020B0604020202020204" pitchFamily="34" charset="0"/>
              <a:buChar char="​"/>
              <a:defRPr sz="2000" b="0">
                <a:solidFill>
                  <a:schemeClr val="tx2"/>
                </a:solidFill>
                <a:latin typeface="+mn-lt"/>
              </a:defRPr>
            </a:lvl4pPr>
            <a:lvl5pPr marL="0" indent="0">
              <a:spcAft>
                <a:spcPts val="1200"/>
              </a:spcAft>
              <a:buFont typeface="Arial" panose="020B0604020202020204" pitchFamily="34" charset="0"/>
              <a:buChar char="​"/>
              <a:defRPr sz="2000" b="0">
                <a:solidFill>
                  <a:schemeClr val="tx2"/>
                </a:solidFill>
                <a:latin typeface="+mn-lt"/>
              </a:defRPr>
            </a:lvl5pPr>
            <a:lvl6pPr marL="0" indent="0">
              <a:spcAft>
                <a:spcPts val="1200"/>
              </a:spcAft>
              <a:buFont typeface="Arial" panose="020B0604020202020204" pitchFamily="34" charset="0"/>
              <a:buChar char="​"/>
              <a:defRPr sz="2000" b="0">
                <a:solidFill>
                  <a:schemeClr val="tx2"/>
                </a:solidFill>
                <a:latin typeface="+mn-lt"/>
              </a:defRPr>
            </a:lvl6pPr>
            <a:lvl7pPr marL="0" indent="0">
              <a:spcAft>
                <a:spcPts val="1200"/>
              </a:spcAft>
              <a:buFont typeface="Arial" panose="020B0604020202020204" pitchFamily="34" charset="0"/>
              <a:buChar char="​"/>
              <a:defRPr sz="2000" b="0">
                <a:solidFill>
                  <a:schemeClr val="tx2"/>
                </a:solidFill>
                <a:latin typeface="+mn-lt"/>
              </a:defRPr>
            </a:lvl7pPr>
            <a:lvl8pPr marL="0" indent="0">
              <a:spcAft>
                <a:spcPts val="1200"/>
              </a:spcAft>
              <a:buFont typeface="Arial" panose="020B0604020202020204" pitchFamily="34" charset="0"/>
              <a:buChar char="​"/>
              <a:defRPr sz="2000" b="0">
                <a:solidFill>
                  <a:schemeClr val="tx2"/>
                </a:solidFill>
                <a:latin typeface="+mn-lt"/>
              </a:defRPr>
            </a:lvl8pPr>
            <a:lvl9pPr marL="0" indent="0">
              <a:lnSpc>
                <a:spcPct val="100000"/>
              </a:lnSpc>
              <a:spcBef>
                <a:spcPts val="0"/>
              </a:spcBef>
              <a:spcAft>
                <a:spcPts val="1200"/>
              </a:spcAft>
              <a:buFont typeface="Arial" panose="020B0604020202020204" pitchFamily="34" charset="0"/>
              <a:buChar char="​"/>
              <a:defRPr sz="2000">
                <a:solidFill>
                  <a:schemeClr val="tx2"/>
                </a:solidFill>
                <a:latin typeface="+mn-lt"/>
              </a:defRPr>
            </a:lvl9pPr>
          </a:lstStyle>
          <a:p>
            <a:pPr lvl="0"/>
            <a:r>
              <a:rPr lang="da-DK" noProof="0" dirty="0"/>
              <a:t>Klik for at tilføje tekst           Klik ENTER og derefter TAB for at se næste tekstformat                        Klik SHIFT+TAB for at se foregående tekstformat</a:t>
            </a:r>
          </a:p>
        </p:txBody>
      </p:sp>
    </p:spTree>
    <p:extLst>
      <p:ext uri="{BB962C8B-B14F-4D97-AF65-F5344CB8AC3E}">
        <p14:creationId xmlns:p14="http://schemas.microsoft.com/office/powerpoint/2010/main" val="1766573585"/>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Breaker">
    <p:bg>
      <p:bgRef idx="1001">
        <a:schemeClr val="bg1"/>
      </p:bgRef>
    </p:bg>
    <p:spTree>
      <p:nvGrpSpPr>
        <p:cNvPr id="1" name=""/>
        <p:cNvGrpSpPr/>
        <p:nvPr/>
      </p:nvGrpSpPr>
      <p:grpSpPr>
        <a:xfrm>
          <a:off x="0" y="0"/>
          <a:ext cx="0" cy="0"/>
          <a:chOff x="0" y="0"/>
          <a:chExt cx="0" cy="0"/>
        </a:xfrm>
      </p:grpSpPr>
      <p:sp>
        <p:nvSpPr>
          <p:cNvPr id="3" name="Subtitle 2" hidden="1"/>
          <p:cNvSpPr>
            <a:spLocks noGrp="1"/>
          </p:cNvSpPr>
          <p:nvPr userDrawn="1">
            <p:ph type="subTitle" idx="1" hasCustomPrompt="1"/>
          </p:nvPr>
        </p:nvSpPr>
        <p:spPr>
          <a:xfrm>
            <a:off x="0" y="6858000"/>
            <a:ext cx="0" cy="0"/>
          </a:xfrm>
        </p:spPr>
        <p:txBody>
          <a:bodyPr/>
          <a:lstStyle>
            <a:lvl1pPr marL="0" indent="0" algn="l">
              <a:lnSpc>
                <a:spcPct val="100000"/>
              </a:lnSpc>
              <a:spcBef>
                <a:spcPts val="0"/>
              </a:spcBef>
              <a:spcAft>
                <a:spcPts val="0"/>
              </a:spcAft>
              <a:buFont typeface="Arial" panose="020B0604020202020204" pitchFamily="34" charset="0"/>
              <a:buNone/>
              <a:defRPr sz="100" b="0">
                <a:solidFill>
                  <a:schemeClr val="tx2"/>
                </a:solidFill>
                <a:latin typeface="+mn-lt"/>
              </a:defRPr>
            </a:lvl1pPr>
            <a:lvl2pPr marL="0" indent="0" algn="l">
              <a:lnSpc>
                <a:spcPct val="100000"/>
              </a:lnSpc>
              <a:spcBef>
                <a:spcPts val="0"/>
              </a:spcBef>
              <a:spcAft>
                <a:spcPts val="0"/>
              </a:spcAft>
              <a:buFont typeface="Arial" panose="020B0604020202020204" pitchFamily="34" charset="0"/>
              <a:buNone/>
              <a:defRPr sz="100" b="0">
                <a:solidFill>
                  <a:schemeClr val="tx2"/>
                </a:solidFill>
                <a:latin typeface="+mn-lt"/>
              </a:defRPr>
            </a:lvl2pPr>
            <a:lvl3pPr marL="0" indent="0" algn="l">
              <a:lnSpc>
                <a:spcPct val="100000"/>
              </a:lnSpc>
              <a:spcBef>
                <a:spcPts val="0"/>
              </a:spcBef>
              <a:spcAft>
                <a:spcPts val="0"/>
              </a:spcAft>
              <a:buFont typeface="Arial" panose="020B0604020202020204" pitchFamily="34" charset="0"/>
              <a:buNone/>
              <a:defRPr sz="100" b="0">
                <a:solidFill>
                  <a:schemeClr val="tx2"/>
                </a:solidFill>
                <a:latin typeface="+mn-lt"/>
              </a:defRPr>
            </a:lvl3pPr>
            <a:lvl4pPr marL="0" indent="0" algn="l">
              <a:lnSpc>
                <a:spcPct val="100000"/>
              </a:lnSpc>
              <a:spcBef>
                <a:spcPts val="0"/>
              </a:spcBef>
              <a:spcAft>
                <a:spcPts val="0"/>
              </a:spcAft>
              <a:buFont typeface="Arial" panose="020B0604020202020204" pitchFamily="34" charset="0"/>
              <a:buNone/>
              <a:defRPr sz="100" b="0">
                <a:solidFill>
                  <a:schemeClr val="tx2"/>
                </a:solidFill>
                <a:latin typeface="+mn-lt"/>
              </a:defRPr>
            </a:lvl4pPr>
            <a:lvl5pPr marL="0" indent="0" algn="l">
              <a:lnSpc>
                <a:spcPct val="100000"/>
              </a:lnSpc>
              <a:spcBef>
                <a:spcPts val="0"/>
              </a:spcBef>
              <a:spcAft>
                <a:spcPts val="0"/>
              </a:spcAft>
              <a:buFont typeface="Arial" panose="020B0604020202020204" pitchFamily="34" charset="0"/>
              <a:buNone/>
              <a:defRPr sz="100" b="0">
                <a:solidFill>
                  <a:schemeClr val="tx2"/>
                </a:solidFill>
                <a:latin typeface="+mn-lt"/>
              </a:defRPr>
            </a:lvl5pPr>
            <a:lvl6pPr marL="0" indent="0" algn="l">
              <a:lnSpc>
                <a:spcPct val="100000"/>
              </a:lnSpc>
              <a:spcBef>
                <a:spcPts val="0"/>
              </a:spcBef>
              <a:spcAft>
                <a:spcPts val="0"/>
              </a:spcAft>
              <a:buFont typeface="Arial" panose="020B0604020202020204" pitchFamily="34" charset="0"/>
              <a:buNone/>
              <a:defRPr sz="100" b="0">
                <a:solidFill>
                  <a:schemeClr val="tx2"/>
                </a:solidFill>
                <a:latin typeface="+mn-lt"/>
              </a:defRPr>
            </a:lvl6pPr>
            <a:lvl7pPr marL="0" indent="0" algn="l">
              <a:lnSpc>
                <a:spcPct val="100000"/>
              </a:lnSpc>
              <a:spcBef>
                <a:spcPts val="0"/>
              </a:spcBef>
              <a:spcAft>
                <a:spcPts val="0"/>
              </a:spcAft>
              <a:buFont typeface="Arial" panose="020B0604020202020204" pitchFamily="34" charset="0"/>
              <a:buNone/>
              <a:defRPr sz="100" b="0">
                <a:solidFill>
                  <a:schemeClr val="tx2"/>
                </a:solidFill>
                <a:latin typeface="+mn-lt"/>
              </a:defRPr>
            </a:lvl7pPr>
            <a:lvl8pPr marL="0" indent="0" algn="l">
              <a:lnSpc>
                <a:spcPct val="100000"/>
              </a:lnSpc>
              <a:spcBef>
                <a:spcPts val="0"/>
              </a:spcBef>
              <a:spcAft>
                <a:spcPts val="0"/>
              </a:spcAft>
              <a:buFont typeface="Arial" panose="020B0604020202020204" pitchFamily="34" charset="0"/>
              <a:buNone/>
              <a:defRPr sz="100" b="0">
                <a:solidFill>
                  <a:schemeClr val="tx2"/>
                </a:solidFill>
                <a:latin typeface="+mn-lt"/>
              </a:defRPr>
            </a:lvl8pPr>
            <a:lvl9pPr marL="0" indent="0" algn="l">
              <a:lnSpc>
                <a:spcPct val="100000"/>
              </a:lnSpc>
              <a:spcBef>
                <a:spcPts val="0"/>
              </a:spcBef>
              <a:spcAft>
                <a:spcPts val="0"/>
              </a:spcAft>
              <a:buFont typeface="Arial" panose="020B0604020202020204" pitchFamily="34" charset="0"/>
              <a:buNone/>
              <a:tabLst/>
              <a:defRPr sz="100" b="0">
                <a:solidFill>
                  <a:schemeClr val="tx2"/>
                </a:solidFill>
                <a:latin typeface="+mn-lt"/>
              </a:defRPr>
            </a:lvl9pPr>
          </a:lstStyle>
          <a:p>
            <a:r>
              <a:rPr lang="da-DK" dirty="0"/>
              <a:t>.</a:t>
            </a:r>
          </a:p>
        </p:txBody>
      </p:sp>
      <p:sp>
        <p:nvSpPr>
          <p:cNvPr id="8" name="Date Placeholder 6" hidden="1">
            <a:extLst>
              <a:ext uri="{FF2B5EF4-FFF2-40B4-BE49-F238E27FC236}">
                <a16:creationId xmlns:a16="http://schemas.microsoft.com/office/drawing/2014/main" id="{EC4984FD-C954-4704-8EAD-D63D90C9952D}"/>
              </a:ext>
            </a:extLst>
          </p:cNvPr>
          <p:cNvSpPr>
            <a:spLocks noGrp="1" noRot="1" noMove="1" noResize="1" noEditPoints="1" noAdjustHandles="1" noChangeArrowheads="1" noChangeShapeType="1"/>
          </p:cNvSpPr>
          <p:nvPr>
            <p:ph type="dt" sz="half" idx="15"/>
          </p:nvPr>
        </p:nvSpPr>
        <p:spPr>
          <a:xfrm>
            <a:off x="0" y="6858000"/>
            <a:ext cx="0" cy="0"/>
          </a:xfrm>
        </p:spPr>
        <p:txBody>
          <a:bodyPr/>
          <a:lstStyle>
            <a:lvl1pPr>
              <a:defRPr sz="100">
                <a:noFill/>
              </a:defRPr>
            </a:lvl1pPr>
          </a:lstStyle>
          <a:p>
            <a:fld id="{A1C77718-A6F1-466E-92D5-003950AA21FA}" type="datetime3">
              <a:rPr lang="da-DK" smtClean="0"/>
              <a:t>30.04.2026</a:t>
            </a:fld>
            <a:endParaRPr lang="da-DK" dirty="0"/>
          </a:p>
        </p:txBody>
      </p:sp>
      <p:sp>
        <p:nvSpPr>
          <p:cNvPr id="9" name="Footer Placeholder 8" hidden="1">
            <a:extLst>
              <a:ext uri="{FF2B5EF4-FFF2-40B4-BE49-F238E27FC236}">
                <a16:creationId xmlns:a16="http://schemas.microsoft.com/office/drawing/2014/main" id="{E9C8E5B9-7CE0-43DA-AD39-74ECF3AC709B}"/>
              </a:ext>
            </a:extLst>
          </p:cNvPr>
          <p:cNvSpPr>
            <a:spLocks noGrp="1" noRot="1" noMove="1" noResize="1" noEditPoints="1" noAdjustHandles="1" noChangeArrowheads="1" noChangeShapeType="1"/>
          </p:cNvSpPr>
          <p:nvPr>
            <p:ph type="ftr" sz="quarter" idx="16"/>
          </p:nvPr>
        </p:nvSpPr>
        <p:spPr>
          <a:xfrm>
            <a:off x="0" y="6858000"/>
            <a:ext cx="0" cy="0"/>
          </a:xfrm>
        </p:spPr>
        <p:txBody>
          <a:bodyPr/>
          <a:lstStyle>
            <a:lvl1pPr>
              <a:defRPr sz="100">
                <a:noFill/>
              </a:defRPr>
            </a:lvl1pPr>
          </a:lstStyle>
          <a:p>
            <a:r>
              <a:rPr lang="da-DK" dirty="0"/>
              <a:t>Hjerteforeningen</a:t>
            </a:r>
          </a:p>
        </p:txBody>
      </p:sp>
      <p:sp>
        <p:nvSpPr>
          <p:cNvPr id="10" name="Slide Number Placeholder 10" hidden="1">
            <a:extLst>
              <a:ext uri="{FF2B5EF4-FFF2-40B4-BE49-F238E27FC236}">
                <a16:creationId xmlns:a16="http://schemas.microsoft.com/office/drawing/2014/main" id="{DA38F4F7-EE53-4B48-8A78-570C0E71009D}"/>
              </a:ext>
            </a:extLst>
          </p:cNvPr>
          <p:cNvSpPr>
            <a:spLocks noGrp="1" noRot="1" noMove="1" noResize="1" noEditPoints="1" noAdjustHandles="1" noChangeArrowheads="1" noChangeShapeType="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7" name="Baggrund"/>
          <p:cNvSpPr>
            <a:spLocks noGrp="1" noRot="1" noMove="1" noResize="1" noEditPoints="1" noAdjustHandles="1" noChangeArrowheads="1" noChangeShapeType="1"/>
          </p:cNvSpPr>
          <p:nvPr userDrawn="1"/>
        </p:nvSpPr>
        <p:spPr bwMode="white">
          <a:xfrm>
            <a:off x="0" y="0"/>
            <a:ext cx="12193200" cy="6858000"/>
          </a:xfrm>
          <a:prstGeom prst="rect">
            <a:avLst/>
          </a:prstGeom>
          <a:solidFill>
            <a:srgbClr val="EFE6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4" name="Grafik streg">
            <a:extLst>
              <a:ext uri="{FF2B5EF4-FFF2-40B4-BE49-F238E27FC236}">
                <a16:creationId xmlns:a16="http://schemas.microsoft.com/office/drawing/2014/main" id="{D852932C-EF7C-FEF8-FBC3-8B013DD21F8C}"/>
              </a:ext>
            </a:extLst>
          </p:cNvPr>
          <p:cNvSpPr>
            <a:spLocks noGrp="1" noRot="1" noMove="1" noResize="1" noEditPoints="1" noAdjustHandles="1" noChangeArrowheads="1" noChangeShapeType="1"/>
          </p:cNvSpPr>
          <p:nvPr userDrawn="1"/>
        </p:nvSpPr>
        <p:spPr>
          <a:xfrm>
            <a:off x="539749" y="6194592"/>
            <a:ext cx="1180345" cy="122071"/>
          </a:xfrm>
          <a:custGeom>
            <a:avLst/>
            <a:gdLst>
              <a:gd name="connsiteX0" fmla="*/ 0 w 360746"/>
              <a:gd name="connsiteY0" fmla="*/ 0 h 45763"/>
              <a:gd name="connsiteX1" fmla="*/ 360746 w 360746"/>
              <a:gd name="connsiteY1" fmla="*/ 0 h 45763"/>
              <a:gd name="connsiteX2" fmla="*/ 360746 w 360746"/>
              <a:gd name="connsiteY2" fmla="*/ 45763 h 45763"/>
              <a:gd name="connsiteX3" fmla="*/ 0 w 360746"/>
              <a:gd name="connsiteY3" fmla="*/ 45763 h 45763"/>
            </a:gdLst>
            <a:ahLst/>
            <a:cxnLst>
              <a:cxn ang="0">
                <a:pos x="connsiteX0" y="connsiteY0"/>
              </a:cxn>
              <a:cxn ang="0">
                <a:pos x="connsiteX1" y="connsiteY1"/>
              </a:cxn>
              <a:cxn ang="0">
                <a:pos x="connsiteX2" y="connsiteY2"/>
              </a:cxn>
              <a:cxn ang="0">
                <a:pos x="connsiteX3" y="connsiteY3"/>
              </a:cxn>
            </a:cxnLst>
            <a:rect l="l" t="t" r="r" b="b"/>
            <a:pathLst>
              <a:path w="360746" h="45763">
                <a:moveTo>
                  <a:pt x="0" y="0"/>
                </a:moveTo>
                <a:lnTo>
                  <a:pt x="360746" y="0"/>
                </a:lnTo>
                <a:lnTo>
                  <a:pt x="360746" y="45763"/>
                </a:lnTo>
                <a:lnTo>
                  <a:pt x="0" y="45763"/>
                </a:lnTo>
                <a:close/>
              </a:path>
            </a:pathLst>
          </a:custGeom>
          <a:solidFill>
            <a:schemeClr val="accent1"/>
          </a:solidFill>
          <a:ln w="0" cap="flat">
            <a:noFill/>
            <a:prstDash val="solid"/>
            <a:miter/>
          </a:ln>
        </p:spPr>
        <p:txBody>
          <a:bodyPr rtlCol="0" anchor="ctr"/>
          <a:lstStyle/>
          <a:p>
            <a:endParaRPr lang="da-DK" dirty="0"/>
          </a:p>
        </p:txBody>
      </p:sp>
      <p:pic>
        <p:nvPicPr>
          <p:cNvPr id="17" name="Logo">
            <a:extLst>
              <a:ext uri="{FF2B5EF4-FFF2-40B4-BE49-F238E27FC236}">
                <a16:creationId xmlns:a16="http://schemas.microsoft.com/office/drawing/2014/main" id="{0A53D6F3-119C-F7DC-40F4-46038EB70B40}"/>
              </a:ext>
            </a:extLst>
          </p:cNvPr>
          <p:cNvPicPr>
            <a:picLocks noGrp="1" noRot="1" noChangeAspect="1" noMove="1" noResize="1" noEditPoints="1" noAdjustHandles="1" noChangeArrowheads="1" noChangeShapeType="1" noCrop="1"/>
          </p:cNvPicPr>
          <p:nvPr userDrawn="1"/>
        </p:nvPicPr>
        <p:blipFill>
          <a:blip>
            <a:extLst>
              <a:ext uri="{96DAC541-7B7A-43D3-8B79-37D633B846F1}">
                <asvg:svgBlip xmlns:asvg="http://schemas.microsoft.com/office/drawing/2016/SVG/main" r:embed="rId2"/>
              </a:ext>
            </a:extLst>
          </a:blip>
          <a:srcRect/>
          <a:stretch/>
        </p:blipFill>
        <p:spPr bwMode="black">
          <a:xfrm>
            <a:off x="10195857" y="5871600"/>
            <a:ext cx="1454400" cy="597670"/>
          </a:xfrm>
          <a:prstGeom prst="rect">
            <a:avLst/>
          </a:prstGeom>
        </p:spPr>
      </p:pic>
      <p:sp>
        <p:nvSpPr>
          <p:cNvPr id="2" name="Title 1"/>
          <p:cNvSpPr>
            <a:spLocks noGrp="1"/>
          </p:cNvSpPr>
          <p:nvPr userDrawn="1">
            <p:ph type="ctrTitle" hasCustomPrompt="1"/>
          </p:nvPr>
        </p:nvSpPr>
        <p:spPr>
          <a:xfrm>
            <a:off x="539748" y="2344737"/>
            <a:ext cx="8288339" cy="3280749"/>
          </a:xfrm>
        </p:spPr>
        <p:txBody>
          <a:bodyPr anchor="b"/>
          <a:lstStyle>
            <a:lvl1pPr algn="l">
              <a:lnSpc>
                <a:spcPct val="93000"/>
              </a:lnSpc>
              <a:defRPr sz="6600">
                <a:solidFill>
                  <a:schemeClr val="accent1"/>
                </a:solidFill>
              </a:defRPr>
            </a:lvl1pPr>
          </a:lstStyle>
          <a:p>
            <a:r>
              <a:rPr lang="da-DK" dirty="0"/>
              <a:t>Klik for at tilføje titel, max. 3 linjer</a:t>
            </a:r>
          </a:p>
        </p:txBody>
      </p:sp>
    </p:spTree>
    <p:extLst>
      <p:ext uri="{BB962C8B-B14F-4D97-AF65-F5344CB8AC3E}">
        <p14:creationId xmlns:p14="http://schemas.microsoft.com/office/powerpoint/2010/main" val="1971382265"/>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reaker og billede">
    <p:bg>
      <p:bgPr>
        <a:solidFill>
          <a:schemeClr val="accent1"/>
        </a:solidFill>
        <a:effectLst/>
      </p:bgPr>
    </p:bg>
    <p:spTree>
      <p:nvGrpSpPr>
        <p:cNvPr id="1" name=""/>
        <p:cNvGrpSpPr/>
        <p:nvPr/>
      </p:nvGrpSpPr>
      <p:grpSpPr>
        <a:xfrm>
          <a:off x="0" y="0"/>
          <a:ext cx="0" cy="0"/>
          <a:chOff x="0" y="0"/>
          <a:chExt cx="0" cy="0"/>
        </a:xfrm>
      </p:grpSpPr>
      <p:sp>
        <p:nvSpPr>
          <p:cNvPr id="19" name="Subtitle 2" hidden="1">
            <a:extLst>
              <a:ext uri="{FF2B5EF4-FFF2-40B4-BE49-F238E27FC236}">
                <a16:creationId xmlns:a16="http://schemas.microsoft.com/office/drawing/2014/main" id="{260C199E-7FCC-DD97-72F9-755563BE2C76}"/>
              </a:ext>
            </a:extLst>
          </p:cNvPr>
          <p:cNvSpPr>
            <a:spLocks noGrp="1"/>
          </p:cNvSpPr>
          <p:nvPr>
            <p:ph type="subTitle" idx="1" hasCustomPrompt="1"/>
          </p:nvPr>
        </p:nvSpPr>
        <p:spPr>
          <a:xfrm>
            <a:off x="0" y="6858000"/>
            <a:ext cx="0" cy="0"/>
          </a:xfrm>
        </p:spPr>
        <p:txBody>
          <a:bodyPr/>
          <a:lstStyle>
            <a:lvl1pPr marL="0" indent="0" algn="l">
              <a:lnSpc>
                <a:spcPct val="100000"/>
              </a:lnSpc>
              <a:spcBef>
                <a:spcPts val="0"/>
              </a:spcBef>
              <a:spcAft>
                <a:spcPts val="0"/>
              </a:spcAft>
              <a:buFont typeface="Arial" panose="020B0604020202020204" pitchFamily="34" charset="0"/>
              <a:buNone/>
              <a:defRPr sz="100" b="0">
                <a:noFill/>
                <a:latin typeface="+mn-lt"/>
              </a:defRPr>
            </a:lvl1pPr>
            <a:lvl2pPr marL="0" indent="0" algn="l">
              <a:lnSpc>
                <a:spcPct val="100000"/>
              </a:lnSpc>
              <a:spcBef>
                <a:spcPts val="0"/>
              </a:spcBef>
              <a:spcAft>
                <a:spcPts val="0"/>
              </a:spcAft>
              <a:buFont typeface="Arial" panose="020B0604020202020204" pitchFamily="34" charset="0"/>
              <a:buNone/>
              <a:defRPr sz="100" b="0">
                <a:solidFill>
                  <a:srgbClr val="F9F97A"/>
                </a:solidFill>
                <a:latin typeface="+mn-lt"/>
              </a:defRPr>
            </a:lvl2pPr>
            <a:lvl3pPr marL="0" indent="0" algn="l">
              <a:lnSpc>
                <a:spcPct val="100000"/>
              </a:lnSpc>
              <a:spcBef>
                <a:spcPts val="0"/>
              </a:spcBef>
              <a:spcAft>
                <a:spcPts val="0"/>
              </a:spcAft>
              <a:buFont typeface="Arial" panose="020B0604020202020204" pitchFamily="34" charset="0"/>
              <a:buNone/>
              <a:defRPr sz="100" b="0">
                <a:solidFill>
                  <a:srgbClr val="F9F97A"/>
                </a:solidFill>
                <a:latin typeface="+mn-lt"/>
              </a:defRPr>
            </a:lvl3pPr>
            <a:lvl4pPr marL="0" indent="0" algn="l">
              <a:lnSpc>
                <a:spcPct val="100000"/>
              </a:lnSpc>
              <a:spcBef>
                <a:spcPts val="0"/>
              </a:spcBef>
              <a:spcAft>
                <a:spcPts val="0"/>
              </a:spcAft>
              <a:buFont typeface="Arial" panose="020B0604020202020204" pitchFamily="34" charset="0"/>
              <a:buNone/>
              <a:defRPr sz="100" b="0">
                <a:solidFill>
                  <a:srgbClr val="F9F97A"/>
                </a:solidFill>
                <a:latin typeface="+mn-lt"/>
              </a:defRPr>
            </a:lvl4pPr>
            <a:lvl5pPr marL="0" indent="0" algn="l">
              <a:lnSpc>
                <a:spcPct val="100000"/>
              </a:lnSpc>
              <a:spcBef>
                <a:spcPts val="0"/>
              </a:spcBef>
              <a:spcAft>
                <a:spcPts val="0"/>
              </a:spcAft>
              <a:buFont typeface="Arial" panose="020B0604020202020204" pitchFamily="34" charset="0"/>
              <a:buNone/>
              <a:defRPr sz="100" b="0">
                <a:solidFill>
                  <a:srgbClr val="F9F97A"/>
                </a:solidFill>
                <a:latin typeface="+mn-lt"/>
              </a:defRPr>
            </a:lvl5pPr>
            <a:lvl6pPr marL="0" indent="0" algn="l">
              <a:lnSpc>
                <a:spcPct val="100000"/>
              </a:lnSpc>
              <a:spcBef>
                <a:spcPts val="0"/>
              </a:spcBef>
              <a:spcAft>
                <a:spcPts val="0"/>
              </a:spcAft>
              <a:buFont typeface="Arial" panose="020B0604020202020204" pitchFamily="34" charset="0"/>
              <a:buNone/>
              <a:defRPr sz="100" b="0">
                <a:solidFill>
                  <a:srgbClr val="F9F97A"/>
                </a:solidFill>
                <a:latin typeface="+mn-lt"/>
              </a:defRPr>
            </a:lvl6pPr>
            <a:lvl7pPr marL="0" indent="0" algn="l">
              <a:lnSpc>
                <a:spcPct val="100000"/>
              </a:lnSpc>
              <a:spcBef>
                <a:spcPts val="0"/>
              </a:spcBef>
              <a:spcAft>
                <a:spcPts val="0"/>
              </a:spcAft>
              <a:buFont typeface="Arial" panose="020B0604020202020204" pitchFamily="34" charset="0"/>
              <a:buNone/>
              <a:defRPr sz="100" b="0">
                <a:solidFill>
                  <a:srgbClr val="F9F97A"/>
                </a:solidFill>
                <a:latin typeface="+mn-lt"/>
              </a:defRPr>
            </a:lvl7pPr>
            <a:lvl8pPr marL="0" indent="0" algn="l">
              <a:lnSpc>
                <a:spcPct val="100000"/>
              </a:lnSpc>
              <a:spcBef>
                <a:spcPts val="0"/>
              </a:spcBef>
              <a:spcAft>
                <a:spcPts val="0"/>
              </a:spcAft>
              <a:buFont typeface="Arial" panose="020B0604020202020204" pitchFamily="34" charset="0"/>
              <a:buNone/>
              <a:defRPr sz="100" b="0">
                <a:solidFill>
                  <a:srgbClr val="F9F97A"/>
                </a:solidFill>
                <a:latin typeface="+mn-lt"/>
              </a:defRPr>
            </a:lvl8pPr>
            <a:lvl9pPr marL="0" indent="0" algn="l">
              <a:lnSpc>
                <a:spcPct val="100000"/>
              </a:lnSpc>
              <a:spcBef>
                <a:spcPts val="0"/>
              </a:spcBef>
              <a:spcAft>
                <a:spcPts val="0"/>
              </a:spcAft>
              <a:buFont typeface="Arial" panose="020B0604020202020204" pitchFamily="34" charset="0"/>
              <a:buNone/>
              <a:tabLst/>
              <a:defRPr sz="100" b="0">
                <a:solidFill>
                  <a:srgbClr val="F9F97A"/>
                </a:solidFill>
                <a:latin typeface="+mn-lt"/>
              </a:defRPr>
            </a:lvl9pPr>
          </a:lstStyle>
          <a:p>
            <a:r>
              <a:rPr lang="da-DK" dirty="0"/>
              <a:t>.</a:t>
            </a:r>
          </a:p>
        </p:txBody>
      </p:sp>
      <p:sp>
        <p:nvSpPr>
          <p:cNvPr id="8" name="Footer Placeholder 8" hidden="1">
            <a:extLst>
              <a:ext uri="{FF2B5EF4-FFF2-40B4-BE49-F238E27FC236}">
                <a16:creationId xmlns:a16="http://schemas.microsoft.com/office/drawing/2014/main" id="{B6981A3E-B3C5-4F78-81B7-270B06EFC912}"/>
              </a:ext>
            </a:extLst>
          </p:cNvPr>
          <p:cNvSpPr>
            <a:spLocks noGrp="1" noRot="1" noMove="1" noResize="1" noEditPoints="1" noAdjustHandles="1" noChangeArrowheads="1" noChangeShapeType="1"/>
          </p:cNvSpPr>
          <p:nvPr>
            <p:ph type="ftr" sz="quarter" idx="16"/>
          </p:nvPr>
        </p:nvSpPr>
        <p:spPr>
          <a:xfrm>
            <a:off x="0" y="6858000"/>
            <a:ext cx="0" cy="0"/>
          </a:xfrm>
        </p:spPr>
        <p:txBody>
          <a:bodyPr/>
          <a:lstStyle>
            <a:lvl1pPr>
              <a:defRPr sz="100">
                <a:noFill/>
              </a:defRPr>
            </a:lvl1pPr>
          </a:lstStyle>
          <a:p>
            <a:r>
              <a:rPr lang="da-DK" dirty="0"/>
              <a:t>Hjerteforeningen</a:t>
            </a:r>
          </a:p>
        </p:txBody>
      </p:sp>
      <p:sp>
        <p:nvSpPr>
          <p:cNvPr id="9" name="Slide Number Placeholder 10" hidden="1">
            <a:extLst>
              <a:ext uri="{FF2B5EF4-FFF2-40B4-BE49-F238E27FC236}">
                <a16:creationId xmlns:a16="http://schemas.microsoft.com/office/drawing/2014/main" id="{8735CF21-6327-43B3-A6B4-E856B24D6FD7}"/>
              </a:ext>
            </a:extLst>
          </p:cNvPr>
          <p:cNvSpPr>
            <a:spLocks noGrp="1" noRot="1" noMove="1" noResize="1" noEditPoints="1" noAdjustHandles="1" noChangeArrowheads="1" noChangeShapeType="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20" name="Date Placeholder 6" hidden="1">
            <a:extLst>
              <a:ext uri="{FF2B5EF4-FFF2-40B4-BE49-F238E27FC236}">
                <a16:creationId xmlns:a16="http://schemas.microsoft.com/office/drawing/2014/main" id="{1C41A489-3663-7830-A556-612B9A00B056}"/>
              </a:ext>
            </a:extLst>
          </p:cNvPr>
          <p:cNvSpPr>
            <a:spLocks noGrp="1" noRot="1" noMove="1" noResize="1" noEditPoints="1" noAdjustHandles="1" noChangeArrowheads="1" noChangeShapeType="1"/>
          </p:cNvSpPr>
          <p:nvPr>
            <p:ph type="dt" sz="half" idx="15"/>
          </p:nvPr>
        </p:nvSpPr>
        <p:spPr>
          <a:xfrm>
            <a:off x="0" y="6858000"/>
            <a:ext cx="0" cy="0"/>
          </a:xfrm>
        </p:spPr>
        <p:txBody>
          <a:bodyPr/>
          <a:lstStyle>
            <a:lvl1pPr>
              <a:defRPr sz="100">
                <a:noFill/>
              </a:defRPr>
            </a:lvl1pPr>
          </a:lstStyle>
          <a:p>
            <a:fld id="{B06171DE-28E8-4D57-8D53-DBE26FECEAAD}" type="datetime3">
              <a:rPr lang="da-DK" smtClean="0"/>
              <a:t>30.04.2026</a:t>
            </a:fld>
            <a:endParaRPr lang="da-DK" dirty="0"/>
          </a:p>
        </p:txBody>
      </p:sp>
      <p:sp>
        <p:nvSpPr>
          <p:cNvPr id="4" name="Baggrund">
            <a:extLst>
              <a:ext uri="{FF2B5EF4-FFF2-40B4-BE49-F238E27FC236}">
                <a16:creationId xmlns:a16="http://schemas.microsoft.com/office/drawing/2014/main" id="{083BB574-80E4-55D6-CB93-765C09879F9E}"/>
              </a:ext>
            </a:extLst>
          </p:cNvPr>
          <p:cNvSpPr>
            <a:spLocks noGrp="1" noRot="1" noMove="1" noResize="1" noEditPoints="1" noAdjustHandles="1" noChangeArrowheads="1" noChangeShapeType="1"/>
          </p:cNvSpPr>
          <p:nvPr userDrawn="1"/>
        </p:nvSpPr>
        <p:spPr bwMode="white">
          <a:xfrm>
            <a:off x="0" y="0"/>
            <a:ext cx="12193200" cy="6858000"/>
          </a:xfrm>
          <a:prstGeom prst="rect">
            <a:avLst/>
          </a:prstGeom>
          <a:solidFill>
            <a:srgbClr val="4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pic>
        <p:nvPicPr>
          <p:cNvPr id="2" name="Logo">
            <a:extLst>
              <a:ext uri="{FF2B5EF4-FFF2-40B4-BE49-F238E27FC236}">
                <a16:creationId xmlns:a16="http://schemas.microsoft.com/office/drawing/2014/main" id="{E959E4B1-0EC4-B9AF-3226-EEE250F476B3}"/>
              </a:ext>
            </a:extLst>
          </p:cNvPr>
          <p:cNvPicPr>
            <a:picLocks noGrp="1" noRot="1" noChangeAspect="1" noMove="1" noResize="1" noEditPoints="1" noAdjustHandles="1" noChangeArrowheads="1" noChangeShapeType="1" noCrop="1"/>
          </p:cNvPicPr>
          <p:nvPr userDrawn="1"/>
        </p:nvPicPr>
        <p:blipFill>
          <a:blip>
            <a:extLst>
              <a:ext uri="{96DAC541-7B7A-43D3-8B79-37D633B846F1}">
                <asvg:svgBlip xmlns:asvg="http://schemas.microsoft.com/office/drawing/2016/SVG/main" r:embed="rId2"/>
              </a:ext>
            </a:extLst>
          </a:blip>
          <a:stretch>
            <a:fillRect/>
          </a:stretch>
        </p:blipFill>
        <p:spPr bwMode="black">
          <a:xfrm>
            <a:off x="10195857" y="5871600"/>
            <a:ext cx="1454400" cy="597671"/>
          </a:xfrm>
          <a:prstGeom prst="rect">
            <a:avLst/>
          </a:prstGeom>
        </p:spPr>
      </p:pic>
      <p:sp>
        <p:nvSpPr>
          <p:cNvPr id="5" name="Grafik streg">
            <a:extLst>
              <a:ext uri="{FF2B5EF4-FFF2-40B4-BE49-F238E27FC236}">
                <a16:creationId xmlns:a16="http://schemas.microsoft.com/office/drawing/2014/main" id="{816BB6E5-0AD7-5310-4762-75F88B6DC536}"/>
              </a:ext>
            </a:extLst>
          </p:cNvPr>
          <p:cNvSpPr/>
          <p:nvPr userDrawn="1"/>
        </p:nvSpPr>
        <p:spPr>
          <a:xfrm>
            <a:off x="539749" y="6194592"/>
            <a:ext cx="1180345" cy="122071"/>
          </a:xfrm>
          <a:custGeom>
            <a:avLst/>
            <a:gdLst>
              <a:gd name="connsiteX0" fmla="*/ 0 w 360746"/>
              <a:gd name="connsiteY0" fmla="*/ 0 h 45763"/>
              <a:gd name="connsiteX1" fmla="*/ 360746 w 360746"/>
              <a:gd name="connsiteY1" fmla="*/ 0 h 45763"/>
              <a:gd name="connsiteX2" fmla="*/ 360746 w 360746"/>
              <a:gd name="connsiteY2" fmla="*/ 45763 h 45763"/>
              <a:gd name="connsiteX3" fmla="*/ 0 w 360746"/>
              <a:gd name="connsiteY3" fmla="*/ 45763 h 45763"/>
            </a:gdLst>
            <a:ahLst/>
            <a:cxnLst>
              <a:cxn ang="0">
                <a:pos x="connsiteX0" y="connsiteY0"/>
              </a:cxn>
              <a:cxn ang="0">
                <a:pos x="connsiteX1" y="connsiteY1"/>
              </a:cxn>
              <a:cxn ang="0">
                <a:pos x="connsiteX2" y="connsiteY2"/>
              </a:cxn>
              <a:cxn ang="0">
                <a:pos x="connsiteX3" y="connsiteY3"/>
              </a:cxn>
            </a:cxnLst>
            <a:rect l="l" t="t" r="r" b="b"/>
            <a:pathLst>
              <a:path w="360746" h="45763">
                <a:moveTo>
                  <a:pt x="0" y="0"/>
                </a:moveTo>
                <a:lnTo>
                  <a:pt x="360746" y="0"/>
                </a:lnTo>
                <a:lnTo>
                  <a:pt x="360746" y="45763"/>
                </a:lnTo>
                <a:lnTo>
                  <a:pt x="0" y="45763"/>
                </a:lnTo>
                <a:close/>
              </a:path>
            </a:pathLst>
          </a:custGeom>
          <a:solidFill>
            <a:srgbClr val="CFAAF6"/>
          </a:solidFill>
          <a:ln w="0" cap="flat">
            <a:noFill/>
            <a:prstDash val="solid"/>
            <a:miter/>
          </a:ln>
        </p:spPr>
        <p:txBody>
          <a:bodyPr rtlCol="0" anchor="ctr"/>
          <a:lstStyle/>
          <a:p>
            <a:endParaRPr lang="da-DK" dirty="0"/>
          </a:p>
        </p:txBody>
      </p:sp>
      <p:sp>
        <p:nvSpPr>
          <p:cNvPr id="7" name="Picture Placeholder 7">
            <a:extLst>
              <a:ext uri="{FF2B5EF4-FFF2-40B4-BE49-F238E27FC236}">
                <a16:creationId xmlns:a16="http://schemas.microsoft.com/office/drawing/2014/main" id="{B487C527-92CB-3576-EF55-7103E438B514}"/>
              </a:ext>
            </a:extLst>
          </p:cNvPr>
          <p:cNvSpPr>
            <a:spLocks noGrp="1"/>
          </p:cNvSpPr>
          <p:nvPr>
            <p:ph type="pic" sz="quarter" idx="13" hasCustomPrompt="1"/>
          </p:nvPr>
        </p:nvSpPr>
        <p:spPr>
          <a:xfrm>
            <a:off x="4122738" y="-1"/>
            <a:ext cx="8070462" cy="5120641"/>
          </a:xfrm>
          <a:solidFill>
            <a:schemeClr val="tx1">
              <a:lumMod val="85000"/>
            </a:schemeClr>
          </a:solidFill>
        </p:spPr>
        <p:txBody>
          <a:bodyPr lIns="0" tIns="0" rIns="0" bIns="612000" anchor="ctr" anchorCtr="0"/>
          <a:lstStyle>
            <a:lvl1pPr marL="0" indent="0" algn="ctr">
              <a:lnSpc>
                <a:spcPct val="100000"/>
              </a:lnSpc>
              <a:spcAft>
                <a:spcPts val="0"/>
              </a:spcAft>
              <a:buNone/>
              <a:defRPr sz="1600">
                <a:solidFill>
                  <a:srgbClr val="400000"/>
                </a:solidFill>
              </a:defRPr>
            </a:lvl1pPr>
          </a:lstStyle>
          <a:p>
            <a:r>
              <a:rPr lang="da-DK" dirty="0"/>
              <a:t>Klik på ikonet for at indsætte et billede</a:t>
            </a:r>
          </a:p>
        </p:txBody>
      </p:sp>
      <p:sp>
        <p:nvSpPr>
          <p:cNvPr id="18" name="Title 1">
            <a:extLst>
              <a:ext uri="{FF2B5EF4-FFF2-40B4-BE49-F238E27FC236}">
                <a16:creationId xmlns:a16="http://schemas.microsoft.com/office/drawing/2014/main" id="{C217B01A-1201-3270-0F39-A7353764200E}"/>
              </a:ext>
            </a:extLst>
          </p:cNvPr>
          <p:cNvSpPr>
            <a:spLocks noGrp="1"/>
          </p:cNvSpPr>
          <p:nvPr>
            <p:ph type="ctrTitle" hasCustomPrompt="1"/>
          </p:nvPr>
        </p:nvSpPr>
        <p:spPr>
          <a:xfrm>
            <a:off x="539750" y="2986643"/>
            <a:ext cx="7357750" cy="2642675"/>
          </a:xfrm>
        </p:spPr>
        <p:txBody>
          <a:bodyPr anchor="b"/>
          <a:lstStyle>
            <a:lvl1pPr algn="l">
              <a:lnSpc>
                <a:spcPct val="93000"/>
              </a:lnSpc>
              <a:defRPr sz="6600">
                <a:solidFill>
                  <a:srgbClr val="CFAAF6"/>
                </a:solidFill>
              </a:defRPr>
            </a:lvl1pPr>
          </a:lstStyle>
          <a:p>
            <a:r>
              <a:rPr lang="da-DK" dirty="0"/>
              <a:t>Klik for at tilføje titel, max. 3 linjer</a:t>
            </a:r>
          </a:p>
        </p:txBody>
      </p:sp>
    </p:spTree>
    <p:extLst>
      <p:ext uri="{BB962C8B-B14F-4D97-AF65-F5344CB8AC3E}">
        <p14:creationId xmlns:p14="http://schemas.microsoft.com/office/powerpoint/2010/main" val="2600802834"/>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reaker og fuld side billede">
    <p:bg>
      <p:bgPr>
        <a:solidFill>
          <a:schemeClr val="accent1"/>
        </a:solidFill>
        <a:effectLst/>
      </p:bgPr>
    </p:bg>
    <p:spTree>
      <p:nvGrpSpPr>
        <p:cNvPr id="1" name=""/>
        <p:cNvGrpSpPr/>
        <p:nvPr/>
      </p:nvGrpSpPr>
      <p:grpSpPr>
        <a:xfrm>
          <a:off x="0" y="0"/>
          <a:ext cx="0" cy="0"/>
          <a:chOff x="0" y="0"/>
          <a:chExt cx="0" cy="0"/>
        </a:xfrm>
      </p:grpSpPr>
      <p:sp>
        <p:nvSpPr>
          <p:cNvPr id="4" name="Baggrund">
            <a:extLst>
              <a:ext uri="{FF2B5EF4-FFF2-40B4-BE49-F238E27FC236}">
                <a16:creationId xmlns:a16="http://schemas.microsoft.com/office/drawing/2014/main" id="{083BB574-80E4-55D6-CB93-765C09879F9E}"/>
              </a:ext>
            </a:extLst>
          </p:cNvPr>
          <p:cNvSpPr>
            <a:spLocks noGrp="1" noRot="1" noMove="1" noResize="1" noEditPoints="1" noAdjustHandles="1" noChangeArrowheads="1" noChangeShapeType="1"/>
          </p:cNvSpPr>
          <p:nvPr userDrawn="1"/>
        </p:nvSpPr>
        <p:spPr bwMode="white">
          <a:xfrm>
            <a:off x="0" y="0"/>
            <a:ext cx="1219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 name="Grafik streg">
            <a:extLst>
              <a:ext uri="{FF2B5EF4-FFF2-40B4-BE49-F238E27FC236}">
                <a16:creationId xmlns:a16="http://schemas.microsoft.com/office/drawing/2014/main" id="{6F1AAFC8-50A6-F058-9271-A222EF88C59C}"/>
              </a:ext>
            </a:extLst>
          </p:cNvPr>
          <p:cNvSpPr/>
          <p:nvPr userDrawn="1"/>
        </p:nvSpPr>
        <p:spPr>
          <a:xfrm>
            <a:off x="383177" y="5974080"/>
            <a:ext cx="1489317" cy="494983"/>
          </a:xfrm>
          <a:custGeom>
            <a:avLst/>
            <a:gdLst>
              <a:gd name="connsiteX0" fmla="*/ 0 w 360746"/>
              <a:gd name="connsiteY0" fmla="*/ 0 h 45763"/>
              <a:gd name="connsiteX1" fmla="*/ 360746 w 360746"/>
              <a:gd name="connsiteY1" fmla="*/ 0 h 45763"/>
              <a:gd name="connsiteX2" fmla="*/ 360746 w 360746"/>
              <a:gd name="connsiteY2" fmla="*/ 45763 h 45763"/>
              <a:gd name="connsiteX3" fmla="*/ 0 w 360746"/>
              <a:gd name="connsiteY3" fmla="*/ 45763 h 45763"/>
            </a:gdLst>
            <a:ahLst/>
            <a:cxnLst>
              <a:cxn ang="0">
                <a:pos x="connsiteX0" y="connsiteY0"/>
              </a:cxn>
              <a:cxn ang="0">
                <a:pos x="connsiteX1" y="connsiteY1"/>
              </a:cxn>
              <a:cxn ang="0">
                <a:pos x="connsiteX2" y="connsiteY2"/>
              </a:cxn>
              <a:cxn ang="0">
                <a:pos x="connsiteX3" y="connsiteY3"/>
              </a:cxn>
            </a:cxnLst>
            <a:rect l="l" t="t" r="r" b="b"/>
            <a:pathLst>
              <a:path w="360746" h="45763">
                <a:moveTo>
                  <a:pt x="0" y="0"/>
                </a:moveTo>
                <a:lnTo>
                  <a:pt x="360746" y="0"/>
                </a:lnTo>
                <a:lnTo>
                  <a:pt x="360746" y="45763"/>
                </a:lnTo>
                <a:lnTo>
                  <a:pt x="0" y="45763"/>
                </a:lnTo>
                <a:close/>
              </a:path>
            </a:pathLst>
          </a:custGeom>
          <a:solidFill>
            <a:srgbClr val="EFE6DD"/>
          </a:solidFill>
          <a:ln w="0" cap="flat">
            <a:noFill/>
            <a:prstDash val="solid"/>
            <a:miter/>
          </a:ln>
        </p:spPr>
        <p:txBody>
          <a:bodyPr rtlCol="0" anchor="ctr"/>
          <a:lstStyle/>
          <a:p>
            <a:endParaRPr lang="da-DK" dirty="0"/>
          </a:p>
        </p:txBody>
      </p:sp>
      <p:sp>
        <p:nvSpPr>
          <p:cNvPr id="3" name="Billedpladsholder">
            <a:extLst>
              <a:ext uri="{FF2B5EF4-FFF2-40B4-BE49-F238E27FC236}">
                <a16:creationId xmlns:a16="http://schemas.microsoft.com/office/drawing/2014/main" id="{AD575E3C-27BD-1DF6-CA27-B295C5A02509}"/>
              </a:ext>
            </a:extLst>
          </p:cNvPr>
          <p:cNvSpPr>
            <a:spLocks noGrp="1"/>
          </p:cNvSpPr>
          <p:nvPr>
            <p:ph type="pic" sz="quarter" idx="13" hasCustomPrompt="1"/>
          </p:nvPr>
        </p:nvSpPr>
        <p:spPr>
          <a:xfrm>
            <a:off x="0" y="-2"/>
            <a:ext cx="12193200" cy="6858000"/>
          </a:xfrm>
          <a:custGeom>
            <a:avLst/>
            <a:gdLst>
              <a:gd name="connsiteX0" fmla="*/ 539749 w 12193200"/>
              <a:gd name="connsiteY0" fmla="*/ 6194594 h 6858000"/>
              <a:gd name="connsiteX1" fmla="*/ 539749 w 12193200"/>
              <a:gd name="connsiteY1" fmla="*/ 6316665 h 6858000"/>
              <a:gd name="connsiteX2" fmla="*/ 1720094 w 12193200"/>
              <a:gd name="connsiteY2" fmla="*/ 6316665 h 6858000"/>
              <a:gd name="connsiteX3" fmla="*/ 1720094 w 12193200"/>
              <a:gd name="connsiteY3" fmla="*/ 6194594 h 6858000"/>
              <a:gd name="connsiteX4" fmla="*/ 0 w 12193200"/>
              <a:gd name="connsiteY4" fmla="*/ 0 h 6858000"/>
              <a:gd name="connsiteX5" fmla="*/ 12193200 w 12193200"/>
              <a:gd name="connsiteY5" fmla="*/ 0 h 6858000"/>
              <a:gd name="connsiteX6" fmla="*/ 12193200 w 12193200"/>
              <a:gd name="connsiteY6" fmla="*/ 6858000 h 6858000"/>
              <a:gd name="connsiteX7" fmla="*/ 0 w 121932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3200" h="6858000">
                <a:moveTo>
                  <a:pt x="539749" y="6194594"/>
                </a:moveTo>
                <a:lnTo>
                  <a:pt x="539749" y="6316665"/>
                </a:lnTo>
                <a:lnTo>
                  <a:pt x="1720094" y="6316665"/>
                </a:lnTo>
                <a:lnTo>
                  <a:pt x="1720094" y="6194594"/>
                </a:lnTo>
                <a:close/>
                <a:moveTo>
                  <a:pt x="0" y="0"/>
                </a:moveTo>
                <a:lnTo>
                  <a:pt x="12193200" y="0"/>
                </a:lnTo>
                <a:lnTo>
                  <a:pt x="12193200" y="6858000"/>
                </a:lnTo>
                <a:lnTo>
                  <a:pt x="0" y="6858000"/>
                </a:lnTo>
                <a:close/>
              </a:path>
            </a:pathLst>
          </a:custGeom>
          <a:solidFill>
            <a:schemeClr val="tx1">
              <a:lumMod val="85000"/>
            </a:schemeClr>
          </a:solidFill>
        </p:spPr>
        <p:txBody>
          <a:bodyPr wrap="square" lIns="0" tIns="72000" rIns="0" bIns="0" anchor="t" anchorCtr="0">
            <a:noAutofit/>
          </a:bodyPr>
          <a:lstStyle>
            <a:lvl1pPr marL="0" indent="0" algn="ctr">
              <a:lnSpc>
                <a:spcPct val="100000"/>
              </a:lnSpc>
              <a:spcAft>
                <a:spcPts val="0"/>
              </a:spcAft>
              <a:buNone/>
              <a:defRPr sz="1600">
                <a:solidFill>
                  <a:srgbClr val="400000"/>
                </a:solidFill>
              </a:defRPr>
            </a:lvl1pPr>
          </a:lstStyle>
          <a:p>
            <a:r>
              <a:rPr lang="da-DK" dirty="0"/>
              <a:t>Klik på rammen for at indsætte et billede</a:t>
            </a:r>
          </a:p>
        </p:txBody>
      </p:sp>
      <p:sp>
        <p:nvSpPr>
          <p:cNvPr id="19" name="Subtitle 2" hidden="1">
            <a:extLst>
              <a:ext uri="{FF2B5EF4-FFF2-40B4-BE49-F238E27FC236}">
                <a16:creationId xmlns:a16="http://schemas.microsoft.com/office/drawing/2014/main" id="{260C199E-7FCC-DD97-72F9-755563BE2C76}"/>
              </a:ext>
            </a:extLst>
          </p:cNvPr>
          <p:cNvSpPr>
            <a:spLocks noGrp="1"/>
          </p:cNvSpPr>
          <p:nvPr>
            <p:ph type="subTitle" idx="1" hasCustomPrompt="1"/>
          </p:nvPr>
        </p:nvSpPr>
        <p:spPr>
          <a:xfrm>
            <a:off x="0" y="6858000"/>
            <a:ext cx="0" cy="0"/>
          </a:xfrm>
        </p:spPr>
        <p:txBody>
          <a:bodyPr/>
          <a:lstStyle>
            <a:lvl1pPr marL="0" indent="0" algn="l">
              <a:lnSpc>
                <a:spcPct val="100000"/>
              </a:lnSpc>
              <a:spcBef>
                <a:spcPts val="0"/>
              </a:spcBef>
              <a:spcAft>
                <a:spcPts val="0"/>
              </a:spcAft>
              <a:buFont typeface="Arial" panose="020B0604020202020204" pitchFamily="34" charset="0"/>
              <a:buNone/>
              <a:defRPr sz="100" b="0">
                <a:noFill/>
                <a:latin typeface="+mn-lt"/>
              </a:defRPr>
            </a:lvl1pPr>
            <a:lvl2pPr marL="0" indent="0" algn="l">
              <a:lnSpc>
                <a:spcPct val="100000"/>
              </a:lnSpc>
              <a:spcBef>
                <a:spcPts val="0"/>
              </a:spcBef>
              <a:spcAft>
                <a:spcPts val="0"/>
              </a:spcAft>
              <a:buFont typeface="Arial" panose="020B0604020202020204" pitchFamily="34" charset="0"/>
              <a:buNone/>
              <a:defRPr sz="100" b="0">
                <a:solidFill>
                  <a:srgbClr val="F9F97A"/>
                </a:solidFill>
                <a:latin typeface="+mn-lt"/>
              </a:defRPr>
            </a:lvl2pPr>
            <a:lvl3pPr marL="0" indent="0" algn="l">
              <a:lnSpc>
                <a:spcPct val="100000"/>
              </a:lnSpc>
              <a:spcBef>
                <a:spcPts val="0"/>
              </a:spcBef>
              <a:spcAft>
                <a:spcPts val="0"/>
              </a:spcAft>
              <a:buFont typeface="Arial" panose="020B0604020202020204" pitchFamily="34" charset="0"/>
              <a:buNone/>
              <a:defRPr sz="100" b="0">
                <a:solidFill>
                  <a:srgbClr val="F9F97A"/>
                </a:solidFill>
                <a:latin typeface="+mn-lt"/>
              </a:defRPr>
            </a:lvl3pPr>
            <a:lvl4pPr marL="0" indent="0" algn="l">
              <a:lnSpc>
                <a:spcPct val="100000"/>
              </a:lnSpc>
              <a:spcBef>
                <a:spcPts val="0"/>
              </a:spcBef>
              <a:spcAft>
                <a:spcPts val="0"/>
              </a:spcAft>
              <a:buFont typeface="Arial" panose="020B0604020202020204" pitchFamily="34" charset="0"/>
              <a:buNone/>
              <a:defRPr sz="100" b="0">
                <a:solidFill>
                  <a:srgbClr val="F9F97A"/>
                </a:solidFill>
                <a:latin typeface="+mn-lt"/>
              </a:defRPr>
            </a:lvl4pPr>
            <a:lvl5pPr marL="0" indent="0" algn="l">
              <a:lnSpc>
                <a:spcPct val="100000"/>
              </a:lnSpc>
              <a:spcBef>
                <a:spcPts val="0"/>
              </a:spcBef>
              <a:spcAft>
                <a:spcPts val="0"/>
              </a:spcAft>
              <a:buFont typeface="Arial" panose="020B0604020202020204" pitchFamily="34" charset="0"/>
              <a:buNone/>
              <a:defRPr sz="100" b="0">
                <a:solidFill>
                  <a:srgbClr val="F9F97A"/>
                </a:solidFill>
                <a:latin typeface="+mn-lt"/>
              </a:defRPr>
            </a:lvl5pPr>
            <a:lvl6pPr marL="0" indent="0" algn="l">
              <a:lnSpc>
                <a:spcPct val="100000"/>
              </a:lnSpc>
              <a:spcBef>
                <a:spcPts val="0"/>
              </a:spcBef>
              <a:spcAft>
                <a:spcPts val="0"/>
              </a:spcAft>
              <a:buFont typeface="Arial" panose="020B0604020202020204" pitchFamily="34" charset="0"/>
              <a:buNone/>
              <a:defRPr sz="100" b="0">
                <a:solidFill>
                  <a:srgbClr val="F9F97A"/>
                </a:solidFill>
                <a:latin typeface="+mn-lt"/>
              </a:defRPr>
            </a:lvl6pPr>
            <a:lvl7pPr marL="0" indent="0" algn="l">
              <a:lnSpc>
                <a:spcPct val="100000"/>
              </a:lnSpc>
              <a:spcBef>
                <a:spcPts val="0"/>
              </a:spcBef>
              <a:spcAft>
                <a:spcPts val="0"/>
              </a:spcAft>
              <a:buFont typeface="Arial" panose="020B0604020202020204" pitchFamily="34" charset="0"/>
              <a:buNone/>
              <a:defRPr sz="100" b="0">
                <a:solidFill>
                  <a:srgbClr val="F9F97A"/>
                </a:solidFill>
                <a:latin typeface="+mn-lt"/>
              </a:defRPr>
            </a:lvl7pPr>
            <a:lvl8pPr marL="0" indent="0" algn="l">
              <a:lnSpc>
                <a:spcPct val="100000"/>
              </a:lnSpc>
              <a:spcBef>
                <a:spcPts val="0"/>
              </a:spcBef>
              <a:spcAft>
                <a:spcPts val="0"/>
              </a:spcAft>
              <a:buFont typeface="Arial" panose="020B0604020202020204" pitchFamily="34" charset="0"/>
              <a:buNone/>
              <a:defRPr sz="100" b="0">
                <a:solidFill>
                  <a:srgbClr val="F9F97A"/>
                </a:solidFill>
                <a:latin typeface="+mn-lt"/>
              </a:defRPr>
            </a:lvl8pPr>
            <a:lvl9pPr marL="0" indent="0" algn="l">
              <a:lnSpc>
                <a:spcPct val="100000"/>
              </a:lnSpc>
              <a:spcBef>
                <a:spcPts val="0"/>
              </a:spcBef>
              <a:spcAft>
                <a:spcPts val="0"/>
              </a:spcAft>
              <a:buFont typeface="Arial" panose="020B0604020202020204" pitchFamily="34" charset="0"/>
              <a:buNone/>
              <a:tabLst/>
              <a:defRPr sz="100" b="0">
                <a:solidFill>
                  <a:srgbClr val="F9F97A"/>
                </a:solidFill>
                <a:latin typeface="+mn-lt"/>
              </a:defRPr>
            </a:lvl9pPr>
          </a:lstStyle>
          <a:p>
            <a:r>
              <a:rPr lang="da-DK" dirty="0"/>
              <a:t>.</a:t>
            </a:r>
          </a:p>
        </p:txBody>
      </p:sp>
      <p:sp>
        <p:nvSpPr>
          <p:cNvPr id="8" name="Footer Placeholder 8" hidden="1">
            <a:extLst>
              <a:ext uri="{FF2B5EF4-FFF2-40B4-BE49-F238E27FC236}">
                <a16:creationId xmlns:a16="http://schemas.microsoft.com/office/drawing/2014/main" id="{B6981A3E-B3C5-4F78-81B7-270B06EFC912}"/>
              </a:ext>
            </a:extLst>
          </p:cNvPr>
          <p:cNvSpPr>
            <a:spLocks noGrp="1" noRot="1" noMove="1" noResize="1" noEditPoints="1" noAdjustHandles="1" noChangeArrowheads="1" noChangeShapeType="1"/>
          </p:cNvSpPr>
          <p:nvPr>
            <p:ph type="ftr" sz="quarter" idx="16"/>
          </p:nvPr>
        </p:nvSpPr>
        <p:spPr>
          <a:xfrm>
            <a:off x="0" y="6858000"/>
            <a:ext cx="0" cy="0"/>
          </a:xfrm>
        </p:spPr>
        <p:txBody>
          <a:bodyPr/>
          <a:lstStyle>
            <a:lvl1pPr>
              <a:defRPr sz="100">
                <a:noFill/>
              </a:defRPr>
            </a:lvl1pPr>
          </a:lstStyle>
          <a:p>
            <a:r>
              <a:rPr lang="da-DK" dirty="0"/>
              <a:t>Hjerteforeningen</a:t>
            </a:r>
          </a:p>
        </p:txBody>
      </p:sp>
      <p:sp>
        <p:nvSpPr>
          <p:cNvPr id="9" name="Slide Number Placeholder 10" hidden="1">
            <a:extLst>
              <a:ext uri="{FF2B5EF4-FFF2-40B4-BE49-F238E27FC236}">
                <a16:creationId xmlns:a16="http://schemas.microsoft.com/office/drawing/2014/main" id="{8735CF21-6327-43B3-A6B4-E856B24D6FD7}"/>
              </a:ext>
            </a:extLst>
          </p:cNvPr>
          <p:cNvSpPr>
            <a:spLocks noGrp="1" noRot="1" noMove="1" noResize="1" noEditPoints="1" noAdjustHandles="1" noChangeArrowheads="1" noChangeShapeType="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20" name="Date Placeholder 6" hidden="1">
            <a:extLst>
              <a:ext uri="{FF2B5EF4-FFF2-40B4-BE49-F238E27FC236}">
                <a16:creationId xmlns:a16="http://schemas.microsoft.com/office/drawing/2014/main" id="{1C41A489-3663-7830-A556-612B9A00B056}"/>
              </a:ext>
            </a:extLst>
          </p:cNvPr>
          <p:cNvSpPr>
            <a:spLocks noGrp="1" noRot="1" noMove="1" noResize="1" noEditPoints="1" noAdjustHandles="1" noChangeArrowheads="1" noChangeShapeType="1"/>
          </p:cNvSpPr>
          <p:nvPr>
            <p:ph type="dt" sz="half" idx="15"/>
          </p:nvPr>
        </p:nvSpPr>
        <p:spPr>
          <a:xfrm>
            <a:off x="0" y="6858000"/>
            <a:ext cx="0" cy="0"/>
          </a:xfrm>
        </p:spPr>
        <p:txBody>
          <a:bodyPr/>
          <a:lstStyle>
            <a:lvl1pPr>
              <a:defRPr sz="100">
                <a:noFill/>
              </a:defRPr>
            </a:lvl1pPr>
          </a:lstStyle>
          <a:p>
            <a:fld id="{B06171DE-28E8-4D57-8D53-DBE26FECEAAD}" type="datetime3">
              <a:rPr lang="da-DK" smtClean="0"/>
              <a:t>30.04.2026</a:t>
            </a:fld>
            <a:endParaRPr lang="da-DK" dirty="0"/>
          </a:p>
        </p:txBody>
      </p:sp>
      <p:sp>
        <p:nvSpPr>
          <p:cNvPr id="18" name="Title 1">
            <a:extLst>
              <a:ext uri="{FF2B5EF4-FFF2-40B4-BE49-F238E27FC236}">
                <a16:creationId xmlns:a16="http://schemas.microsoft.com/office/drawing/2014/main" id="{C217B01A-1201-3270-0F39-A7353764200E}"/>
              </a:ext>
            </a:extLst>
          </p:cNvPr>
          <p:cNvSpPr>
            <a:spLocks noGrp="1"/>
          </p:cNvSpPr>
          <p:nvPr>
            <p:ph type="ctrTitle" hasCustomPrompt="1"/>
          </p:nvPr>
        </p:nvSpPr>
        <p:spPr>
          <a:xfrm>
            <a:off x="539750" y="540000"/>
            <a:ext cx="10170000" cy="5144400"/>
          </a:xfrm>
        </p:spPr>
        <p:txBody>
          <a:bodyPr anchor="b"/>
          <a:lstStyle>
            <a:lvl1pPr algn="l">
              <a:lnSpc>
                <a:spcPct val="93000"/>
              </a:lnSpc>
              <a:defRPr sz="6600">
                <a:solidFill>
                  <a:srgbClr val="EFE6DD"/>
                </a:solidFill>
              </a:defRPr>
            </a:lvl1pPr>
          </a:lstStyle>
          <a:p>
            <a:r>
              <a:rPr lang="da-DK" dirty="0"/>
              <a:t>Klik for at tilføje titel, max. 3 linjer</a:t>
            </a:r>
          </a:p>
        </p:txBody>
      </p:sp>
    </p:spTree>
    <p:extLst>
      <p:ext uri="{BB962C8B-B14F-4D97-AF65-F5344CB8AC3E}">
        <p14:creationId xmlns:p14="http://schemas.microsoft.com/office/powerpoint/2010/main" val="4007031112"/>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Udsagn med billede A">
    <p:spTree>
      <p:nvGrpSpPr>
        <p:cNvPr id="1" name=""/>
        <p:cNvGrpSpPr/>
        <p:nvPr/>
      </p:nvGrpSpPr>
      <p:grpSpPr>
        <a:xfrm>
          <a:off x="0" y="0"/>
          <a:ext cx="0" cy="0"/>
          <a:chOff x="0" y="0"/>
          <a:chExt cx="0" cy="0"/>
        </a:xfrm>
      </p:grpSpPr>
      <p:sp>
        <p:nvSpPr>
          <p:cNvPr id="13" name="Date Placeholder 6" hidden="1">
            <a:extLst>
              <a:ext uri="{FF2B5EF4-FFF2-40B4-BE49-F238E27FC236}">
                <a16:creationId xmlns:a16="http://schemas.microsoft.com/office/drawing/2014/main" id="{7F1F6F2D-E30B-5A12-7157-E0212ADB98BF}"/>
              </a:ext>
            </a:extLst>
          </p:cNvPr>
          <p:cNvSpPr>
            <a:spLocks noGrp="1"/>
          </p:cNvSpPr>
          <p:nvPr>
            <p:ph type="dt" sz="half" idx="15"/>
          </p:nvPr>
        </p:nvSpPr>
        <p:spPr>
          <a:xfrm>
            <a:off x="0" y="6858000"/>
            <a:ext cx="0" cy="0"/>
          </a:xfrm>
        </p:spPr>
        <p:txBody>
          <a:bodyPr/>
          <a:lstStyle>
            <a:lvl1pPr>
              <a:defRPr sz="100">
                <a:noFill/>
              </a:defRPr>
            </a:lvl1pPr>
          </a:lstStyle>
          <a:p>
            <a:fld id="{A1C77718-A6F1-466E-92D5-003950AA21FA}" type="datetime3">
              <a:rPr lang="da-DK" smtClean="0"/>
              <a:t>30.04.2026</a:t>
            </a:fld>
            <a:endParaRPr lang="da-DK" dirty="0"/>
          </a:p>
        </p:txBody>
      </p:sp>
      <p:sp>
        <p:nvSpPr>
          <p:cNvPr id="14" name="Footer Placeholder 8" hidden="1">
            <a:extLst>
              <a:ext uri="{FF2B5EF4-FFF2-40B4-BE49-F238E27FC236}">
                <a16:creationId xmlns:a16="http://schemas.microsoft.com/office/drawing/2014/main" id="{57FE5786-84F9-DB17-CB5B-C68EEDB90366}"/>
              </a:ext>
            </a:extLst>
          </p:cNvPr>
          <p:cNvSpPr>
            <a:spLocks noGrp="1"/>
          </p:cNvSpPr>
          <p:nvPr>
            <p:ph type="ftr" sz="quarter" idx="16"/>
          </p:nvPr>
        </p:nvSpPr>
        <p:spPr>
          <a:xfrm>
            <a:off x="0" y="6858000"/>
            <a:ext cx="0" cy="0"/>
          </a:xfrm>
        </p:spPr>
        <p:txBody>
          <a:bodyPr/>
          <a:lstStyle>
            <a:lvl1pPr>
              <a:defRPr sz="100">
                <a:noFill/>
              </a:defRPr>
            </a:lvl1pPr>
          </a:lstStyle>
          <a:p>
            <a:r>
              <a:rPr lang="da-DK" dirty="0"/>
              <a:t>Hjerteforeningen</a:t>
            </a:r>
          </a:p>
        </p:txBody>
      </p:sp>
      <p:sp>
        <p:nvSpPr>
          <p:cNvPr id="15" name="Slide Number Placeholder 10" hidden="1">
            <a:extLst>
              <a:ext uri="{FF2B5EF4-FFF2-40B4-BE49-F238E27FC236}">
                <a16:creationId xmlns:a16="http://schemas.microsoft.com/office/drawing/2014/main" id="{0F16255A-72EB-29F8-89C0-A08CED4A86F8}"/>
              </a:ext>
            </a:extLst>
          </p:cNvPr>
          <p:cNvSpPr>
            <a:spLocks noGrp="1"/>
          </p:cNvSpPr>
          <p:nvPr>
            <p:ph type="sldNum" sz="quarter" idx="20"/>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12" name="Baggrund">
            <a:extLst>
              <a:ext uri="{FF2B5EF4-FFF2-40B4-BE49-F238E27FC236}">
                <a16:creationId xmlns:a16="http://schemas.microsoft.com/office/drawing/2014/main" id="{F138DF6E-E247-DE82-4B57-145A7445C0D9}"/>
              </a:ext>
            </a:extLst>
          </p:cNvPr>
          <p:cNvSpPr>
            <a:spLocks noGrp="1" noRot="1" noMove="1" noResize="1" noEditPoints="1" noAdjustHandles="1" noChangeArrowheads="1" noChangeShapeType="1"/>
          </p:cNvSpPr>
          <p:nvPr userDrawn="1"/>
        </p:nvSpPr>
        <p:spPr bwMode="white">
          <a:xfrm>
            <a:off x="0" y="0"/>
            <a:ext cx="12193200" cy="6858000"/>
          </a:xfrm>
          <a:prstGeom prst="rect">
            <a:avLst/>
          </a:prstGeom>
          <a:solidFill>
            <a:srgbClr val="F740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 name="Picture Placeholder 7">
            <a:extLst>
              <a:ext uri="{FF2B5EF4-FFF2-40B4-BE49-F238E27FC236}">
                <a16:creationId xmlns:a16="http://schemas.microsoft.com/office/drawing/2014/main" id="{28823C53-6C02-B58F-AA40-0B90EBE8E23C}"/>
              </a:ext>
            </a:extLst>
          </p:cNvPr>
          <p:cNvSpPr>
            <a:spLocks noGrp="1"/>
          </p:cNvSpPr>
          <p:nvPr>
            <p:ph type="pic" sz="quarter" idx="18" hasCustomPrompt="1"/>
          </p:nvPr>
        </p:nvSpPr>
        <p:spPr>
          <a:xfrm>
            <a:off x="6097200" y="-1"/>
            <a:ext cx="6094800" cy="6858000"/>
          </a:xfrm>
          <a:solidFill>
            <a:schemeClr val="bg1">
              <a:lumMod val="85000"/>
            </a:schemeClr>
          </a:solidFill>
        </p:spPr>
        <p:txBody>
          <a:bodyPr lIns="0" tIns="0" rIns="0" bIns="612000" anchor="ctr" anchorCtr="0"/>
          <a:lstStyle>
            <a:lvl1pPr marL="0" indent="0" algn="ctr">
              <a:lnSpc>
                <a:spcPct val="100000"/>
              </a:lnSpc>
              <a:spcAft>
                <a:spcPts val="0"/>
              </a:spcAft>
              <a:buNone/>
              <a:defRPr sz="1600">
                <a:solidFill>
                  <a:srgbClr val="400000"/>
                </a:solidFill>
              </a:defRPr>
            </a:lvl1pPr>
          </a:lstStyle>
          <a:p>
            <a:r>
              <a:rPr lang="da-DK" dirty="0"/>
              <a:t>Klik på ikonet for at indsætte et billede</a:t>
            </a:r>
          </a:p>
        </p:txBody>
      </p:sp>
      <p:sp>
        <p:nvSpPr>
          <p:cNvPr id="10" name="Titel 9">
            <a:extLst>
              <a:ext uri="{FF2B5EF4-FFF2-40B4-BE49-F238E27FC236}">
                <a16:creationId xmlns:a16="http://schemas.microsoft.com/office/drawing/2014/main" id="{C7EFD0CF-9FB2-74C0-FEE8-91DC4EFC9C8F}"/>
              </a:ext>
            </a:extLst>
          </p:cNvPr>
          <p:cNvSpPr>
            <a:spLocks noGrp="1"/>
          </p:cNvSpPr>
          <p:nvPr>
            <p:ph type="title" hasCustomPrompt="1"/>
          </p:nvPr>
        </p:nvSpPr>
        <p:spPr>
          <a:xfrm>
            <a:off x="541150" y="1191600"/>
            <a:ext cx="5014900" cy="2326300"/>
          </a:xfrm>
        </p:spPr>
        <p:txBody>
          <a:bodyPr/>
          <a:lstStyle>
            <a:lvl1pPr>
              <a:defRPr>
                <a:solidFill>
                  <a:srgbClr val="EFE6DD"/>
                </a:solidFill>
              </a:defRPr>
            </a:lvl1pPr>
          </a:lstStyle>
          <a:p>
            <a:r>
              <a:rPr lang="da-DK" dirty="0"/>
              <a:t>Klik for at tilføje titel</a:t>
            </a:r>
          </a:p>
        </p:txBody>
      </p:sp>
      <p:sp>
        <p:nvSpPr>
          <p:cNvPr id="7" name="Text Placeholder 10">
            <a:extLst>
              <a:ext uri="{FF2B5EF4-FFF2-40B4-BE49-F238E27FC236}">
                <a16:creationId xmlns:a16="http://schemas.microsoft.com/office/drawing/2014/main" id="{DC066B2F-BD17-CEA8-1A17-1EC2220B8549}"/>
              </a:ext>
            </a:extLst>
          </p:cNvPr>
          <p:cNvSpPr>
            <a:spLocks noGrp="1"/>
          </p:cNvSpPr>
          <p:nvPr>
            <p:ph type="body" sz="quarter" idx="19" hasCustomPrompt="1"/>
          </p:nvPr>
        </p:nvSpPr>
        <p:spPr>
          <a:xfrm>
            <a:off x="541150" y="3909600"/>
            <a:ext cx="5014900" cy="1940400"/>
          </a:xfrm>
          <a:noFill/>
        </p:spPr>
        <p:txBody>
          <a:bodyPr lIns="0" tIns="0" rIns="0" bIns="0"/>
          <a:lstStyle>
            <a:lvl1pPr marL="0" indent="0">
              <a:lnSpc>
                <a:spcPct val="100000"/>
              </a:lnSpc>
              <a:spcBef>
                <a:spcPts val="0"/>
              </a:spcBef>
              <a:spcAft>
                <a:spcPts val="0"/>
              </a:spcAft>
              <a:buNone/>
              <a:defRPr sz="1800" b="0">
                <a:solidFill>
                  <a:srgbClr val="EFE6DD"/>
                </a:solidFill>
                <a:latin typeface="+mn-lt"/>
              </a:defRPr>
            </a:lvl1pPr>
            <a:lvl2pPr marL="0" indent="0">
              <a:lnSpc>
                <a:spcPct val="100000"/>
              </a:lnSpc>
              <a:spcBef>
                <a:spcPts val="0"/>
              </a:spcBef>
              <a:spcAft>
                <a:spcPts val="0"/>
              </a:spcAft>
              <a:buNone/>
              <a:defRPr sz="1800" b="0">
                <a:solidFill>
                  <a:srgbClr val="EFE6DD"/>
                </a:solidFill>
                <a:latin typeface="+mn-lt"/>
              </a:defRPr>
            </a:lvl2pPr>
            <a:lvl3pPr marL="0" indent="0">
              <a:lnSpc>
                <a:spcPct val="100000"/>
              </a:lnSpc>
              <a:spcBef>
                <a:spcPts val="0"/>
              </a:spcBef>
              <a:spcAft>
                <a:spcPts val="0"/>
              </a:spcAft>
              <a:buNone/>
              <a:defRPr sz="1800" b="0">
                <a:solidFill>
                  <a:srgbClr val="EFE6DD"/>
                </a:solidFill>
                <a:latin typeface="+mn-lt"/>
              </a:defRPr>
            </a:lvl3pPr>
            <a:lvl4pPr marL="0">
              <a:lnSpc>
                <a:spcPct val="100000"/>
              </a:lnSpc>
              <a:spcBef>
                <a:spcPts val="0"/>
              </a:spcBef>
              <a:spcAft>
                <a:spcPts val="0"/>
              </a:spcAft>
              <a:buNone/>
              <a:defRPr sz="1800" b="0">
                <a:solidFill>
                  <a:srgbClr val="EFE6DD"/>
                </a:solidFill>
                <a:latin typeface="+mn-lt"/>
              </a:defRPr>
            </a:lvl4pPr>
            <a:lvl5pPr marL="0">
              <a:lnSpc>
                <a:spcPct val="100000"/>
              </a:lnSpc>
              <a:spcBef>
                <a:spcPts val="0"/>
              </a:spcBef>
              <a:spcAft>
                <a:spcPts val="0"/>
              </a:spcAft>
              <a:buNone/>
              <a:defRPr sz="1800" b="0">
                <a:solidFill>
                  <a:srgbClr val="EFE6DD"/>
                </a:solidFill>
                <a:latin typeface="+mn-lt"/>
              </a:defRPr>
            </a:lvl5pPr>
            <a:lvl6pPr marL="0" indent="0">
              <a:lnSpc>
                <a:spcPct val="100000"/>
              </a:lnSpc>
              <a:spcBef>
                <a:spcPts val="0"/>
              </a:spcBef>
              <a:spcAft>
                <a:spcPts val="0"/>
              </a:spcAft>
              <a:buNone/>
              <a:defRPr sz="1800" b="0">
                <a:solidFill>
                  <a:srgbClr val="EFE6DD"/>
                </a:solidFill>
                <a:latin typeface="+mn-lt"/>
              </a:defRPr>
            </a:lvl6pPr>
            <a:lvl7pPr marL="0">
              <a:lnSpc>
                <a:spcPct val="100000"/>
              </a:lnSpc>
              <a:spcBef>
                <a:spcPts val="0"/>
              </a:spcBef>
              <a:spcAft>
                <a:spcPts val="0"/>
              </a:spcAft>
              <a:buNone/>
              <a:defRPr sz="1800" b="0">
                <a:solidFill>
                  <a:srgbClr val="EFE6DD"/>
                </a:solidFill>
                <a:latin typeface="+mn-lt"/>
              </a:defRPr>
            </a:lvl7pPr>
            <a:lvl8pPr marL="0">
              <a:lnSpc>
                <a:spcPct val="100000"/>
              </a:lnSpc>
              <a:spcBef>
                <a:spcPts val="0"/>
              </a:spcBef>
              <a:spcAft>
                <a:spcPts val="0"/>
              </a:spcAft>
              <a:buNone/>
              <a:defRPr sz="1800" b="0">
                <a:solidFill>
                  <a:srgbClr val="EFE6DD"/>
                </a:solidFill>
                <a:latin typeface="+mn-lt"/>
              </a:defRPr>
            </a:lvl8pPr>
            <a:lvl9pPr marL="0">
              <a:lnSpc>
                <a:spcPct val="100000"/>
              </a:lnSpc>
              <a:spcBef>
                <a:spcPts val="0"/>
              </a:spcBef>
              <a:spcAft>
                <a:spcPts val="0"/>
              </a:spcAft>
              <a:buNone/>
              <a:defRPr sz="1800" b="0">
                <a:solidFill>
                  <a:srgbClr val="EFE6DD"/>
                </a:solidFill>
                <a:latin typeface="+mn-lt"/>
              </a:defRPr>
            </a:lvl9pPr>
          </a:lstStyle>
          <a:p>
            <a:pPr lvl="0"/>
            <a:r>
              <a:rPr lang="da-DK" noProof="0" dirty="0"/>
              <a:t>Klik for at tilføje tekst</a:t>
            </a:r>
          </a:p>
        </p:txBody>
      </p:sp>
      <p:sp>
        <p:nvSpPr>
          <p:cNvPr id="8" name="Subtitle 2">
            <a:extLst>
              <a:ext uri="{FF2B5EF4-FFF2-40B4-BE49-F238E27FC236}">
                <a16:creationId xmlns:a16="http://schemas.microsoft.com/office/drawing/2014/main" id="{0F531A6A-83B5-CC1F-C939-DC4CB9B2E6C8}"/>
              </a:ext>
            </a:extLst>
          </p:cNvPr>
          <p:cNvSpPr>
            <a:spLocks noGrp="1"/>
          </p:cNvSpPr>
          <p:nvPr>
            <p:ph type="subTitle" idx="13" hasCustomPrompt="1"/>
          </p:nvPr>
        </p:nvSpPr>
        <p:spPr>
          <a:xfrm>
            <a:off x="541149" y="468000"/>
            <a:ext cx="5014900" cy="374400"/>
          </a:xfrm>
        </p:spPr>
        <p:txBody>
          <a:bodyPr/>
          <a:lstStyle>
            <a:lvl1pPr marL="0" indent="0" algn="l">
              <a:lnSpc>
                <a:spcPct val="95000"/>
              </a:lnSpc>
              <a:spcBef>
                <a:spcPts val="0"/>
              </a:spcBef>
              <a:spcAft>
                <a:spcPts val="0"/>
              </a:spcAft>
              <a:buFont typeface="Arial" panose="020B0604020202020204" pitchFamily="34" charset="0"/>
              <a:buChar char="​"/>
              <a:defRPr sz="2000" i="1">
                <a:solidFill>
                  <a:srgbClr val="EFE6DD"/>
                </a:solidFill>
              </a:defRPr>
            </a:lvl1pPr>
            <a:lvl2pPr marL="0" indent="0" algn="l">
              <a:lnSpc>
                <a:spcPct val="95000"/>
              </a:lnSpc>
              <a:spcBef>
                <a:spcPts val="0"/>
              </a:spcBef>
              <a:spcAft>
                <a:spcPts val="0"/>
              </a:spcAft>
              <a:buFont typeface="Arial" panose="020B0604020202020204" pitchFamily="34" charset="0"/>
              <a:buNone/>
              <a:defRPr sz="2000" b="0" i="1">
                <a:solidFill>
                  <a:srgbClr val="EFE6DD"/>
                </a:solidFill>
                <a:latin typeface="+mn-lt"/>
              </a:defRPr>
            </a:lvl2pPr>
            <a:lvl3pPr marL="0" indent="0" algn="l">
              <a:lnSpc>
                <a:spcPct val="95000"/>
              </a:lnSpc>
              <a:spcBef>
                <a:spcPts val="0"/>
              </a:spcBef>
              <a:spcAft>
                <a:spcPts val="0"/>
              </a:spcAft>
              <a:buFont typeface="Arial" panose="020B0604020202020204" pitchFamily="34" charset="0"/>
              <a:buNone/>
              <a:defRPr sz="2000" b="0" i="1">
                <a:solidFill>
                  <a:srgbClr val="EFE6DD"/>
                </a:solidFill>
                <a:latin typeface="+mn-lt"/>
              </a:defRPr>
            </a:lvl3pPr>
            <a:lvl4pPr marL="0" indent="0" algn="l">
              <a:lnSpc>
                <a:spcPct val="95000"/>
              </a:lnSpc>
              <a:spcBef>
                <a:spcPts val="0"/>
              </a:spcBef>
              <a:spcAft>
                <a:spcPts val="0"/>
              </a:spcAft>
              <a:buFont typeface="Arial" panose="020B0604020202020204" pitchFamily="34" charset="0"/>
              <a:buNone/>
              <a:defRPr sz="2000" b="0" i="1">
                <a:solidFill>
                  <a:srgbClr val="EFE6DD"/>
                </a:solidFill>
                <a:latin typeface="+mn-lt"/>
              </a:defRPr>
            </a:lvl4pPr>
            <a:lvl5pPr marL="0" indent="0" algn="l">
              <a:lnSpc>
                <a:spcPct val="95000"/>
              </a:lnSpc>
              <a:spcBef>
                <a:spcPts val="0"/>
              </a:spcBef>
              <a:spcAft>
                <a:spcPts val="0"/>
              </a:spcAft>
              <a:buFont typeface="Arial" panose="020B0604020202020204" pitchFamily="34" charset="0"/>
              <a:buNone/>
              <a:defRPr sz="2000" b="0" i="1">
                <a:solidFill>
                  <a:srgbClr val="EFE6DD"/>
                </a:solidFill>
                <a:latin typeface="+mn-lt"/>
              </a:defRPr>
            </a:lvl5pPr>
            <a:lvl6pPr marL="0" indent="0" algn="l">
              <a:lnSpc>
                <a:spcPct val="95000"/>
              </a:lnSpc>
              <a:spcBef>
                <a:spcPts val="0"/>
              </a:spcBef>
              <a:spcAft>
                <a:spcPts val="0"/>
              </a:spcAft>
              <a:buFont typeface="Arial" panose="020B0604020202020204" pitchFamily="34" charset="0"/>
              <a:buNone/>
              <a:defRPr sz="2000" b="0" i="1">
                <a:solidFill>
                  <a:srgbClr val="EFE6DD"/>
                </a:solidFill>
                <a:latin typeface="+mn-lt"/>
              </a:defRPr>
            </a:lvl6pPr>
            <a:lvl7pPr marL="0" indent="0" algn="l">
              <a:lnSpc>
                <a:spcPct val="95000"/>
              </a:lnSpc>
              <a:spcBef>
                <a:spcPts val="0"/>
              </a:spcBef>
              <a:spcAft>
                <a:spcPts val="0"/>
              </a:spcAft>
              <a:buFont typeface="Arial" panose="020B0604020202020204" pitchFamily="34" charset="0"/>
              <a:buNone/>
              <a:defRPr sz="2000" b="0" i="1">
                <a:solidFill>
                  <a:srgbClr val="EFE6DD"/>
                </a:solidFill>
                <a:latin typeface="+mn-lt"/>
              </a:defRPr>
            </a:lvl7pPr>
            <a:lvl8pPr marL="0" indent="0" algn="l">
              <a:lnSpc>
                <a:spcPct val="95000"/>
              </a:lnSpc>
              <a:spcBef>
                <a:spcPts val="0"/>
              </a:spcBef>
              <a:spcAft>
                <a:spcPts val="0"/>
              </a:spcAft>
              <a:buFont typeface="Arial" panose="020B0604020202020204" pitchFamily="34" charset="0"/>
              <a:buNone/>
              <a:defRPr sz="2000" b="0" i="1">
                <a:solidFill>
                  <a:srgbClr val="EFE6DD"/>
                </a:solidFill>
                <a:latin typeface="+mn-lt"/>
              </a:defRPr>
            </a:lvl8pPr>
            <a:lvl9pPr marL="0" indent="0" algn="l">
              <a:lnSpc>
                <a:spcPct val="95000"/>
              </a:lnSpc>
              <a:spcBef>
                <a:spcPts val="0"/>
              </a:spcBef>
              <a:spcAft>
                <a:spcPts val="0"/>
              </a:spcAft>
              <a:buFont typeface="Arial" panose="020B0604020202020204" pitchFamily="34" charset="0"/>
              <a:buNone/>
              <a:defRPr sz="2000" b="0" i="1">
                <a:solidFill>
                  <a:srgbClr val="EFE6DD"/>
                </a:solidFill>
                <a:latin typeface="+mn-lt"/>
              </a:defRPr>
            </a:lvl9pPr>
          </a:lstStyle>
          <a:p>
            <a:r>
              <a:rPr lang="da-DK" dirty="0"/>
              <a:t>Klik for at tilføje tekst</a:t>
            </a:r>
          </a:p>
        </p:txBody>
      </p:sp>
    </p:spTree>
    <p:extLst>
      <p:ext uri="{BB962C8B-B14F-4D97-AF65-F5344CB8AC3E}">
        <p14:creationId xmlns:p14="http://schemas.microsoft.com/office/powerpoint/2010/main" val="239252667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Udsagn med billede B">
    <p:spTree>
      <p:nvGrpSpPr>
        <p:cNvPr id="1" name=""/>
        <p:cNvGrpSpPr/>
        <p:nvPr/>
      </p:nvGrpSpPr>
      <p:grpSpPr>
        <a:xfrm>
          <a:off x="0" y="0"/>
          <a:ext cx="0" cy="0"/>
          <a:chOff x="0" y="0"/>
          <a:chExt cx="0" cy="0"/>
        </a:xfrm>
      </p:grpSpPr>
      <p:sp>
        <p:nvSpPr>
          <p:cNvPr id="13" name="Date Placeholder 6" hidden="1">
            <a:extLst>
              <a:ext uri="{FF2B5EF4-FFF2-40B4-BE49-F238E27FC236}">
                <a16:creationId xmlns:a16="http://schemas.microsoft.com/office/drawing/2014/main" id="{7F1F6F2D-E30B-5A12-7157-E0212ADB98BF}"/>
              </a:ext>
            </a:extLst>
          </p:cNvPr>
          <p:cNvSpPr>
            <a:spLocks noGrp="1"/>
          </p:cNvSpPr>
          <p:nvPr>
            <p:ph type="dt" sz="half" idx="15"/>
          </p:nvPr>
        </p:nvSpPr>
        <p:spPr>
          <a:xfrm>
            <a:off x="0" y="6858000"/>
            <a:ext cx="0" cy="0"/>
          </a:xfrm>
        </p:spPr>
        <p:txBody>
          <a:bodyPr/>
          <a:lstStyle>
            <a:lvl1pPr>
              <a:defRPr sz="100">
                <a:noFill/>
              </a:defRPr>
            </a:lvl1pPr>
          </a:lstStyle>
          <a:p>
            <a:fld id="{A1C77718-A6F1-466E-92D5-003950AA21FA}" type="datetime3">
              <a:rPr lang="da-DK" smtClean="0"/>
              <a:t>30.04.2026</a:t>
            </a:fld>
            <a:endParaRPr lang="da-DK" dirty="0"/>
          </a:p>
        </p:txBody>
      </p:sp>
      <p:sp>
        <p:nvSpPr>
          <p:cNvPr id="14" name="Footer Placeholder 8" hidden="1">
            <a:extLst>
              <a:ext uri="{FF2B5EF4-FFF2-40B4-BE49-F238E27FC236}">
                <a16:creationId xmlns:a16="http://schemas.microsoft.com/office/drawing/2014/main" id="{57FE5786-84F9-DB17-CB5B-C68EEDB90366}"/>
              </a:ext>
            </a:extLst>
          </p:cNvPr>
          <p:cNvSpPr>
            <a:spLocks noGrp="1"/>
          </p:cNvSpPr>
          <p:nvPr>
            <p:ph type="ftr" sz="quarter" idx="16"/>
          </p:nvPr>
        </p:nvSpPr>
        <p:spPr>
          <a:xfrm>
            <a:off x="0" y="6858000"/>
            <a:ext cx="0" cy="0"/>
          </a:xfrm>
        </p:spPr>
        <p:txBody>
          <a:bodyPr/>
          <a:lstStyle>
            <a:lvl1pPr>
              <a:defRPr sz="100">
                <a:noFill/>
              </a:defRPr>
            </a:lvl1pPr>
          </a:lstStyle>
          <a:p>
            <a:r>
              <a:rPr lang="da-DK" dirty="0"/>
              <a:t>Hjerteforeningen</a:t>
            </a:r>
          </a:p>
        </p:txBody>
      </p:sp>
      <p:sp>
        <p:nvSpPr>
          <p:cNvPr id="15" name="Slide Number Placeholder 10" hidden="1">
            <a:extLst>
              <a:ext uri="{FF2B5EF4-FFF2-40B4-BE49-F238E27FC236}">
                <a16:creationId xmlns:a16="http://schemas.microsoft.com/office/drawing/2014/main" id="{0F16255A-72EB-29F8-89C0-A08CED4A86F8}"/>
              </a:ext>
            </a:extLst>
          </p:cNvPr>
          <p:cNvSpPr>
            <a:spLocks noGrp="1"/>
          </p:cNvSpPr>
          <p:nvPr>
            <p:ph type="sldNum" sz="quarter" idx="20"/>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12" name="Baggrund">
            <a:extLst>
              <a:ext uri="{FF2B5EF4-FFF2-40B4-BE49-F238E27FC236}">
                <a16:creationId xmlns:a16="http://schemas.microsoft.com/office/drawing/2014/main" id="{F138DF6E-E247-DE82-4B57-145A7445C0D9}"/>
              </a:ext>
            </a:extLst>
          </p:cNvPr>
          <p:cNvSpPr>
            <a:spLocks noGrp="1" noRot="1" noMove="1" noResize="1" noEditPoints="1" noAdjustHandles="1" noChangeArrowheads="1" noChangeShapeType="1"/>
          </p:cNvSpPr>
          <p:nvPr userDrawn="1"/>
        </p:nvSpPr>
        <p:spPr bwMode="white">
          <a:xfrm>
            <a:off x="0" y="0"/>
            <a:ext cx="12193200" cy="6858000"/>
          </a:xfrm>
          <a:prstGeom prst="rect">
            <a:avLst/>
          </a:prstGeom>
          <a:solidFill>
            <a:srgbClr val="EFE6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2000" noProof="0" dirty="0" err="1"/>
          </a:p>
        </p:txBody>
      </p:sp>
      <p:sp>
        <p:nvSpPr>
          <p:cNvPr id="2" name="Picture Placeholder 7">
            <a:extLst>
              <a:ext uri="{FF2B5EF4-FFF2-40B4-BE49-F238E27FC236}">
                <a16:creationId xmlns:a16="http://schemas.microsoft.com/office/drawing/2014/main" id="{28823C53-6C02-B58F-AA40-0B90EBE8E23C}"/>
              </a:ext>
            </a:extLst>
          </p:cNvPr>
          <p:cNvSpPr>
            <a:spLocks noGrp="1"/>
          </p:cNvSpPr>
          <p:nvPr>
            <p:ph type="pic" sz="quarter" idx="18" hasCustomPrompt="1"/>
          </p:nvPr>
        </p:nvSpPr>
        <p:spPr>
          <a:xfrm>
            <a:off x="-1" y="-1"/>
            <a:ext cx="6094800" cy="6858000"/>
          </a:xfrm>
          <a:solidFill>
            <a:schemeClr val="bg1">
              <a:lumMod val="85000"/>
            </a:schemeClr>
          </a:solidFill>
        </p:spPr>
        <p:txBody>
          <a:bodyPr lIns="0" tIns="0" rIns="0" bIns="612000" anchor="ctr" anchorCtr="0"/>
          <a:lstStyle>
            <a:lvl1pPr marL="0" indent="0" algn="ctr">
              <a:lnSpc>
                <a:spcPct val="100000"/>
              </a:lnSpc>
              <a:spcAft>
                <a:spcPts val="0"/>
              </a:spcAft>
              <a:buNone/>
              <a:defRPr sz="1600">
                <a:solidFill>
                  <a:srgbClr val="400000"/>
                </a:solidFill>
              </a:defRPr>
            </a:lvl1pPr>
          </a:lstStyle>
          <a:p>
            <a:r>
              <a:rPr lang="da-DK" dirty="0"/>
              <a:t>Klik på ikonet for at indsætte et billede</a:t>
            </a:r>
          </a:p>
        </p:txBody>
      </p:sp>
      <p:sp>
        <p:nvSpPr>
          <p:cNvPr id="10" name="Titel 9">
            <a:extLst>
              <a:ext uri="{FF2B5EF4-FFF2-40B4-BE49-F238E27FC236}">
                <a16:creationId xmlns:a16="http://schemas.microsoft.com/office/drawing/2014/main" id="{C7EFD0CF-9FB2-74C0-FEE8-91DC4EFC9C8F}"/>
              </a:ext>
            </a:extLst>
          </p:cNvPr>
          <p:cNvSpPr>
            <a:spLocks noGrp="1"/>
          </p:cNvSpPr>
          <p:nvPr>
            <p:ph type="title" hasCustomPrompt="1"/>
          </p:nvPr>
        </p:nvSpPr>
        <p:spPr>
          <a:xfrm>
            <a:off x="6634800" y="543599"/>
            <a:ext cx="5014900" cy="2796501"/>
          </a:xfrm>
        </p:spPr>
        <p:txBody>
          <a:bodyPr/>
          <a:lstStyle>
            <a:lvl1pPr>
              <a:defRPr>
                <a:solidFill>
                  <a:srgbClr val="F74030"/>
                </a:solidFill>
              </a:defRPr>
            </a:lvl1pPr>
          </a:lstStyle>
          <a:p>
            <a:r>
              <a:rPr lang="da-DK" dirty="0"/>
              <a:t>Klik for at tilføje titel</a:t>
            </a:r>
          </a:p>
        </p:txBody>
      </p:sp>
      <p:sp>
        <p:nvSpPr>
          <p:cNvPr id="7" name="Text Placeholder 10">
            <a:extLst>
              <a:ext uri="{FF2B5EF4-FFF2-40B4-BE49-F238E27FC236}">
                <a16:creationId xmlns:a16="http://schemas.microsoft.com/office/drawing/2014/main" id="{DC066B2F-BD17-CEA8-1A17-1EC2220B8549}"/>
              </a:ext>
            </a:extLst>
          </p:cNvPr>
          <p:cNvSpPr>
            <a:spLocks noGrp="1"/>
          </p:cNvSpPr>
          <p:nvPr>
            <p:ph type="body" sz="quarter" idx="19" hasCustomPrompt="1"/>
          </p:nvPr>
        </p:nvSpPr>
        <p:spPr>
          <a:xfrm>
            <a:off x="6634800" y="4010400"/>
            <a:ext cx="5014900" cy="1908000"/>
          </a:xfrm>
          <a:noFill/>
        </p:spPr>
        <p:txBody>
          <a:bodyPr lIns="0" tIns="0" rIns="0" bIns="0"/>
          <a:lstStyle>
            <a:lvl1pPr marL="0" indent="0">
              <a:lnSpc>
                <a:spcPct val="100000"/>
              </a:lnSpc>
              <a:spcBef>
                <a:spcPts val="0"/>
              </a:spcBef>
              <a:spcAft>
                <a:spcPts val="0"/>
              </a:spcAft>
              <a:buNone/>
              <a:defRPr sz="1800" b="0">
                <a:solidFill>
                  <a:srgbClr val="F74030"/>
                </a:solidFill>
                <a:latin typeface="+mn-lt"/>
              </a:defRPr>
            </a:lvl1pPr>
            <a:lvl2pPr marL="0" indent="0">
              <a:lnSpc>
                <a:spcPct val="100000"/>
              </a:lnSpc>
              <a:spcBef>
                <a:spcPts val="0"/>
              </a:spcBef>
              <a:spcAft>
                <a:spcPts val="0"/>
              </a:spcAft>
              <a:buNone/>
              <a:defRPr sz="1800" b="0">
                <a:solidFill>
                  <a:srgbClr val="F74030"/>
                </a:solidFill>
                <a:latin typeface="+mn-lt"/>
              </a:defRPr>
            </a:lvl2pPr>
            <a:lvl3pPr marL="0" indent="0">
              <a:lnSpc>
                <a:spcPct val="100000"/>
              </a:lnSpc>
              <a:spcBef>
                <a:spcPts val="0"/>
              </a:spcBef>
              <a:spcAft>
                <a:spcPts val="0"/>
              </a:spcAft>
              <a:buNone/>
              <a:defRPr sz="1800" b="0">
                <a:solidFill>
                  <a:srgbClr val="F74030"/>
                </a:solidFill>
                <a:latin typeface="+mn-lt"/>
              </a:defRPr>
            </a:lvl3pPr>
            <a:lvl4pPr marL="0">
              <a:lnSpc>
                <a:spcPct val="100000"/>
              </a:lnSpc>
              <a:spcBef>
                <a:spcPts val="0"/>
              </a:spcBef>
              <a:spcAft>
                <a:spcPts val="0"/>
              </a:spcAft>
              <a:buNone/>
              <a:defRPr sz="1800" b="0">
                <a:solidFill>
                  <a:srgbClr val="F74030"/>
                </a:solidFill>
                <a:latin typeface="+mn-lt"/>
              </a:defRPr>
            </a:lvl4pPr>
            <a:lvl5pPr marL="0">
              <a:lnSpc>
                <a:spcPct val="100000"/>
              </a:lnSpc>
              <a:spcBef>
                <a:spcPts val="0"/>
              </a:spcBef>
              <a:spcAft>
                <a:spcPts val="0"/>
              </a:spcAft>
              <a:buNone/>
              <a:defRPr sz="1800" b="0">
                <a:solidFill>
                  <a:srgbClr val="F74030"/>
                </a:solidFill>
                <a:latin typeface="+mn-lt"/>
              </a:defRPr>
            </a:lvl5pPr>
            <a:lvl6pPr marL="0" indent="0">
              <a:lnSpc>
                <a:spcPct val="100000"/>
              </a:lnSpc>
              <a:spcBef>
                <a:spcPts val="0"/>
              </a:spcBef>
              <a:spcAft>
                <a:spcPts val="0"/>
              </a:spcAft>
              <a:buNone/>
              <a:defRPr sz="1800" b="0">
                <a:solidFill>
                  <a:srgbClr val="F74030"/>
                </a:solidFill>
                <a:latin typeface="+mn-lt"/>
              </a:defRPr>
            </a:lvl6pPr>
            <a:lvl7pPr marL="0">
              <a:lnSpc>
                <a:spcPct val="100000"/>
              </a:lnSpc>
              <a:spcBef>
                <a:spcPts val="0"/>
              </a:spcBef>
              <a:spcAft>
                <a:spcPts val="0"/>
              </a:spcAft>
              <a:buNone/>
              <a:defRPr sz="1800" b="0">
                <a:solidFill>
                  <a:srgbClr val="F74030"/>
                </a:solidFill>
                <a:latin typeface="+mn-lt"/>
              </a:defRPr>
            </a:lvl7pPr>
            <a:lvl8pPr marL="0">
              <a:lnSpc>
                <a:spcPct val="100000"/>
              </a:lnSpc>
              <a:spcBef>
                <a:spcPts val="0"/>
              </a:spcBef>
              <a:spcAft>
                <a:spcPts val="0"/>
              </a:spcAft>
              <a:buNone/>
              <a:defRPr sz="1800" b="0">
                <a:solidFill>
                  <a:srgbClr val="F74030"/>
                </a:solidFill>
                <a:latin typeface="+mn-lt"/>
              </a:defRPr>
            </a:lvl8pPr>
            <a:lvl9pPr marL="0">
              <a:lnSpc>
                <a:spcPct val="100000"/>
              </a:lnSpc>
              <a:spcBef>
                <a:spcPts val="0"/>
              </a:spcBef>
              <a:spcAft>
                <a:spcPts val="0"/>
              </a:spcAft>
              <a:buNone/>
              <a:defRPr sz="1800" b="0">
                <a:solidFill>
                  <a:srgbClr val="F74030"/>
                </a:solidFill>
                <a:latin typeface="+mn-lt"/>
              </a:defRPr>
            </a:lvl9pPr>
          </a:lstStyle>
          <a:p>
            <a:pPr lvl="0"/>
            <a:r>
              <a:rPr lang="da-DK" noProof="0" dirty="0"/>
              <a:t>Klik for at tilføje tekst</a:t>
            </a:r>
          </a:p>
        </p:txBody>
      </p:sp>
      <p:sp>
        <p:nvSpPr>
          <p:cNvPr id="8" name="Subtitle 2">
            <a:extLst>
              <a:ext uri="{FF2B5EF4-FFF2-40B4-BE49-F238E27FC236}">
                <a16:creationId xmlns:a16="http://schemas.microsoft.com/office/drawing/2014/main" id="{0F531A6A-83B5-CC1F-C939-DC4CB9B2E6C8}"/>
              </a:ext>
            </a:extLst>
          </p:cNvPr>
          <p:cNvSpPr>
            <a:spLocks noGrp="1"/>
          </p:cNvSpPr>
          <p:nvPr>
            <p:ph type="subTitle" idx="13" hasCustomPrompt="1"/>
          </p:nvPr>
        </p:nvSpPr>
        <p:spPr>
          <a:xfrm>
            <a:off x="6634801" y="6146974"/>
            <a:ext cx="5015862" cy="324000"/>
          </a:xfrm>
        </p:spPr>
        <p:txBody>
          <a:bodyPr anchor="b" anchorCtr="0"/>
          <a:lstStyle>
            <a:lvl1pPr marL="0" indent="0" algn="r">
              <a:lnSpc>
                <a:spcPct val="100000"/>
              </a:lnSpc>
              <a:spcBef>
                <a:spcPts val="0"/>
              </a:spcBef>
              <a:spcAft>
                <a:spcPts val="600"/>
              </a:spcAft>
              <a:buFont typeface="Arial" panose="020B0604020202020204" pitchFamily="34" charset="0"/>
              <a:buChar char="​"/>
              <a:defRPr sz="1000" i="1">
                <a:solidFill>
                  <a:srgbClr val="F74030"/>
                </a:solidFill>
              </a:defRPr>
            </a:lvl1pPr>
            <a:lvl2pPr marL="0" indent="0" algn="r">
              <a:lnSpc>
                <a:spcPct val="100000"/>
              </a:lnSpc>
              <a:spcBef>
                <a:spcPts val="0"/>
              </a:spcBef>
              <a:spcAft>
                <a:spcPts val="600"/>
              </a:spcAft>
              <a:buFont typeface="Arial" panose="020B0604020202020204" pitchFamily="34" charset="0"/>
              <a:buNone/>
              <a:defRPr sz="1000" b="0" i="1">
                <a:solidFill>
                  <a:srgbClr val="F74030"/>
                </a:solidFill>
                <a:latin typeface="+mn-lt"/>
              </a:defRPr>
            </a:lvl2pPr>
            <a:lvl3pPr marL="0" indent="0" algn="r">
              <a:lnSpc>
                <a:spcPct val="100000"/>
              </a:lnSpc>
              <a:spcBef>
                <a:spcPts val="0"/>
              </a:spcBef>
              <a:spcAft>
                <a:spcPts val="600"/>
              </a:spcAft>
              <a:buFont typeface="Arial" panose="020B0604020202020204" pitchFamily="34" charset="0"/>
              <a:buNone/>
              <a:defRPr sz="1000" b="0" i="1">
                <a:solidFill>
                  <a:srgbClr val="F74030"/>
                </a:solidFill>
                <a:latin typeface="+mn-lt"/>
              </a:defRPr>
            </a:lvl3pPr>
            <a:lvl4pPr marL="0" indent="0" algn="r">
              <a:lnSpc>
                <a:spcPct val="100000"/>
              </a:lnSpc>
              <a:spcBef>
                <a:spcPts val="0"/>
              </a:spcBef>
              <a:spcAft>
                <a:spcPts val="600"/>
              </a:spcAft>
              <a:buFont typeface="Arial" panose="020B0604020202020204" pitchFamily="34" charset="0"/>
              <a:buNone/>
              <a:defRPr sz="1000" b="0" i="1">
                <a:solidFill>
                  <a:srgbClr val="F74030"/>
                </a:solidFill>
                <a:latin typeface="+mn-lt"/>
              </a:defRPr>
            </a:lvl4pPr>
            <a:lvl5pPr marL="0" indent="0" algn="r">
              <a:lnSpc>
                <a:spcPct val="100000"/>
              </a:lnSpc>
              <a:spcBef>
                <a:spcPts val="0"/>
              </a:spcBef>
              <a:spcAft>
                <a:spcPts val="600"/>
              </a:spcAft>
              <a:buFont typeface="Arial" panose="020B0604020202020204" pitchFamily="34" charset="0"/>
              <a:buNone/>
              <a:defRPr sz="1000" b="0" i="1">
                <a:solidFill>
                  <a:srgbClr val="F74030"/>
                </a:solidFill>
                <a:latin typeface="+mn-lt"/>
              </a:defRPr>
            </a:lvl5pPr>
            <a:lvl6pPr marL="0" indent="0" algn="r">
              <a:lnSpc>
                <a:spcPct val="100000"/>
              </a:lnSpc>
              <a:spcBef>
                <a:spcPts val="0"/>
              </a:spcBef>
              <a:spcAft>
                <a:spcPts val="600"/>
              </a:spcAft>
              <a:buFont typeface="Arial" panose="020B0604020202020204" pitchFamily="34" charset="0"/>
              <a:buNone/>
              <a:defRPr sz="1000" b="0" i="1">
                <a:solidFill>
                  <a:srgbClr val="F74030"/>
                </a:solidFill>
                <a:latin typeface="+mn-lt"/>
              </a:defRPr>
            </a:lvl6pPr>
            <a:lvl7pPr marL="0" indent="0" algn="r">
              <a:lnSpc>
                <a:spcPct val="100000"/>
              </a:lnSpc>
              <a:spcBef>
                <a:spcPts val="0"/>
              </a:spcBef>
              <a:spcAft>
                <a:spcPts val="600"/>
              </a:spcAft>
              <a:buFont typeface="Arial" panose="020B0604020202020204" pitchFamily="34" charset="0"/>
              <a:buNone/>
              <a:defRPr sz="1000" b="0" i="1">
                <a:solidFill>
                  <a:srgbClr val="F74030"/>
                </a:solidFill>
                <a:latin typeface="+mn-lt"/>
              </a:defRPr>
            </a:lvl7pPr>
            <a:lvl8pPr marL="0" indent="0" algn="r">
              <a:lnSpc>
                <a:spcPct val="100000"/>
              </a:lnSpc>
              <a:spcBef>
                <a:spcPts val="0"/>
              </a:spcBef>
              <a:spcAft>
                <a:spcPts val="600"/>
              </a:spcAft>
              <a:buFont typeface="Arial" panose="020B0604020202020204" pitchFamily="34" charset="0"/>
              <a:buNone/>
              <a:defRPr sz="1000" b="0" i="1">
                <a:solidFill>
                  <a:srgbClr val="F74030"/>
                </a:solidFill>
                <a:latin typeface="+mn-lt"/>
              </a:defRPr>
            </a:lvl8pPr>
            <a:lvl9pPr marL="0" indent="0" algn="r">
              <a:lnSpc>
                <a:spcPct val="100000"/>
              </a:lnSpc>
              <a:spcBef>
                <a:spcPts val="0"/>
              </a:spcBef>
              <a:spcAft>
                <a:spcPts val="600"/>
              </a:spcAft>
              <a:buFont typeface="Arial" panose="020B0604020202020204" pitchFamily="34" charset="0"/>
              <a:buNone/>
              <a:defRPr sz="1000" b="0" i="1">
                <a:solidFill>
                  <a:srgbClr val="F74030"/>
                </a:solidFill>
                <a:latin typeface="+mn-lt"/>
              </a:defRPr>
            </a:lvl9pPr>
          </a:lstStyle>
          <a:p>
            <a:r>
              <a:rPr lang="da-DK" dirty="0"/>
              <a:t>Klik for at tilføje tekst</a:t>
            </a:r>
          </a:p>
        </p:txBody>
      </p:sp>
    </p:spTree>
    <p:extLst>
      <p:ext uri="{BB962C8B-B14F-4D97-AF65-F5344CB8AC3E}">
        <p14:creationId xmlns:p14="http://schemas.microsoft.com/office/powerpoint/2010/main" val="3357718794"/>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4" name="Gruppe grid" hidden="1">
            <a:extLst>
              <a:ext uri="{FF2B5EF4-FFF2-40B4-BE49-F238E27FC236}">
                <a16:creationId xmlns:a16="http://schemas.microsoft.com/office/drawing/2014/main" id="{05F1CA13-1DB2-62D4-8E9F-D9C242A10F00}"/>
              </a:ext>
            </a:extLst>
          </p:cNvPr>
          <p:cNvGrpSpPr>
            <a:grpSpLocks noGrp="1" noUngrp="1" noRot="1" noMove="1" noResize="1"/>
          </p:cNvGrpSpPr>
          <p:nvPr userDrawn="1"/>
        </p:nvGrpSpPr>
        <p:grpSpPr>
          <a:xfrm>
            <a:off x="539750" y="539750"/>
            <a:ext cx="11112250" cy="5778250"/>
            <a:chOff x="539750" y="539750"/>
            <a:chExt cx="11112250" cy="5778250"/>
          </a:xfrm>
        </p:grpSpPr>
        <p:sp>
          <p:nvSpPr>
            <p:cNvPr id="5" name="C1">
              <a:extLst>
                <a:ext uri="{FF2B5EF4-FFF2-40B4-BE49-F238E27FC236}">
                  <a16:creationId xmlns:a16="http://schemas.microsoft.com/office/drawing/2014/main" id="{591D09D8-C670-5194-41C2-232708590FCA}"/>
                </a:ext>
              </a:extLst>
            </p:cNvPr>
            <p:cNvSpPr>
              <a:spLocks noGrp="1" noRot="1" noMove="1" noResize="1" noEditPoints="1" noAdjustHandles="1" noChangeArrowheads="1" noChangeShapeType="1"/>
            </p:cNvSpPr>
            <p:nvPr/>
          </p:nvSpPr>
          <p:spPr>
            <a:xfrm>
              <a:off x="540000" y="540000"/>
              <a:ext cx="761000" cy="5778000"/>
            </a:xfrm>
            <a:prstGeom prst="rect">
              <a:avLst/>
            </a:prstGeom>
            <a:noFill/>
            <a:ln w="3175" cap="flat" cmpd="sng" algn="ctr">
              <a:solidFill>
                <a:srgbClr val="FF0066"/>
              </a:solidFill>
              <a:prstDash val="solid"/>
              <a:miter lim="800000"/>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9" name="S1">
              <a:extLst>
                <a:ext uri="{FF2B5EF4-FFF2-40B4-BE49-F238E27FC236}">
                  <a16:creationId xmlns:a16="http://schemas.microsoft.com/office/drawing/2014/main" id="{44DC7D4A-7E6E-B917-405E-745EBED913F2}"/>
                </a:ext>
              </a:extLst>
            </p:cNvPr>
            <p:cNvSpPr>
              <a:spLocks noGrp="1" noRot="1" noMove="1" noResize="1" noEditPoints="1" noAdjustHandles="1" noChangeArrowheads="1" noChangeShapeType="1"/>
            </p:cNvSpPr>
            <p:nvPr/>
          </p:nvSpPr>
          <p:spPr>
            <a:xfrm>
              <a:off x="1301000" y="540000"/>
              <a:ext cx="180000" cy="5778000"/>
            </a:xfrm>
            <a:prstGeom prst="rect">
              <a:avLst/>
            </a:prstGeom>
            <a:noFill/>
            <a:ln w="3175" cap="flat" cmpd="sng" algn="ctr">
              <a:solidFill>
                <a:srgbClr val="FF0066"/>
              </a:solidFill>
              <a:prstDash val="solid"/>
              <a:miter lim="800000"/>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10" name="C2">
              <a:extLst>
                <a:ext uri="{FF2B5EF4-FFF2-40B4-BE49-F238E27FC236}">
                  <a16:creationId xmlns:a16="http://schemas.microsoft.com/office/drawing/2014/main" id="{A960492C-C5A3-1656-36AB-127985F8EF83}"/>
                </a:ext>
              </a:extLst>
            </p:cNvPr>
            <p:cNvSpPr>
              <a:spLocks noGrp="1" noRot="1" noMove="1" noResize="1" noEditPoints="1" noAdjustHandles="1" noChangeArrowheads="1" noChangeShapeType="1"/>
            </p:cNvSpPr>
            <p:nvPr/>
          </p:nvSpPr>
          <p:spPr>
            <a:xfrm>
              <a:off x="1481000" y="540000"/>
              <a:ext cx="761000" cy="5778000"/>
            </a:xfrm>
            <a:prstGeom prst="rect">
              <a:avLst/>
            </a:prstGeom>
            <a:noFill/>
            <a:ln w="3175" cap="flat" cmpd="sng" algn="ctr">
              <a:solidFill>
                <a:srgbClr val="FF0066"/>
              </a:solidFill>
              <a:prstDash val="solid"/>
              <a:miter lim="800000"/>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11" name="S2">
              <a:extLst>
                <a:ext uri="{FF2B5EF4-FFF2-40B4-BE49-F238E27FC236}">
                  <a16:creationId xmlns:a16="http://schemas.microsoft.com/office/drawing/2014/main" id="{991A3DE0-5B76-0ED9-BC48-E3F17FB6B715}"/>
                </a:ext>
              </a:extLst>
            </p:cNvPr>
            <p:cNvSpPr>
              <a:spLocks noGrp="1" noRot="1" noMove="1" noResize="1" noEditPoints="1" noAdjustHandles="1" noChangeArrowheads="1" noChangeShapeType="1"/>
            </p:cNvSpPr>
            <p:nvPr/>
          </p:nvSpPr>
          <p:spPr>
            <a:xfrm>
              <a:off x="2242000" y="540000"/>
              <a:ext cx="180000" cy="5778000"/>
            </a:xfrm>
            <a:prstGeom prst="rect">
              <a:avLst/>
            </a:prstGeom>
            <a:noFill/>
            <a:ln w="3175" cap="flat" cmpd="sng" algn="ctr">
              <a:solidFill>
                <a:srgbClr val="FF0066"/>
              </a:solidFill>
              <a:prstDash val="solid"/>
              <a:miter lim="800000"/>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12" name="C3">
              <a:extLst>
                <a:ext uri="{FF2B5EF4-FFF2-40B4-BE49-F238E27FC236}">
                  <a16:creationId xmlns:a16="http://schemas.microsoft.com/office/drawing/2014/main" id="{F0E51543-FD0F-CE3F-E1FC-3540B7B80974}"/>
                </a:ext>
              </a:extLst>
            </p:cNvPr>
            <p:cNvSpPr>
              <a:spLocks noGrp="1" noRot="1" noMove="1" noResize="1" noEditPoints="1" noAdjustHandles="1" noChangeArrowheads="1" noChangeShapeType="1"/>
            </p:cNvSpPr>
            <p:nvPr/>
          </p:nvSpPr>
          <p:spPr>
            <a:xfrm>
              <a:off x="2422000" y="540000"/>
              <a:ext cx="761000" cy="5778000"/>
            </a:xfrm>
            <a:prstGeom prst="rect">
              <a:avLst/>
            </a:prstGeom>
            <a:noFill/>
            <a:ln w="3175" cap="flat" cmpd="sng" algn="ctr">
              <a:solidFill>
                <a:srgbClr val="FF0066"/>
              </a:solidFill>
              <a:prstDash val="solid"/>
              <a:miter lim="800000"/>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13" name="S3">
              <a:extLst>
                <a:ext uri="{FF2B5EF4-FFF2-40B4-BE49-F238E27FC236}">
                  <a16:creationId xmlns:a16="http://schemas.microsoft.com/office/drawing/2014/main" id="{0424A297-1431-16C3-17C7-00FC7B330E23}"/>
                </a:ext>
              </a:extLst>
            </p:cNvPr>
            <p:cNvSpPr>
              <a:spLocks noGrp="1" noRot="1" noMove="1" noResize="1" noEditPoints="1" noAdjustHandles="1" noChangeArrowheads="1" noChangeShapeType="1"/>
            </p:cNvSpPr>
            <p:nvPr/>
          </p:nvSpPr>
          <p:spPr>
            <a:xfrm>
              <a:off x="3183000" y="540000"/>
              <a:ext cx="180000" cy="5778000"/>
            </a:xfrm>
            <a:prstGeom prst="rect">
              <a:avLst/>
            </a:prstGeom>
            <a:noFill/>
            <a:ln w="3175" cap="flat" cmpd="sng" algn="ctr">
              <a:solidFill>
                <a:srgbClr val="FF0066"/>
              </a:solidFill>
              <a:prstDash val="solid"/>
              <a:miter lim="800000"/>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14" name="C4">
              <a:extLst>
                <a:ext uri="{FF2B5EF4-FFF2-40B4-BE49-F238E27FC236}">
                  <a16:creationId xmlns:a16="http://schemas.microsoft.com/office/drawing/2014/main" id="{28CACF2C-8899-C338-EEA1-2C9BCAD0C870}"/>
                </a:ext>
              </a:extLst>
            </p:cNvPr>
            <p:cNvSpPr>
              <a:spLocks noGrp="1" noRot="1" noMove="1" noResize="1" noEditPoints="1" noAdjustHandles="1" noChangeArrowheads="1" noChangeShapeType="1"/>
            </p:cNvSpPr>
            <p:nvPr/>
          </p:nvSpPr>
          <p:spPr>
            <a:xfrm>
              <a:off x="3363000" y="540000"/>
              <a:ext cx="761000" cy="5778000"/>
            </a:xfrm>
            <a:prstGeom prst="rect">
              <a:avLst/>
            </a:prstGeom>
            <a:noFill/>
            <a:ln w="3175" cap="flat" cmpd="sng" algn="ctr">
              <a:solidFill>
                <a:srgbClr val="FF0066"/>
              </a:solidFill>
              <a:prstDash val="solid"/>
              <a:miter lim="800000"/>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15" name="S4">
              <a:extLst>
                <a:ext uri="{FF2B5EF4-FFF2-40B4-BE49-F238E27FC236}">
                  <a16:creationId xmlns:a16="http://schemas.microsoft.com/office/drawing/2014/main" id="{39FD278C-C5A0-BE07-0195-170723F4EE79}"/>
                </a:ext>
              </a:extLst>
            </p:cNvPr>
            <p:cNvSpPr>
              <a:spLocks noGrp="1" noRot="1" noMove="1" noResize="1" noEditPoints="1" noAdjustHandles="1" noChangeArrowheads="1" noChangeShapeType="1"/>
            </p:cNvSpPr>
            <p:nvPr/>
          </p:nvSpPr>
          <p:spPr>
            <a:xfrm>
              <a:off x="4124000" y="540000"/>
              <a:ext cx="180000" cy="5778000"/>
            </a:xfrm>
            <a:prstGeom prst="rect">
              <a:avLst/>
            </a:prstGeom>
            <a:noFill/>
            <a:ln w="3175" cap="flat" cmpd="sng" algn="ctr">
              <a:solidFill>
                <a:srgbClr val="FF0066"/>
              </a:solidFill>
              <a:prstDash val="solid"/>
              <a:miter lim="800000"/>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16" name="C5">
              <a:extLst>
                <a:ext uri="{FF2B5EF4-FFF2-40B4-BE49-F238E27FC236}">
                  <a16:creationId xmlns:a16="http://schemas.microsoft.com/office/drawing/2014/main" id="{B74F7314-056B-FEFD-E35F-EED817277A1A}"/>
                </a:ext>
              </a:extLst>
            </p:cNvPr>
            <p:cNvSpPr>
              <a:spLocks noGrp="1" noRot="1" noMove="1" noResize="1" noEditPoints="1" noAdjustHandles="1" noChangeArrowheads="1" noChangeShapeType="1"/>
            </p:cNvSpPr>
            <p:nvPr/>
          </p:nvSpPr>
          <p:spPr>
            <a:xfrm>
              <a:off x="4304000" y="540000"/>
              <a:ext cx="761000" cy="5778000"/>
            </a:xfrm>
            <a:prstGeom prst="rect">
              <a:avLst/>
            </a:prstGeom>
            <a:noFill/>
            <a:ln w="3175" cap="flat" cmpd="sng" algn="ctr">
              <a:solidFill>
                <a:srgbClr val="FF0066"/>
              </a:solidFill>
              <a:prstDash val="solid"/>
              <a:miter lim="800000"/>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17" name="S5">
              <a:extLst>
                <a:ext uri="{FF2B5EF4-FFF2-40B4-BE49-F238E27FC236}">
                  <a16:creationId xmlns:a16="http://schemas.microsoft.com/office/drawing/2014/main" id="{1F5429EF-B46C-8BC8-FC6D-586EEBB31361}"/>
                </a:ext>
              </a:extLst>
            </p:cNvPr>
            <p:cNvSpPr>
              <a:spLocks noGrp="1" noRot="1" noMove="1" noResize="1" noEditPoints="1" noAdjustHandles="1" noChangeArrowheads="1" noChangeShapeType="1"/>
            </p:cNvSpPr>
            <p:nvPr/>
          </p:nvSpPr>
          <p:spPr>
            <a:xfrm>
              <a:off x="5065000" y="540000"/>
              <a:ext cx="180000" cy="5778000"/>
            </a:xfrm>
            <a:prstGeom prst="rect">
              <a:avLst/>
            </a:prstGeom>
            <a:noFill/>
            <a:ln w="3175" cap="flat" cmpd="sng" algn="ctr">
              <a:solidFill>
                <a:srgbClr val="FF0066"/>
              </a:solidFill>
              <a:prstDash val="solid"/>
              <a:miter lim="800000"/>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18" name="C6">
              <a:extLst>
                <a:ext uri="{FF2B5EF4-FFF2-40B4-BE49-F238E27FC236}">
                  <a16:creationId xmlns:a16="http://schemas.microsoft.com/office/drawing/2014/main" id="{298E009B-6FAC-6315-59B5-BBE89EC3B635}"/>
                </a:ext>
              </a:extLst>
            </p:cNvPr>
            <p:cNvSpPr>
              <a:spLocks noGrp="1" noRot="1" noMove="1" noResize="1" noEditPoints="1" noAdjustHandles="1" noChangeArrowheads="1" noChangeShapeType="1"/>
            </p:cNvSpPr>
            <p:nvPr/>
          </p:nvSpPr>
          <p:spPr>
            <a:xfrm>
              <a:off x="5245000" y="540000"/>
              <a:ext cx="761000" cy="5778000"/>
            </a:xfrm>
            <a:prstGeom prst="rect">
              <a:avLst/>
            </a:prstGeom>
            <a:noFill/>
            <a:ln w="3175" cap="flat" cmpd="sng" algn="ctr">
              <a:solidFill>
                <a:srgbClr val="FF0066"/>
              </a:solidFill>
              <a:prstDash val="solid"/>
              <a:miter lim="800000"/>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19" name="S6">
              <a:extLst>
                <a:ext uri="{FF2B5EF4-FFF2-40B4-BE49-F238E27FC236}">
                  <a16:creationId xmlns:a16="http://schemas.microsoft.com/office/drawing/2014/main" id="{FE9A4B5D-7F2D-243F-3B27-7A0D1B0C750A}"/>
                </a:ext>
              </a:extLst>
            </p:cNvPr>
            <p:cNvSpPr>
              <a:spLocks noGrp="1" noRot="1" noMove="1" noResize="1" noEditPoints="1" noAdjustHandles="1" noChangeArrowheads="1" noChangeShapeType="1"/>
            </p:cNvSpPr>
            <p:nvPr/>
          </p:nvSpPr>
          <p:spPr>
            <a:xfrm>
              <a:off x="6006000" y="540000"/>
              <a:ext cx="180000" cy="5778000"/>
            </a:xfrm>
            <a:prstGeom prst="rect">
              <a:avLst/>
            </a:prstGeom>
            <a:noFill/>
            <a:ln w="3175" cap="flat" cmpd="sng" algn="ctr">
              <a:solidFill>
                <a:srgbClr val="FF0066"/>
              </a:solidFill>
              <a:prstDash val="solid"/>
              <a:miter lim="800000"/>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20" name="C7">
              <a:extLst>
                <a:ext uri="{FF2B5EF4-FFF2-40B4-BE49-F238E27FC236}">
                  <a16:creationId xmlns:a16="http://schemas.microsoft.com/office/drawing/2014/main" id="{28B31A10-9679-DD31-A6F8-A4C77D3FE290}"/>
                </a:ext>
              </a:extLst>
            </p:cNvPr>
            <p:cNvSpPr>
              <a:spLocks noGrp="1" noRot="1" noMove="1" noResize="1" noEditPoints="1" noAdjustHandles="1" noChangeArrowheads="1" noChangeShapeType="1"/>
            </p:cNvSpPr>
            <p:nvPr/>
          </p:nvSpPr>
          <p:spPr>
            <a:xfrm>
              <a:off x="6186000" y="540000"/>
              <a:ext cx="761000" cy="5778000"/>
            </a:xfrm>
            <a:prstGeom prst="rect">
              <a:avLst/>
            </a:prstGeom>
            <a:noFill/>
            <a:ln w="3175" cap="flat" cmpd="sng" algn="ctr">
              <a:solidFill>
                <a:srgbClr val="FF0066"/>
              </a:solidFill>
              <a:prstDash val="solid"/>
              <a:miter lim="800000"/>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21" name="S7">
              <a:extLst>
                <a:ext uri="{FF2B5EF4-FFF2-40B4-BE49-F238E27FC236}">
                  <a16:creationId xmlns:a16="http://schemas.microsoft.com/office/drawing/2014/main" id="{1D5F2292-2EA1-23C3-B302-2FEF21F443C8}"/>
                </a:ext>
              </a:extLst>
            </p:cNvPr>
            <p:cNvSpPr>
              <a:spLocks noGrp="1" noRot="1" noMove="1" noResize="1" noEditPoints="1" noAdjustHandles="1" noChangeArrowheads="1" noChangeShapeType="1"/>
            </p:cNvSpPr>
            <p:nvPr/>
          </p:nvSpPr>
          <p:spPr>
            <a:xfrm>
              <a:off x="6947000" y="540000"/>
              <a:ext cx="180000" cy="5778000"/>
            </a:xfrm>
            <a:prstGeom prst="rect">
              <a:avLst/>
            </a:prstGeom>
            <a:noFill/>
            <a:ln w="3175" cap="flat" cmpd="sng" algn="ctr">
              <a:solidFill>
                <a:srgbClr val="FF0066"/>
              </a:solidFill>
              <a:prstDash val="solid"/>
              <a:miter lim="800000"/>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22" name="C8">
              <a:extLst>
                <a:ext uri="{FF2B5EF4-FFF2-40B4-BE49-F238E27FC236}">
                  <a16:creationId xmlns:a16="http://schemas.microsoft.com/office/drawing/2014/main" id="{FC8CE1A3-47DB-E648-0A1A-839601E09C8D}"/>
                </a:ext>
              </a:extLst>
            </p:cNvPr>
            <p:cNvSpPr>
              <a:spLocks noGrp="1" noRot="1" noMove="1" noResize="1" noEditPoints="1" noAdjustHandles="1" noChangeArrowheads="1" noChangeShapeType="1"/>
            </p:cNvSpPr>
            <p:nvPr/>
          </p:nvSpPr>
          <p:spPr>
            <a:xfrm>
              <a:off x="7127000" y="540000"/>
              <a:ext cx="761000" cy="5778000"/>
            </a:xfrm>
            <a:prstGeom prst="rect">
              <a:avLst/>
            </a:prstGeom>
            <a:noFill/>
            <a:ln w="3175" cap="flat" cmpd="sng" algn="ctr">
              <a:solidFill>
                <a:srgbClr val="FF0066"/>
              </a:solidFill>
              <a:prstDash val="solid"/>
              <a:miter lim="800000"/>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23" name="S8">
              <a:extLst>
                <a:ext uri="{FF2B5EF4-FFF2-40B4-BE49-F238E27FC236}">
                  <a16:creationId xmlns:a16="http://schemas.microsoft.com/office/drawing/2014/main" id="{CC6C9D40-7DE0-07B5-0A04-D35CEE600802}"/>
                </a:ext>
              </a:extLst>
            </p:cNvPr>
            <p:cNvSpPr>
              <a:spLocks noGrp="1" noRot="1" noMove="1" noResize="1" noEditPoints="1" noAdjustHandles="1" noChangeArrowheads="1" noChangeShapeType="1"/>
            </p:cNvSpPr>
            <p:nvPr/>
          </p:nvSpPr>
          <p:spPr>
            <a:xfrm>
              <a:off x="7888000" y="540000"/>
              <a:ext cx="180000" cy="5778000"/>
            </a:xfrm>
            <a:prstGeom prst="rect">
              <a:avLst/>
            </a:prstGeom>
            <a:noFill/>
            <a:ln w="3175" cap="flat" cmpd="sng" algn="ctr">
              <a:solidFill>
                <a:srgbClr val="FF0066"/>
              </a:solidFill>
              <a:prstDash val="solid"/>
              <a:miter lim="800000"/>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24" name="C9">
              <a:extLst>
                <a:ext uri="{FF2B5EF4-FFF2-40B4-BE49-F238E27FC236}">
                  <a16:creationId xmlns:a16="http://schemas.microsoft.com/office/drawing/2014/main" id="{DE52262F-3B8C-532A-0A78-30D82BBC6A7A}"/>
                </a:ext>
              </a:extLst>
            </p:cNvPr>
            <p:cNvSpPr>
              <a:spLocks noGrp="1" noRot="1" noMove="1" noResize="1" noEditPoints="1" noAdjustHandles="1" noChangeArrowheads="1" noChangeShapeType="1"/>
            </p:cNvSpPr>
            <p:nvPr/>
          </p:nvSpPr>
          <p:spPr>
            <a:xfrm>
              <a:off x="8068000" y="540000"/>
              <a:ext cx="761000" cy="5778000"/>
            </a:xfrm>
            <a:prstGeom prst="rect">
              <a:avLst/>
            </a:prstGeom>
            <a:noFill/>
            <a:ln w="3175" cap="flat" cmpd="sng" algn="ctr">
              <a:solidFill>
                <a:srgbClr val="FF0066"/>
              </a:solidFill>
              <a:prstDash val="solid"/>
              <a:miter lim="800000"/>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25" name="S9">
              <a:extLst>
                <a:ext uri="{FF2B5EF4-FFF2-40B4-BE49-F238E27FC236}">
                  <a16:creationId xmlns:a16="http://schemas.microsoft.com/office/drawing/2014/main" id="{4F664433-6B73-B435-1DFA-FBDA7DAC2EAD}"/>
                </a:ext>
              </a:extLst>
            </p:cNvPr>
            <p:cNvSpPr>
              <a:spLocks noGrp="1" noRot="1" noMove="1" noResize="1" noEditPoints="1" noAdjustHandles="1" noChangeArrowheads="1" noChangeShapeType="1"/>
            </p:cNvSpPr>
            <p:nvPr/>
          </p:nvSpPr>
          <p:spPr>
            <a:xfrm>
              <a:off x="8829000" y="540000"/>
              <a:ext cx="180000" cy="5778000"/>
            </a:xfrm>
            <a:prstGeom prst="rect">
              <a:avLst/>
            </a:prstGeom>
            <a:noFill/>
            <a:ln w="3175" cap="flat" cmpd="sng" algn="ctr">
              <a:solidFill>
                <a:srgbClr val="FF0066"/>
              </a:solidFill>
              <a:prstDash val="solid"/>
              <a:miter lim="800000"/>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26" name="C10">
              <a:extLst>
                <a:ext uri="{FF2B5EF4-FFF2-40B4-BE49-F238E27FC236}">
                  <a16:creationId xmlns:a16="http://schemas.microsoft.com/office/drawing/2014/main" id="{2E2D32BC-C57F-734B-ED9A-4A459BDF7A6F}"/>
                </a:ext>
              </a:extLst>
            </p:cNvPr>
            <p:cNvSpPr>
              <a:spLocks noGrp="1" noRot="1" noMove="1" noResize="1" noEditPoints="1" noAdjustHandles="1" noChangeArrowheads="1" noChangeShapeType="1"/>
            </p:cNvSpPr>
            <p:nvPr/>
          </p:nvSpPr>
          <p:spPr>
            <a:xfrm>
              <a:off x="9009000" y="540000"/>
              <a:ext cx="761000" cy="5778000"/>
            </a:xfrm>
            <a:prstGeom prst="rect">
              <a:avLst/>
            </a:prstGeom>
            <a:noFill/>
            <a:ln w="3175" cap="flat" cmpd="sng" algn="ctr">
              <a:solidFill>
                <a:srgbClr val="FF0066"/>
              </a:solidFill>
              <a:prstDash val="solid"/>
              <a:miter lim="800000"/>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27" name="S10">
              <a:extLst>
                <a:ext uri="{FF2B5EF4-FFF2-40B4-BE49-F238E27FC236}">
                  <a16:creationId xmlns:a16="http://schemas.microsoft.com/office/drawing/2014/main" id="{4CFD1A3A-10B7-82E7-0F43-C8FE6595E58F}"/>
                </a:ext>
              </a:extLst>
            </p:cNvPr>
            <p:cNvSpPr>
              <a:spLocks noGrp="1" noRot="1" noMove="1" noResize="1" noEditPoints="1" noAdjustHandles="1" noChangeArrowheads="1" noChangeShapeType="1"/>
            </p:cNvSpPr>
            <p:nvPr/>
          </p:nvSpPr>
          <p:spPr>
            <a:xfrm>
              <a:off x="9770000" y="540000"/>
              <a:ext cx="180000" cy="5778000"/>
            </a:xfrm>
            <a:prstGeom prst="rect">
              <a:avLst/>
            </a:prstGeom>
            <a:noFill/>
            <a:ln w="3175" cap="flat" cmpd="sng" algn="ctr">
              <a:solidFill>
                <a:srgbClr val="FF0066"/>
              </a:solidFill>
              <a:prstDash val="solid"/>
              <a:miter lim="800000"/>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28" name="C11">
              <a:extLst>
                <a:ext uri="{FF2B5EF4-FFF2-40B4-BE49-F238E27FC236}">
                  <a16:creationId xmlns:a16="http://schemas.microsoft.com/office/drawing/2014/main" id="{56AA9C74-B7B0-7237-9F6F-6BFAA4BDEA48}"/>
                </a:ext>
              </a:extLst>
            </p:cNvPr>
            <p:cNvSpPr>
              <a:spLocks noGrp="1" noRot="1" noMove="1" noResize="1" noEditPoints="1" noAdjustHandles="1" noChangeArrowheads="1" noChangeShapeType="1"/>
            </p:cNvSpPr>
            <p:nvPr/>
          </p:nvSpPr>
          <p:spPr>
            <a:xfrm>
              <a:off x="9950000" y="540000"/>
              <a:ext cx="761000" cy="5778000"/>
            </a:xfrm>
            <a:prstGeom prst="rect">
              <a:avLst/>
            </a:prstGeom>
            <a:noFill/>
            <a:ln w="3175" cap="flat" cmpd="sng" algn="ctr">
              <a:solidFill>
                <a:srgbClr val="FF0066"/>
              </a:solidFill>
              <a:prstDash val="solid"/>
              <a:miter lim="800000"/>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29" name="S11">
              <a:extLst>
                <a:ext uri="{FF2B5EF4-FFF2-40B4-BE49-F238E27FC236}">
                  <a16:creationId xmlns:a16="http://schemas.microsoft.com/office/drawing/2014/main" id="{9B8A80C9-ED8A-D0E1-FF89-011FEC43A324}"/>
                </a:ext>
              </a:extLst>
            </p:cNvPr>
            <p:cNvSpPr>
              <a:spLocks noGrp="1" noRot="1" noMove="1" noResize="1" noEditPoints="1" noAdjustHandles="1" noChangeArrowheads="1" noChangeShapeType="1"/>
            </p:cNvSpPr>
            <p:nvPr/>
          </p:nvSpPr>
          <p:spPr>
            <a:xfrm>
              <a:off x="10711000" y="540000"/>
              <a:ext cx="180000" cy="5778000"/>
            </a:xfrm>
            <a:prstGeom prst="rect">
              <a:avLst/>
            </a:prstGeom>
            <a:noFill/>
            <a:ln w="3175" cap="flat" cmpd="sng" algn="ctr">
              <a:solidFill>
                <a:srgbClr val="FF0066"/>
              </a:solidFill>
              <a:prstDash val="solid"/>
              <a:miter lim="800000"/>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30" name="C12">
              <a:extLst>
                <a:ext uri="{FF2B5EF4-FFF2-40B4-BE49-F238E27FC236}">
                  <a16:creationId xmlns:a16="http://schemas.microsoft.com/office/drawing/2014/main" id="{65440046-2828-2FCC-F1E1-A0EA09F564FC}"/>
                </a:ext>
              </a:extLst>
            </p:cNvPr>
            <p:cNvSpPr>
              <a:spLocks noGrp="1" noRot="1" noMove="1" noResize="1" noEditPoints="1" noAdjustHandles="1" noChangeArrowheads="1" noChangeShapeType="1"/>
            </p:cNvSpPr>
            <p:nvPr/>
          </p:nvSpPr>
          <p:spPr>
            <a:xfrm>
              <a:off x="10891000" y="540000"/>
              <a:ext cx="761000" cy="5778000"/>
            </a:xfrm>
            <a:prstGeom prst="rect">
              <a:avLst/>
            </a:prstGeom>
            <a:noFill/>
            <a:ln w="3175" cap="flat" cmpd="sng" algn="ctr">
              <a:solidFill>
                <a:srgbClr val="FF0066"/>
              </a:solidFill>
              <a:prstDash val="solid"/>
              <a:miter lim="800000"/>
            </a:ln>
            <a:effectLst/>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31" name="Rektangel 30">
              <a:extLst>
                <a:ext uri="{FF2B5EF4-FFF2-40B4-BE49-F238E27FC236}">
                  <a16:creationId xmlns:a16="http://schemas.microsoft.com/office/drawing/2014/main" id="{10C014DE-4647-53C2-C991-25252ADCE10F}"/>
                </a:ext>
              </a:extLst>
            </p:cNvPr>
            <p:cNvSpPr>
              <a:spLocks noGrp="1" noRot="1" noMove="1" noResize="1" noEditPoints="1" noAdjustHandles="1" noChangeArrowheads="1" noChangeShapeType="1"/>
            </p:cNvSpPr>
            <p:nvPr/>
          </p:nvSpPr>
          <p:spPr>
            <a:xfrm>
              <a:off x="539750" y="539750"/>
              <a:ext cx="760413" cy="812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32" name="Rektangel 31">
              <a:extLst>
                <a:ext uri="{FF2B5EF4-FFF2-40B4-BE49-F238E27FC236}">
                  <a16:creationId xmlns:a16="http://schemas.microsoft.com/office/drawing/2014/main" id="{8E7B314B-A619-F20A-F5F5-D71B5653D2FC}"/>
                </a:ext>
              </a:extLst>
            </p:cNvPr>
            <p:cNvSpPr>
              <a:spLocks noGrp="1" noRot="1" noMove="1" noResize="1" noEditPoints="1" noAdjustHandles="1" noChangeArrowheads="1" noChangeShapeType="1"/>
            </p:cNvSpPr>
            <p:nvPr/>
          </p:nvSpPr>
          <p:spPr>
            <a:xfrm>
              <a:off x="539750" y="1532573"/>
              <a:ext cx="760413" cy="812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33" name="Rektangel 32">
              <a:extLst>
                <a:ext uri="{FF2B5EF4-FFF2-40B4-BE49-F238E27FC236}">
                  <a16:creationId xmlns:a16="http://schemas.microsoft.com/office/drawing/2014/main" id="{C263374C-3678-E3ED-D78B-F2438C672167}"/>
                </a:ext>
              </a:extLst>
            </p:cNvPr>
            <p:cNvSpPr>
              <a:spLocks noGrp="1" noRot="1" noMove="1" noResize="1" noEditPoints="1" noAdjustHandles="1" noChangeArrowheads="1" noChangeShapeType="1"/>
            </p:cNvSpPr>
            <p:nvPr/>
          </p:nvSpPr>
          <p:spPr>
            <a:xfrm>
              <a:off x="539750" y="2525396"/>
              <a:ext cx="760413" cy="812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34" name="Rektangel 33">
              <a:extLst>
                <a:ext uri="{FF2B5EF4-FFF2-40B4-BE49-F238E27FC236}">
                  <a16:creationId xmlns:a16="http://schemas.microsoft.com/office/drawing/2014/main" id="{506AF9E0-3D29-8CB7-AC80-39C3E658851E}"/>
                </a:ext>
              </a:extLst>
            </p:cNvPr>
            <p:cNvSpPr>
              <a:spLocks noGrp="1" noRot="1" noMove="1" noResize="1" noEditPoints="1" noAdjustHandles="1" noChangeArrowheads="1" noChangeShapeType="1"/>
            </p:cNvSpPr>
            <p:nvPr/>
          </p:nvSpPr>
          <p:spPr>
            <a:xfrm>
              <a:off x="539750" y="3518219"/>
              <a:ext cx="760413" cy="812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35" name="Rektangel 34">
              <a:extLst>
                <a:ext uri="{FF2B5EF4-FFF2-40B4-BE49-F238E27FC236}">
                  <a16:creationId xmlns:a16="http://schemas.microsoft.com/office/drawing/2014/main" id="{484BD8D4-BD43-5B96-732D-68C48A6C9A50}"/>
                </a:ext>
              </a:extLst>
            </p:cNvPr>
            <p:cNvSpPr>
              <a:spLocks noGrp="1" noRot="1" noMove="1" noResize="1" noEditPoints="1" noAdjustHandles="1" noChangeArrowheads="1" noChangeShapeType="1"/>
            </p:cNvSpPr>
            <p:nvPr/>
          </p:nvSpPr>
          <p:spPr>
            <a:xfrm>
              <a:off x="539750" y="4511042"/>
              <a:ext cx="760413" cy="812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sp>
          <p:nvSpPr>
            <p:cNvPr id="36" name="Rektangel 35">
              <a:extLst>
                <a:ext uri="{FF2B5EF4-FFF2-40B4-BE49-F238E27FC236}">
                  <a16:creationId xmlns:a16="http://schemas.microsoft.com/office/drawing/2014/main" id="{5A1A6253-59F3-BEFA-7FCF-B6B43CA283FA}"/>
                </a:ext>
              </a:extLst>
            </p:cNvPr>
            <p:cNvSpPr>
              <a:spLocks noGrp="1" noRot="1" noMove="1" noResize="1" noEditPoints="1" noAdjustHandles="1" noChangeArrowheads="1" noChangeShapeType="1"/>
            </p:cNvSpPr>
            <p:nvPr/>
          </p:nvSpPr>
          <p:spPr>
            <a:xfrm>
              <a:off x="539750" y="5503863"/>
              <a:ext cx="760413" cy="812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p>
          </p:txBody>
        </p:sp>
      </p:grpSp>
      <p:sp>
        <p:nvSpPr>
          <p:cNvPr id="7" name="Title Placeholder 6">
            <a:extLst>
              <a:ext uri="{FF2B5EF4-FFF2-40B4-BE49-F238E27FC236}">
                <a16:creationId xmlns:a16="http://schemas.microsoft.com/office/drawing/2014/main" id="{C9392247-CE23-49BB-A39E-64C7575BE478}"/>
              </a:ext>
            </a:extLst>
          </p:cNvPr>
          <p:cNvSpPr>
            <a:spLocks noGrp="1"/>
          </p:cNvSpPr>
          <p:nvPr>
            <p:ph type="title"/>
          </p:nvPr>
        </p:nvSpPr>
        <p:spPr>
          <a:xfrm>
            <a:off x="540000" y="466344"/>
            <a:ext cx="5446800" cy="1171656"/>
          </a:xfrm>
          <a:prstGeom prst="rect">
            <a:avLst/>
          </a:prstGeom>
        </p:spPr>
        <p:txBody>
          <a:bodyPr vert="horz" lIns="0" tIns="0" rIns="0" bIns="0" rtlCol="0" anchor="t" anchorCtr="0">
            <a:noAutofit/>
          </a:bodyPr>
          <a:lstStyle/>
          <a:p>
            <a:r>
              <a:rPr lang="da-DK" dirty="0"/>
              <a:t>Klik for at tilføje titel</a:t>
            </a:r>
          </a:p>
        </p:txBody>
      </p:sp>
      <p:sp>
        <p:nvSpPr>
          <p:cNvPr id="3" name="Text Placeholder 2"/>
          <p:cNvSpPr>
            <a:spLocks noGrp="1"/>
          </p:cNvSpPr>
          <p:nvPr>
            <p:ph type="body" idx="1"/>
          </p:nvPr>
        </p:nvSpPr>
        <p:spPr>
          <a:xfrm>
            <a:off x="540000" y="2524124"/>
            <a:ext cx="11110913" cy="3792539"/>
          </a:xfrm>
          <a:prstGeom prst="rect">
            <a:avLst/>
          </a:prstGeom>
        </p:spPr>
        <p:txBody>
          <a:bodyPr vert="horz" lIns="0" tIns="0" rIns="0" bIns="0" rtlCol="0">
            <a:noAutofit/>
          </a:bodyPr>
          <a:lstStyle/>
          <a:p>
            <a:pPr lvl="0"/>
            <a:r>
              <a:rPr lang="da-DK" noProof="0" dirty="0"/>
              <a:t>Niveau 1                                                                                                                                                                                      Klik ENTER og derefter TAB for at se næste tekstformat                                                                                                  Klik SHIFT+TAB for at se foregående tekstformat</a:t>
            </a:r>
          </a:p>
          <a:p>
            <a:pPr lvl="1"/>
            <a:r>
              <a:rPr lang="da-DK" noProof="0" dirty="0"/>
              <a:t>Niveau 2</a:t>
            </a:r>
          </a:p>
          <a:p>
            <a:pPr lvl="2"/>
            <a:r>
              <a:rPr lang="da-DK" noProof="0" dirty="0"/>
              <a:t>Niveau 3</a:t>
            </a:r>
          </a:p>
          <a:p>
            <a:pPr lvl="3"/>
            <a:r>
              <a:rPr lang="da-DK" noProof="0" dirty="0"/>
              <a:t>Niveau 4, Overskrift</a:t>
            </a:r>
          </a:p>
          <a:p>
            <a:pPr lvl="4"/>
            <a:r>
              <a:rPr lang="da-DK" noProof="0" dirty="0"/>
              <a:t>Niveau 5, Brødtekst</a:t>
            </a:r>
          </a:p>
          <a:p>
            <a:pPr lvl="5"/>
            <a:r>
              <a:rPr lang="da-DK" noProof="0" dirty="0"/>
              <a:t>Niveau 6</a:t>
            </a:r>
          </a:p>
          <a:p>
            <a:pPr lvl="6"/>
            <a:r>
              <a:rPr lang="da-DK" noProof="0" dirty="0"/>
              <a:t>Niveau 7, lille overskrift</a:t>
            </a:r>
          </a:p>
          <a:p>
            <a:pPr lvl="7"/>
            <a:r>
              <a:rPr lang="da-DK" noProof="0" dirty="0"/>
              <a:t>Niveau 8, lille brødtekst</a:t>
            </a:r>
          </a:p>
          <a:p>
            <a:pPr lvl="8"/>
            <a:r>
              <a:rPr lang="da-DK" noProof="0" dirty="0"/>
              <a:t>Niveau 9, Infografik</a:t>
            </a:r>
          </a:p>
        </p:txBody>
      </p:sp>
      <p:sp>
        <p:nvSpPr>
          <p:cNvPr id="2" name="Date Placeholder 1">
            <a:extLst>
              <a:ext uri="{FF2B5EF4-FFF2-40B4-BE49-F238E27FC236}">
                <a16:creationId xmlns:a16="http://schemas.microsoft.com/office/drawing/2014/main" id="{6DAF2562-DFA4-49A4-9C2A-FBAD02376BBC}"/>
              </a:ext>
            </a:extLst>
          </p:cNvPr>
          <p:cNvSpPr>
            <a:spLocks noGrp="1"/>
          </p:cNvSpPr>
          <p:nvPr>
            <p:ph type="dt" sz="half" idx="2"/>
          </p:nvPr>
        </p:nvSpPr>
        <p:spPr>
          <a:xfrm>
            <a:off x="9951401" y="6498000"/>
            <a:ext cx="1701799" cy="180000"/>
          </a:xfrm>
          <a:prstGeom prst="rect">
            <a:avLst/>
          </a:prstGeom>
        </p:spPr>
        <p:txBody>
          <a:bodyPr vert="horz" lIns="0" tIns="0" rIns="0" bIns="0" rtlCol="0" anchor="ctr" anchorCtr="0"/>
          <a:lstStyle>
            <a:lvl1pPr algn="r">
              <a:defRPr sz="700">
                <a:solidFill>
                  <a:srgbClr val="400000"/>
                </a:solidFill>
              </a:defRPr>
            </a:lvl1pPr>
          </a:lstStyle>
          <a:p>
            <a:fld id="{7C7EDF5C-7FDB-4E1F-B9E5-81932782DD6D}" type="datetime3">
              <a:rPr lang="da-DK" smtClean="0"/>
              <a:pPr/>
              <a:t>30.04.2026</a:t>
            </a:fld>
            <a:endParaRPr lang="da-DK" dirty="0"/>
          </a:p>
        </p:txBody>
      </p:sp>
      <p:sp>
        <p:nvSpPr>
          <p:cNvPr id="8" name="Footer Placeholder 7">
            <a:extLst>
              <a:ext uri="{FF2B5EF4-FFF2-40B4-BE49-F238E27FC236}">
                <a16:creationId xmlns:a16="http://schemas.microsoft.com/office/drawing/2014/main" id="{3D397FDF-4480-4092-8EF3-23AF214F4831}"/>
              </a:ext>
            </a:extLst>
          </p:cNvPr>
          <p:cNvSpPr>
            <a:spLocks noGrp="1"/>
          </p:cNvSpPr>
          <p:nvPr>
            <p:ph type="ftr" sz="quarter" idx="3"/>
          </p:nvPr>
        </p:nvSpPr>
        <p:spPr>
          <a:xfrm>
            <a:off x="6188400" y="180000"/>
            <a:ext cx="5083200" cy="180000"/>
          </a:xfrm>
          <a:prstGeom prst="rect">
            <a:avLst/>
          </a:prstGeom>
        </p:spPr>
        <p:txBody>
          <a:bodyPr vert="horz" lIns="0" tIns="0" rIns="0" bIns="0" rtlCol="0" anchor="ctr" anchorCtr="0"/>
          <a:lstStyle>
            <a:lvl1pPr algn="r">
              <a:defRPr sz="700">
                <a:solidFill>
                  <a:srgbClr val="400000"/>
                </a:solidFill>
              </a:defRPr>
            </a:lvl1pPr>
          </a:lstStyle>
          <a:p>
            <a:r>
              <a:rPr lang="da-DK" dirty="0"/>
              <a:t>Hjerteforeningen</a:t>
            </a:r>
          </a:p>
        </p:txBody>
      </p:sp>
      <p:sp>
        <p:nvSpPr>
          <p:cNvPr id="6" name="Slide Number Placeholder 5"/>
          <p:cNvSpPr>
            <a:spLocks noGrp="1"/>
          </p:cNvSpPr>
          <p:nvPr>
            <p:ph type="sldNum" sz="quarter" idx="4"/>
          </p:nvPr>
        </p:nvSpPr>
        <p:spPr>
          <a:xfrm>
            <a:off x="11293200" y="180000"/>
            <a:ext cx="360000" cy="180000"/>
          </a:xfrm>
          <a:prstGeom prst="rect">
            <a:avLst/>
          </a:prstGeom>
        </p:spPr>
        <p:txBody>
          <a:bodyPr vert="horz" lIns="0" tIns="0" rIns="0" bIns="0" rtlCol="0" anchor="ctr" anchorCtr="0"/>
          <a:lstStyle>
            <a:lvl1pPr algn="r">
              <a:defRPr sz="700">
                <a:solidFill>
                  <a:srgbClr val="400000"/>
                </a:solidFill>
              </a:defRPr>
            </a:lvl1p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80999990"/>
      </p:ext>
    </p:extLst>
  </p:cSld>
  <p:clrMap bg1="lt1" tx1="dk1" bg2="lt2" tx2="dk2" accent1="accent1" accent2="accent2" accent3="accent3" accent4="accent4" accent5="accent5" accent6="accent6" hlink="hlink" folHlink="folHlink"/>
  <p:sldLayoutIdLst>
    <p:sldLayoutId id="2147483794" r:id="rId1"/>
    <p:sldLayoutId id="2147483793" r:id="rId2"/>
    <p:sldLayoutId id="2147483795" r:id="rId3"/>
    <p:sldLayoutId id="2147483815" r:id="rId4"/>
    <p:sldLayoutId id="2147483731" r:id="rId5"/>
    <p:sldLayoutId id="2147483796" r:id="rId6"/>
    <p:sldLayoutId id="2147483814" r:id="rId7"/>
    <p:sldLayoutId id="2147483817" r:id="rId8"/>
    <p:sldLayoutId id="2147483816" r:id="rId9"/>
    <p:sldLayoutId id="2147483810" r:id="rId10"/>
    <p:sldLayoutId id="2147483737" r:id="rId11"/>
    <p:sldLayoutId id="2147483756" r:id="rId12"/>
    <p:sldLayoutId id="2147483755" r:id="rId13"/>
    <p:sldLayoutId id="2147483799" r:id="rId14"/>
    <p:sldLayoutId id="2147483804" r:id="rId15"/>
    <p:sldLayoutId id="2147483798" r:id="rId16"/>
    <p:sldLayoutId id="2147483805" r:id="rId17"/>
    <p:sldLayoutId id="2147483813" r:id="rId18"/>
    <p:sldLayoutId id="2147483800" r:id="rId19"/>
    <p:sldLayoutId id="2147483812" r:id="rId20"/>
    <p:sldLayoutId id="2147483801" r:id="rId21"/>
    <p:sldLayoutId id="2147483811" r:id="rId22"/>
    <p:sldLayoutId id="2147483802" r:id="rId23"/>
    <p:sldLayoutId id="2147483803" r:id="rId24"/>
    <p:sldLayoutId id="2147483743" r:id="rId25"/>
    <p:sldLayoutId id="2147483744" r:id="rId26"/>
    <p:sldLayoutId id="2147483809" r:id="rId27"/>
    <p:sldLayoutId id="2147483808" r:id="rId28"/>
    <p:sldLayoutId id="2147483769" r:id="rId29"/>
    <p:sldLayoutId id="2147483753" r:id="rId30"/>
  </p:sldLayoutIdLst>
  <p:hf hdr="0" dt="0"/>
  <p:txStyles>
    <p:titleStyle>
      <a:lvl1pPr algn="l" defTabSz="914400" rtl="0" eaLnBrk="1" latinLnBrk="0" hangingPunct="1">
        <a:lnSpc>
          <a:spcPct val="95000"/>
        </a:lnSpc>
        <a:spcBef>
          <a:spcPct val="0"/>
        </a:spcBef>
        <a:buNone/>
        <a:defRPr sz="4000" kern="1200">
          <a:solidFill>
            <a:srgbClr val="400000"/>
          </a:solidFill>
          <a:latin typeface="+mj-lt"/>
          <a:ea typeface="+mj-ea"/>
          <a:cs typeface="+mj-cs"/>
        </a:defRPr>
      </a:lvl1pPr>
    </p:titleStyle>
    <p:bodyStyle>
      <a:lvl1pPr marL="180000" indent="-180000" algn="l" defTabSz="914400" rtl="0" eaLnBrk="1" latinLnBrk="0" hangingPunct="1">
        <a:lnSpc>
          <a:spcPct val="100000"/>
        </a:lnSpc>
        <a:spcBef>
          <a:spcPts val="0"/>
        </a:spcBef>
        <a:spcAft>
          <a:spcPts val="600"/>
        </a:spcAft>
        <a:buFont typeface="Arial" panose="020B0604020202020204" pitchFamily="34" charset="0"/>
        <a:buChar char="•"/>
        <a:defRPr sz="1600" kern="1200" baseline="0">
          <a:solidFill>
            <a:srgbClr val="400000"/>
          </a:solidFill>
          <a:latin typeface="+mn-lt"/>
          <a:ea typeface="+mn-ea"/>
          <a:cs typeface="+mn-cs"/>
        </a:defRPr>
      </a:lvl1pPr>
      <a:lvl2pPr marL="360000" indent="-180000" algn="l" defTabSz="914400" rtl="0" eaLnBrk="1" latinLnBrk="0" hangingPunct="1">
        <a:lnSpc>
          <a:spcPct val="100000"/>
        </a:lnSpc>
        <a:spcBef>
          <a:spcPts val="0"/>
        </a:spcBef>
        <a:spcAft>
          <a:spcPts val="600"/>
        </a:spcAft>
        <a:buFont typeface="Arial" panose="020B0604020202020204" pitchFamily="34" charset="0"/>
        <a:buChar char="•"/>
        <a:defRPr sz="1600" kern="1200" baseline="0">
          <a:solidFill>
            <a:srgbClr val="400000"/>
          </a:solidFill>
          <a:latin typeface="+mn-lt"/>
          <a:ea typeface="+mn-ea"/>
          <a:cs typeface="+mn-cs"/>
        </a:defRPr>
      </a:lvl2pPr>
      <a:lvl3pPr marL="540000" indent="-180000" algn="l" defTabSz="914400" rtl="0" eaLnBrk="1" latinLnBrk="0" hangingPunct="1">
        <a:lnSpc>
          <a:spcPct val="100000"/>
        </a:lnSpc>
        <a:spcBef>
          <a:spcPts val="0"/>
        </a:spcBef>
        <a:spcAft>
          <a:spcPts val="600"/>
        </a:spcAft>
        <a:buFont typeface="Arial" panose="020B0604020202020204" pitchFamily="34" charset="0"/>
        <a:buChar char="•"/>
        <a:defRPr sz="1600" kern="1200" baseline="0">
          <a:solidFill>
            <a:srgbClr val="400000"/>
          </a:solidFill>
          <a:latin typeface="+mn-lt"/>
          <a:ea typeface="+mn-ea"/>
          <a:cs typeface="+mn-cs"/>
        </a:defRPr>
      </a:lvl3pPr>
      <a:lvl4pPr marL="0" indent="0" algn="l" defTabSz="914400" rtl="0" eaLnBrk="1" latinLnBrk="0" hangingPunct="1">
        <a:lnSpc>
          <a:spcPct val="100000"/>
        </a:lnSpc>
        <a:spcBef>
          <a:spcPts val="0"/>
        </a:spcBef>
        <a:spcAft>
          <a:spcPts val="1200"/>
        </a:spcAft>
        <a:buFont typeface="Arial" panose="020B0604020202020204" pitchFamily="34" charset="0"/>
        <a:buChar char="​"/>
        <a:defRPr sz="1600" b="1" kern="1200" baseline="0">
          <a:solidFill>
            <a:srgbClr val="400000"/>
          </a:solidFill>
          <a:latin typeface="+mj-lt"/>
          <a:ea typeface="+mn-ea"/>
          <a:cs typeface="+mn-cs"/>
        </a:defRPr>
      </a:lvl4pPr>
      <a:lvl5pPr marL="0" indent="0" algn="l" defTabSz="914400" rtl="0" eaLnBrk="1" latinLnBrk="0" hangingPunct="1">
        <a:lnSpc>
          <a:spcPct val="100000"/>
        </a:lnSpc>
        <a:spcBef>
          <a:spcPts val="0"/>
        </a:spcBef>
        <a:spcAft>
          <a:spcPts val="1200"/>
        </a:spcAft>
        <a:buFont typeface="Arial" panose="020B0604020202020204" pitchFamily="34" charset="0"/>
        <a:buChar char="​"/>
        <a:tabLst/>
        <a:defRPr sz="1600" kern="1200" baseline="0">
          <a:solidFill>
            <a:srgbClr val="400000"/>
          </a:solidFill>
          <a:latin typeface="+mn-lt"/>
          <a:ea typeface="+mn-ea"/>
          <a:cs typeface="+mn-cs"/>
        </a:defRPr>
      </a:lvl5pPr>
      <a:lvl6pPr marL="108000" indent="-108000" algn="l" defTabSz="914400" rtl="0" eaLnBrk="1" latinLnBrk="0" hangingPunct="1">
        <a:lnSpc>
          <a:spcPct val="100000"/>
        </a:lnSpc>
        <a:spcBef>
          <a:spcPts val="0"/>
        </a:spcBef>
        <a:spcAft>
          <a:spcPts val="300"/>
        </a:spcAft>
        <a:buFont typeface="Arial" panose="020B0604020202020204" pitchFamily="34" charset="0"/>
        <a:buChar char="•"/>
        <a:defRPr sz="1000" kern="1200" baseline="0">
          <a:solidFill>
            <a:srgbClr val="400000"/>
          </a:solidFill>
          <a:latin typeface="+mn-lt"/>
          <a:ea typeface="+mn-ea"/>
          <a:cs typeface="+mn-cs"/>
        </a:defRPr>
      </a:lvl6pPr>
      <a:lvl7pPr marL="0" indent="0" algn="l" defTabSz="914400" rtl="0" eaLnBrk="1" latinLnBrk="0" hangingPunct="1">
        <a:lnSpc>
          <a:spcPct val="100000"/>
        </a:lnSpc>
        <a:spcBef>
          <a:spcPts val="0"/>
        </a:spcBef>
        <a:spcAft>
          <a:spcPts val="1200"/>
        </a:spcAft>
        <a:buFont typeface="Arial" panose="020B0604020202020204" pitchFamily="34" charset="0"/>
        <a:buChar char="​"/>
        <a:defRPr sz="1000" b="1" kern="1200" baseline="0">
          <a:solidFill>
            <a:srgbClr val="400000"/>
          </a:solidFill>
          <a:latin typeface="+mj-lt"/>
          <a:ea typeface="+mn-ea"/>
          <a:cs typeface="+mn-cs"/>
        </a:defRPr>
      </a:lvl7pPr>
      <a:lvl8pPr marL="0" indent="0" algn="l" defTabSz="914400" rtl="0" eaLnBrk="1" latinLnBrk="0" hangingPunct="1">
        <a:lnSpc>
          <a:spcPct val="100000"/>
        </a:lnSpc>
        <a:spcBef>
          <a:spcPts val="0"/>
        </a:spcBef>
        <a:spcAft>
          <a:spcPts val="1200"/>
        </a:spcAft>
        <a:buFont typeface="Arial" panose="020B0604020202020204" pitchFamily="34" charset="0"/>
        <a:buChar char="​"/>
        <a:defRPr sz="1000" kern="1200" baseline="0">
          <a:solidFill>
            <a:srgbClr val="400000"/>
          </a:solidFill>
          <a:latin typeface="+mn-lt"/>
          <a:ea typeface="+mn-ea"/>
          <a:cs typeface="+mn-cs"/>
        </a:defRPr>
      </a:lvl8pPr>
      <a:lvl9pPr marL="0" indent="0" algn="l" defTabSz="914400" rtl="0" eaLnBrk="1" latinLnBrk="0" hangingPunct="1">
        <a:lnSpc>
          <a:spcPct val="93000"/>
        </a:lnSpc>
        <a:spcBef>
          <a:spcPts val="1200"/>
        </a:spcBef>
        <a:spcAft>
          <a:spcPts val="0"/>
        </a:spcAft>
        <a:buFont typeface="Arial" panose="020B0604020202020204" pitchFamily="34" charset="0"/>
        <a:buChar char="​"/>
        <a:defRPr sz="6600" kern="1200" baseline="0">
          <a:solidFill>
            <a:srgbClr val="400000"/>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40" userDrawn="1">
          <p15:clr>
            <a:srgbClr val="A4A4A4"/>
          </p15:clr>
        </p15:guide>
        <p15:guide id="2" pos="819" userDrawn="1">
          <p15:clr>
            <a:srgbClr val="A4A4A4"/>
          </p15:clr>
        </p15:guide>
        <p15:guide id="3" orient="horz" pos="340" userDrawn="1">
          <p15:clr>
            <a:srgbClr val="A4A4A4"/>
          </p15:clr>
        </p15:guide>
        <p15:guide id="4" orient="horz" pos="3979" userDrawn="1">
          <p15:clr>
            <a:srgbClr val="A4A4A4"/>
          </p15:clr>
        </p15:guide>
        <p15:guide id="5" pos="932" userDrawn="1">
          <p15:clr>
            <a:srgbClr val="A4A4A4"/>
          </p15:clr>
        </p15:guide>
        <p15:guide id="6" pos="1412" userDrawn="1">
          <p15:clr>
            <a:srgbClr val="A4A4A4"/>
          </p15:clr>
        </p15:guide>
        <p15:guide id="7" pos="1525" userDrawn="1">
          <p15:clr>
            <a:srgbClr val="A4A4A4"/>
          </p15:clr>
        </p15:guide>
        <p15:guide id="8" pos="2005" userDrawn="1">
          <p15:clr>
            <a:srgbClr val="A4A4A4"/>
          </p15:clr>
        </p15:guide>
        <p15:guide id="9" pos="2118" userDrawn="1">
          <p15:clr>
            <a:srgbClr val="A4A4A4"/>
          </p15:clr>
        </p15:guide>
        <p15:guide id="10" pos="2597" userDrawn="1">
          <p15:clr>
            <a:srgbClr val="A4A4A4"/>
          </p15:clr>
        </p15:guide>
        <p15:guide id="11" pos="2711" userDrawn="1">
          <p15:clr>
            <a:srgbClr val="A4A4A4"/>
          </p15:clr>
        </p15:guide>
        <p15:guide id="12" pos="3190" userDrawn="1">
          <p15:clr>
            <a:srgbClr val="A4A4A4"/>
          </p15:clr>
        </p15:guide>
        <p15:guide id="13" pos="3303" userDrawn="1">
          <p15:clr>
            <a:srgbClr val="A4A4A4"/>
          </p15:clr>
        </p15:guide>
        <p15:guide id="14" pos="3783" userDrawn="1">
          <p15:clr>
            <a:srgbClr val="A4A4A4"/>
          </p15:clr>
        </p15:guide>
        <p15:guide id="15" pos="3896" userDrawn="1">
          <p15:clr>
            <a:srgbClr val="A4A4A4"/>
          </p15:clr>
        </p15:guide>
        <p15:guide id="16" pos="4376" userDrawn="1">
          <p15:clr>
            <a:srgbClr val="A4A4A4"/>
          </p15:clr>
        </p15:guide>
        <p15:guide id="17" pos="4489" userDrawn="1">
          <p15:clr>
            <a:srgbClr val="A4A4A4"/>
          </p15:clr>
        </p15:guide>
        <p15:guide id="18" pos="4968" userDrawn="1">
          <p15:clr>
            <a:srgbClr val="A4A4A4"/>
          </p15:clr>
        </p15:guide>
        <p15:guide id="19" pos="5082" userDrawn="1">
          <p15:clr>
            <a:srgbClr val="A4A4A4"/>
          </p15:clr>
        </p15:guide>
        <p15:guide id="20" pos="5561" userDrawn="1">
          <p15:clr>
            <a:srgbClr val="A4A4A4"/>
          </p15:clr>
        </p15:guide>
        <p15:guide id="21" pos="5674" userDrawn="1">
          <p15:clr>
            <a:srgbClr val="A4A4A4"/>
          </p15:clr>
        </p15:guide>
        <p15:guide id="22" pos="6154" userDrawn="1">
          <p15:clr>
            <a:srgbClr val="A4A4A4"/>
          </p15:clr>
        </p15:guide>
        <p15:guide id="23" pos="6267" userDrawn="1">
          <p15:clr>
            <a:srgbClr val="A4A4A4"/>
          </p15:clr>
        </p15:guide>
        <p15:guide id="24" pos="6747" userDrawn="1">
          <p15:clr>
            <a:srgbClr val="A4A4A4"/>
          </p15:clr>
        </p15:guide>
        <p15:guide id="25" pos="6860" userDrawn="1">
          <p15:clr>
            <a:srgbClr val="A4A4A4"/>
          </p15:clr>
        </p15:guide>
        <p15:guide id="26" pos="7339" userDrawn="1">
          <p15:clr>
            <a:srgbClr val="A4A4A4"/>
          </p15:clr>
        </p15:guide>
        <p15:guide id="27" orient="horz" pos="852" userDrawn="1">
          <p15:clr>
            <a:srgbClr val="A4A4A4"/>
          </p15:clr>
        </p15:guide>
        <p15:guide id="28" orient="horz" pos="965" userDrawn="1">
          <p15:clr>
            <a:srgbClr val="A4A4A4"/>
          </p15:clr>
        </p15:guide>
        <p15:guide id="29" orient="horz" pos="1477" userDrawn="1">
          <p15:clr>
            <a:srgbClr val="A4A4A4"/>
          </p15:clr>
        </p15:guide>
        <p15:guide id="30" orient="horz" pos="1590" userDrawn="1">
          <p15:clr>
            <a:srgbClr val="A4A4A4"/>
          </p15:clr>
        </p15:guide>
        <p15:guide id="31" orient="horz" pos="2102" userDrawn="1">
          <p15:clr>
            <a:srgbClr val="A4A4A4"/>
          </p15:clr>
        </p15:guide>
        <p15:guide id="32" orient="horz" pos="2216" userDrawn="1">
          <p15:clr>
            <a:srgbClr val="A4A4A4"/>
          </p15:clr>
        </p15:guide>
        <p15:guide id="33" orient="horz" pos="2728" userDrawn="1">
          <p15:clr>
            <a:srgbClr val="A4A4A4"/>
          </p15:clr>
        </p15:guide>
        <p15:guide id="34" orient="horz" pos="2841" userDrawn="1">
          <p15:clr>
            <a:srgbClr val="A4A4A4"/>
          </p15:clr>
        </p15:guide>
        <p15:guide id="35" orient="horz" pos="3353" userDrawn="1">
          <p15:clr>
            <a:srgbClr val="A4A4A4"/>
          </p15:clr>
        </p15:guide>
        <p15:guide id="36" orient="horz" pos="3467" userDrawn="1">
          <p15:clr>
            <a:srgbClr val="A4A4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2">
            <a:extLst>
              <a:ext uri="{FF2B5EF4-FFF2-40B4-BE49-F238E27FC236}">
                <a16:creationId xmlns:a16="http://schemas.microsoft.com/office/drawing/2014/main" id="{DEF4BE64-4DC7-127E-BC18-E31D2C4E6C7A}"/>
              </a:ext>
            </a:extLst>
          </p:cNvPr>
          <p:cNvSpPr>
            <a:spLocks noGrp="1"/>
          </p:cNvSpPr>
          <p:nvPr>
            <p:ph type="ctrTitle"/>
          </p:nvPr>
        </p:nvSpPr>
        <p:spPr>
          <a:xfrm>
            <a:off x="500312" y="471948"/>
            <a:ext cx="6517015" cy="4283444"/>
          </a:xfrm>
        </p:spPr>
        <p:txBody>
          <a:bodyPr anchor="b">
            <a:normAutofit fontScale="90000"/>
          </a:bodyPr>
          <a:lstStyle/>
          <a:p>
            <a:r>
              <a:rPr lang="da-DK" sz="3900" i="1" dirty="0">
                <a:solidFill>
                  <a:schemeClr val="accent1"/>
                </a:solidFill>
              </a:rPr>
              <a:t>Har du set Hjerteforeningens nye politiske kampagne?</a:t>
            </a:r>
            <a:br>
              <a:rPr lang="da-DK" sz="3000" dirty="0">
                <a:solidFill>
                  <a:schemeClr val="tx1"/>
                </a:solidFill>
              </a:rPr>
            </a:br>
            <a:br>
              <a:rPr lang="da-DK" sz="3000" dirty="0">
                <a:solidFill>
                  <a:schemeClr val="tx1"/>
                </a:solidFill>
              </a:rPr>
            </a:br>
            <a:br>
              <a:rPr lang="da-DK" sz="1200" dirty="0"/>
            </a:br>
            <a:br>
              <a:rPr lang="da-DK" sz="1800" dirty="0">
                <a:solidFill>
                  <a:schemeClr val="tx1"/>
                </a:solidFill>
              </a:rPr>
            </a:br>
            <a:r>
              <a:rPr lang="da-DK" sz="1800" b="1" dirty="0">
                <a:solidFill>
                  <a:schemeClr val="tx1"/>
                </a:solidFill>
              </a:rPr>
              <a:t>Stop de usunde ultraforarbejdede fristelsesfælder</a:t>
            </a:r>
            <a:br>
              <a:rPr lang="da-DK" sz="1600" b="1" dirty="0">
                <a:solidFill>
                  <a:schemeClr val="tx1"/>
                </a:solidFill>
              </a:rPr>
            </a:br>
            <a:br>
              <a:rPr lang="da-DK" sz="1600" b="1" dirty="0">
                <a:solidFill>
                  <a:schemeClr val="tx1"/>
                </a:solidFill>
                <a:latin typeface="+mn-lt"/>
              </a:rPr>
            </a:br>
            <a:r>
              <a:rPr lang="da-DK" sz="1600" dirty="0">
                <a:solidFill>
                  <a:schemeClr val="tx1"/>
                </a:solidFill>
                <a:latin typeface="+mn-lt"/>
              </a:rPr>
              <a:t>Selvom du bare skulle have rugbrød og mælk, kom du også ud med chips og chokolade. </a:t>
            </a:r>
            <a:br>
              <a:rPr lang="da-DK" sz="1600" dirty="0">
                <a:solidFill>
                  <a:schemeClr val="tx1"/>
                </a:solidFill>
                <a:latin typeface="+mn-lt"/>
              </a:rPr>
            </a:br>
            <a:br>
              <a:rPr lang="da-DK" sz="1600" dirty="0">
                <a:solidFill>
                  <a:schemeClr val="tx1"/>
                </a:solidFill>
                <a:latin typeface="+mn-lt"/>
              </a:rPr>
            </a:br>
            <a:r>
              <a:rPr lang="da-DK" sz="1600" dirty="0">
                <a:solidFill>
                  <a:schemeClr val="tx1"/>
                </a:solidFill>
                <a:latin typeface="+mn-lt"/>
              </a:rPr>
              <a:t>Når indretning, tilbud og reklamer systematisk er skabt til at friste dig, handler det ikke om manglende viljestyrke - men om at blive ledt i fristelse. </a:t>
            </a:r>
            <a:br>
              <a:rPr lang="da-DK" sz="1600" dirty="0">
                <a:solidFill>
                  <a:schemeClr val="tx1"/>
                </a:solidFill>
                <a:latin typeface="+mn-lt"/>
              </a:rPr>
            </a:br>
            <a:br>
              <a:rPr lang="da-DK" sz="1600" dirty="0">
                <a:solidFill>
                  <a:schemeClr val="tx1"/>
                </a:solidFill>
                <a:latin typeface="+mn-lt"/>
              </a:rPr>
            </a:br>
            <a:r>
              <a:rPr lang="da-DK" sz="1600" dirty="0">
                <a:solidFill>
                  <a:schemeClr val="tx1"/>
                </a:solidFill>
                <a:latin typeface="+mn-lt"/>
              </a:rPr>
              <a:t>Hjælp os med at sikre dit frie valg og sæt en stopper for supermarkedernes fristelsesfælder. </a:t>
            </a:r>
            <a:br>
              <a:rPr lang="da-DK" sz="1600" dirty="0">
                <a:solidFill>
                  <a:schemeClr val="tx1"/>
                </a:solidFill>
                <a:latin typeface="+mn-lt"/>
              </a:rPr>
            </a:br>
            <a:endParaRPr lang="da-DK" sz="1200" dirty="0">
              <a:solidFill>
                <a:schemeClr val="tx1"/>
              </a:solidFill>
            </a:endParaRPr>
          </a:p>
        </p:txBody>
      </p:sp>
      <p:grpSp>
        <p:nvGrpSpPr>
          <p:cNvPr id="21" name="Gruppe 20">
            <a:extLst>
              <a:ext uri="{FF2B5EF4-FFF2-40B4-BE49-F238E27FC236}">
                <a16:creationId xmlns:a16="http://schemas.microsoft.com/office/drawing/2014/main" id="{F333B892-B50D-021B-97B9-41961ADD49E3}"/>
              </a:ext>
            </a:extLst>
          </p:cNvPr>
          <p:cNvGrpSpPr/>
          <p:nvPr/>
        </p:nvGrpSpPr>
        <p:grpSpPr>
          <a:xfrm>
            <a:off x="7449115" y="0"/>
            <a:ext cx="4852810" cy="6858000"/>
            <a:chOff x="7449115" y="0"/>
            <a:chExt cx="4852810" cy="6858000"/>
          </a:xfrm>
        </p:grpSpPr>
        <p:pic>
          <p:nvPicPr>
            <p:cNvPr id="19" name="Billede 18">
              <a:extLst>
                <a:ext uri="{FF2B5EF4-FFF2-40B4-BE49-F238E27FC236}">
                  <a16:creationId xmlns:a16="http://schemas.microsoft.com/office/drawing/2014/main" id="{02896674-EBBB-C43D-8BEA-67A06042F3D8}"/>
                </a:ext>
              </a:extLst>
            </p:cNvPr>
            <p:cNvPicPr>
              <a:picLocks noChangeAspect="1"/>
            </p:cNvPicPr>
            <p:nvPr/>
          </p:nvPicPr>
          <p:blipFill>
            <a:blip r:embed="rId3"/>
            <a:stretch>
              <a:fillRect/>
            </a:stretch>
          </p:blipFill>
          <p:spPr>
            <a:xfrm>
              <a:off x="7559040" y="0"/>
              <a:ext cx="4632960" cy="6858000"/>
            </a:xfrm>
            <a:prstGeom prst="rect">
              <a:avLst/>
            </a:prstGeom>
          </p:spPr>
        </p:pic>
        <p:sp>
          <p:nvSpPr>
            <p:cNvPr id="20" name="Tekstfelt 19">
              <a:extLst>
                <a:ext uri="{FF2B5EF4-FFF2-40B4-BE49-F238E27FC236}">
                  <a16:creationId xmlns:a16="http://schemas.microsoft.com/office/drawing/2014/main" id="{DBD7F61B-DF02-9D7B-EC43-597CAD198204}"/>
                </a:ext>
              </a:extLst>
            </p:cNvPr>
            <p:cNvSpPr txBox="1"/>
            <p:nvPr/>
          </p:nvSpPr>
          <p:spPr>
            <a:xfrm>
              <a:off x="7449115" y="5676720"/>
              <a:ext cx="4852810" cy="769441"/>
            </a:xfrm>
            <a:prstGeom prst="rect">
              <a:avLst/>
            </a:prstGeom>
            <a:noFill/>
          </p:spPr>
          <p:txBody>
            <a:bodyPr wrap="square" rtlCol="0">
              <a:spAutoFit/>
            </a:bodyPr>
            <a:lstStyle/>
            <a:p>
              <a:pPr algn="ctr"/>
              <a:r>
                <a:rPr lang="da-DK" sz="2200" dirty="0">
                  <a:solidFill>
                    <a:srgbClr val="480404"/>
                  </a:solidFill>
                  <a:latin typeface="Poppins SemiBold" panose="00000700000000000000" pitchFamily="2" charset="0"/>
                  <a:cs typeface="Poppins SemiBold" panose="00000700000000000000" pitchFamily="2" charset="0"/>
                </a:rPr>
                <a:t>Fri os fra usunde ultraforarbejdede snacks</a:t>
              </a:r>
            </a:p>
          </p:txBody>
        </p:sp>
      </p:grpSp>
      <p:pic>
        <p:nvPicPr>
          <p:cNvPr id="3" name="Billede 2">
            <a:extLst>
              <a:ext uri="{FF2B5EF4-FFF2-40B4-BE49-F238E27FC236}">
                <a16:creationId xmlns:a16="http://schemas.microsoft.com/office/drawing/2014/main" id="{F751BB7A-66AF-A289-9AB4-B1A4578473B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45528" y="4755392"/>
            <a:ext cx="1842655" cy="1842655"/>
          </a:xfrm>
          <a:prstGeom prst="rect">
            <a:avLst/>
          </a:prstGeom>
        </p:spPr>
      </p:pic>
      <p:sp>
        <p:nvSpPr>
          <p:cNvPr id="5" name="Tekstfelt 4">
            <a:extLst>
              <a:ext uri="{FF2B5EF4-FFF2-40B4-BE49-F238E27FC236}">
                <a16:creationId xmlns:a16="http://schemas.microsoft.com/office/drawing/2014/main" id="{D73093FD-1B14-09C0-FD19-0838E1B3BF58}"/>
              </a:ext>
            </a:extLst>
          </p:cNvPr>
          <p:cNvSpPr txBox="1"/>
          <p:nvPr/>
        </p:nvSpPr>
        <p:spPr>
          <a:xfrm>
            <a:off x="500314" y="5245832"/>
            <a:ext cx="4674358" cy="861774"/>
          </a:xfrm>
          <a:prstGeom prst="rect">
            <a:avLst/>
          </a:prstGeom>
          <a:noFill/>
        </p:spPr>
        <p:txBody>
          <a:bodyPr wrap="square" lIns="0" tIns="0" rIns="0" bIns="0" rtlCol="0">
            <a:spAutoFit/>
          </a:bodyPr>
          <a:lstStyle/>
          <a:p>
            <a:r>
              <a:rPr lang="da-DK" sz="1400" b="1" dirty="0"/>
              <a:t>Skriv under på vores underskriftsindsamling på:</a:t>
            </a:r>
          </a:p>
          <a:p>
            <a:br>
              <a:rPr lang="da-DK" sz="1400" dirty="0"/>
            </a:br>
            <a:r>
              <a:rPr lang="da-DK" sz="1400" dirty="0"/>
              <a:t>hjerteforeningen.dk/</a:t>
            </a:r>
            <a:r>
              <a:rPr lang="da-DK" sz="1400" dirty="0" err="1"/>
              <a:t>skrivunder</a:t>
            </a:r>
            <a:r>
              <a:rPr lang="da-DK" sz="1400" dirty="0"/>
              <a:t> eller brug QR-koden.</a:t>
            </a:r>
            <a:br>
              <a:rPr lang="da-DK" sz="1400" dirty="0"/>
            </a:br>
            <a:endParaRPr lang="da-DK" sz="1400" dirty="0">
              <a:solidFill>
                <a:schemeClr val="tx2"/>
              </a:solidFill>
            </a:endParaRPr>
          </a:p>
        </p:txBody>
      </p:sp>
    </p:spTree>
  </p:cSld>
  <p:clrMapOvr>
    <a:masterClrMapping/>
  </p:clrMapOvr>
</p:sld>
</file>

<file path=ppt/theme/theme1.xml><?xml version="1.0" encoding="utf-8"?>
<a:theme xmlns:a="http://schemas.openxmlformats.org/drawingml/2006/main" name="Hjerteforeningen">
  <a:themeElements>
    <a:clrScheme name="Hjerteforeningen">
      <a:dk1>
        <a:srgbClr val="000000"/>
      </a:dk1>
      <a:lt1>
        <a:srgbClr val="FFFFFF"/>
      </a:lt1>
      <a:dk2>
        <a:srgbClr val="400000"/>
      </a:dk2>
      <a:lt2>
        <a:srgbClr val="EFE6DD"/>
      </a:lt2>
      <a:accent1>
        <a:srgbClr val="F74030"/>
      </a:accent1>
      <a:accent2>
        <a:srgbClr val="400000"/>
      </a:accent2>
      <a:accent3>
        <a:srgbClr val="CFAAF6"/>
      </a:accent3>
      <a:accent4>
        <a:srgbClr val="EFE6DD"/>
      </a:accent4>
      <a:accent5>
        <a:srgbClr val="EAAE93"/>
      </a:accent5>
      <a:accent6>
        <a:srgbClr val="4058F4"/>
      </a:accent6>
      <a:hlink>
        <a:srgbClr val="4058F4"/>
      </a:hlink>
      <a:folHlink>
        <a:srgbClr val="000000"/>
      </a:folHlink>
    </a:clrScheme>
    <a:fontScheme name="Hjerteforeningen">
      <a:majorFont>
        <a:latin typeface="Poppins SemiBold"/>
        <a:ea typeface=""/>
        <a:cs typeface=""/>
      </a:majorFont>
      <a:minorFont>
        <a:latin typeface="Poppi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lIns="72000" tIns="36000" rIns="72000" bIns="36000" rtlCol="0" anchor="ctr"/>
      <a:lstStyle>
        <a:defPPr algn="ctr">
          <a:defRPr sz="1600" noProof="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1600" dirty="0" err="1" smtClean="0">
            <a:solidFill>
              <a:schemeClr val="tx2"/>
            </a:solidFill>
          </a:defRPr>
        </a:defPPr>
      </a:lstStyle>
    </a:txDef>
  </a:objectDefaults>
  <a:extraClrSchemeLst/>
  <a:custClrLst>
    <a:custClr name="Red">
      <a:srgbClr val="F74030"/>
    </a:custClr>
    <a:custClr name="Brown sugar">
      <a:srgbClr val="400000"/>
    </a:custClr>
    <a:custClr name="Purple Rain">
      <a:srgbClr val="CFAAF6"/>
    </a:custClr>
    <a:custClr name="White Rabbit">
      <a:srgbClr val="EFE6DD"/>
    </a:custClr>
    <a:custClr name="Desert Rose">
      <a:srgbClr val="EAAE93"/>
    </a:custClr>
    <a:custClr name="True Blue">
      <a:srgbClr val="4058F4"/>
    </a:custClr>
    <a:custClr name="Yellow">
      <a:srgbClr val="F9F97A"/>
    </a:custClr>
    <a:custClr name="Color has no name">
      <a:srgbClr val="F4F1F0"/>
    </a:custClr>
    <a:custClr name="Color has no name">
      <a:srgbClr val="FFFFFF"/>
    </a:custClr>
    <a:custClr name="Color has no name">
      <a:srgbClr val="FFFFFF"/>
    </a:custClr>
  </a:custClrLst>
  <a:extLst>
    <a:ext uri="{05A4C25C-085E-4340-85A3-A5531E510DB2}">
      <thm15:themeFamily xmlns:thm15="http://schemas.microsoft.com/office/thememl/2012/main" name="Hjerteforeningen skabelon 2025" id="{3E98E0D2-9170-43BE-A45E-82C3D018C59A}" vid="{018E9B1A-683F-4423-9264-4A75042C8874}"/>
    </a:ext>
  </a:extLst>
</a:theme>
</file>

<file path=ppt/theme/theme2.xml><?xml version="1.0" encoding="utf-8"?>
<a:theme xmlns:a="http://schemas.openxmlformats.org/drawingml/2006/main" name="Office-tema">
  <a:themeElements>
    <a:clrScheme name="Hjerteforeningen">
      <a:dk1>
        <a:srgbClr val="000000"/>
      </a:dk1>
      <a:lt1>
        <a:srgbClr val="FFFFFF"/>
      </a:lt1>
      <a:dk2>
        <a:srgbClr val="F9F97A"/>
      </a:dk2>
      <a:lt2>
        <a:srgbClr val="F4F1F0"/>
      </a:lt2>
      <a:accent1>
        <a:srgbClr val="F74030"/>
      </a:accent1>
      <a:accent2>
        <a:srgbClr val="400000"/>
      </a:accent2>
      <a:accent3>
        <a:srgbClr val="CFAAF6"/>
      </a:accent3>
      <a:accent4>
        <a:srgbClr val="EFE6DD"/>
      </a:accent4>
      <a:accent5>
        <a:srgbClr val="EAAE93"/>
      </a:accent5>
      <a:accent6>
        <a:srgbClr val="4058F4"/>
      </a:accent6>
      <a:hlink>
        <a:srgbClr val="4058F4"/>
      </a:hlink>
      <a:folHlink>
        <a:srgbClr val="000000"/>
      </a:folHlink>
    </a:clrScheme>
    <a:fontScheme name="Hjerteforeningen">
      <a:majorFont>
        <a:latin typeface="Poppins SemiBold"/>
        <a:ea typeface=""/>
        <a:cs typeface=""/>
      </a:majorFont>
      <a:minorFont>
        <a:latin typeface="Poppins"/>
        <a:ea typeface=""/>
        <a:cs typeface=""/>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Red">
      <a:srgbClr val="F74030"/>
    </a:custClr>
    <a:custClr name="Brown sugar">
      <a:srgbClr val="400000"/>
    </a:custClr>
    <a:custClr name="Purple Rain">
      <a:srgbClr val="CFAAF6"/>
    </a:custClr>
    <a:custClr name="White Rabbit">
      <a:srgbClr val="EFE6DD"/>
    </a:custClr>
    <a:custClr name="Desert Rose">
      <a:srgbClr val="EAAE93"/>
    </a:custClr>
    <a:custClr name="True Blue">
      <a:srgbClr val="4058F4"/>
    </a:custClr>
    <a:custClr name="Yellow">
      <a:srgbClr val="F9F97A"/>
    </a:custClr>
    <a:custClr name="Color has no name">
      <a:srgbClr val="F4F1F0"/>
    </a:custClr>
    <a:custClr name="Color has no name">
      <a:srgbClr val="FFFFFF"/>
    </a:custClr>
    <a:custClr name="Color has no name">
      <a:srgbClr val="FFFFFF"/>
    </a:custClr>
  </a:custClr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Hjerteforeningen">
      <a:dk1>
        <a:srgbClr val="000000"/>
      </a:dk1>
      <a:lt1>
        <a:srgbClr val="FFFFFF"/>
      </a:lt1>
      <a:dk2>
        <a:srgbClr val="F9F97A"/>
      </a:dk2>
      <a:lt2>
        <a:srgbClr val="F4F1F0"/>
      </a:lt2>
      <a:accent1>
        <a:srgbClr val="F74030"/>
      </a:accent1>
      <a:accent2>
        <a:srgbClr val="400000"/>
      </a:accent2>
      <a:accent3>
        <a:srgbClr val="CFAAF6"/>
      </a:accent3>
      <a:accent4>
        <a:srgbClr val="EFE6DD"/>
      </a:accent4>
      <a:accent5>
        <a:srgbClr val="EAAE93"/>
      </a:accent5>
      <a:accent6>
        <a:srgbClr val="4058F4"/>
      </a:accent6>
      <a:hlink>
        <a:srgbClr val="4058F4"/>
      </a:hlink>
      <a:folHlink>
        <a:srgbClr val="000000"/>
      </a:folHlink>
    </a:clrScheme>
    <a:fontScheme name="Hjerteforeningen">
      <a:majorFont>
        <a:latin typeface="Poppins SemiBold"/>
        <a:ea typeface=""/>
        <a:cs typeface=""/>
      </a:majorFont>
      <a:minorFont>
        <a:latin typeface="Poppi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Red">
      <a:srgbClr val="F74030"/>
    </a:custClr>
    <a:custClr name="Brown sugar">
      <a:srgbClr val="400000"/>
    </a:custClr>
    <a:custClr name="Purple Rain">
      <a:srgbClr val="CFAAF6"/>
    </a:custClr>
    <a:custClr name="White Rabbit">
      <a:srgbClr val="EFE6DD"/>
    </a:custClr>
    <a:custClr name="Desert Rose">
      <a:srgbClr val="EAAE93"/>
    </a:custClr>
    <a:custClr name="True Blue">
      <a:srgbClr val="4058F4"/>
    </a:custClr>
    <a:custClr name="Yellow">
      <a:srgbClr val="F9F97A"/>
    </a:custClr>
    <a:custClr name="Color has no name">
      <a:srgbClr val="F4F1F0"/>
    </a:custClr>
    <a:custClr name="Color has no name">
      <a:srgbClr val="FFFFFF"/>
    </a:custClr>
    <a:custClr name="Color has no name">
      <a:srgbClr val="FFFFFF"/>
    </a:custClr>
  </a:custClr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6845b46-2062-461d-8e07-cb7ba05dc124" xsi:nil="true"/>
    <lcf76f155ced4ddcb4097134ff3c332f xmlns="1b148754-f619-4c40-9c12-adf84f890a3c">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03FC5B475FFE0C4FBF9CA6885341711F" ma:contentTypeVersion="13" ma:contentTypeDescription="Opret et nyt dokument." ma:contentTypeScope="" ma:versionID="f1ab126e7db8984e45a524b8b230f0cb">
  <xsd:schema xmlns:xsd="http://www.w3.org/2001/XMLSchema" xmlns:xs="http://www.w3.org/2001/XMLSchema" xmlns:p="http://schemas.microsoft.com/office/2006/metadata/properties" xmlns:ns2="1b148754-f619-4c40-9c12-adf84f890a3c" xmlns:ns3="c6845b46-2062-461d-8e07-cb7ba05dc124" targetNamespace="http://schemas.microsoft.com/office/2006/metadata/properties" ma:root="true" ma:fieldsID="696ca7df3480b8a1d622bbd5a09383b0" ns2:_="" ns3:_="">
    <xsd:import namespace="1b148754-f619-4c40-9c12-adf84f890a3c"/>
    <xsd:import namespace="c6845b46-2062-461d-8e07-cb7ba05dc124"/>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b148754-f619-4c40-9c12-adf84f890a3c"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Billedmærker" ma:readOnly="false" ma:fieldId="{5cf76f15-5ced-4ddc-b409-7134ff3c332f}" ma:taxonomyMulti="true" ma:sspId="0f4ba6cc-c927-4b53-bf7b-a74df4bab933"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BillingMetadata" ma:index="14" nillable="true" ma:displayName="MediaServiceBillingMetadata" ma:hidden="true" ma:internalName="MediaServiceBillingMetadata" ma:readOnly="true">
      <xsd:simpleType>
        <xsd:restriction base="dms:Note"/>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6845b46-2062-461d-8e07-cb7ba05dc124"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139f4d9a-b4d9-4dec-ab11-173782d8db74}" ma:internalName="TaxCatchAll" ma:showField="CatchAllData" ma:web="c6845b46-2062-461d-8e07-cb7ba05dc12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052CF50-EB15-44C5-9131-04F622A3DA5E}">
  <ds:schemaRefs>
    <ds:schemaRef ds:uri="http://purl.org/dc/elements/1.1/"/>
    <ds:schemaRef ds:uri="http://schemas.microsoft.com/office/infopath/2007/PartnerControls"/>
    <ds:schemaRef ds:uri="http://purl.org/dc/dcmitype/"/>
    <ds:schemaRef ds:uri="http://schemas.microsoft.com/office/2006/documentManagement/types"/>
    <ds:schemaRef ds:uri="http://purl.org/dc/terms/"/>
    <ds:schemaRef ds:uri="http://schemas.openxmlformats.org/package/2006/metadata/core-properties"/>
    <ds:schemaRef ds:uri="8239ca68-f416-4c19-a7f6-8e823cbe0829"/>
    <ds:schemaRef ds:uri="http://schemas.microsoft.com/office/2006/metadata/properties"/>
    <ds:schemaRef ds:uri="http://www.w3.org/XML/1998/namespace"/>
    <ds:schemaRef ds:uri="c6845b46-2062-461d-8e07-cb7ba05dc124"/>
    <ds:schemaRef ds:uri="1b148754-f619-4c40-9c12-adf84f890a3c"/>
  </ds:schemaRefs>
</ds:datastoreItem>
</file>

<file path=customXml/itemProps2.xml><?xml version="1.0" encoding="utf-8"?>
<ds:datastoreItem xmlns:ds="http://schemas.openxmlformats.org/officeDocument/2006/customXml" ds:itemID="{57103634-3CD5-4781-83C4-FB6D19243886}">
  <ds:schemaRefs>
    <ds:schemaRef ds:uri="http://schemas.microsoft.com/sharepoint/v3/contenttype/forms"/>
  </ds:schemaRefs>
</ds:datastoreItem>
</file>

<file path=customXml/itemProps3.xml><?xml version="1.0" encoding="utf-8"?>
<ds:datastoreItem xmlns:ds="http://schemas.openxmlformats.org/officeDocument/2006/customXml" ds:itemID="{F3ACADF0-B2C4-4C6F-ADF4-F829B1785A75}"/>
</file>

<file path=docMetadata/LabelInfo.xml><?xml version="1.0" encoding="utf-8"?>
<clbl:labelList xmlns:clbl="http://schemas.microsoft.com/office/2020/mipLabelMetadata">
  <clbl:label id="{d7fe13fe-91f8-4625-826d-8b11d0d57852}" enabled="0" method="" siteId="{d7fe13fe-91f8-4625-826d-8b11d0d57852}" removed="1"/>
</clbl:labelList>
</file>

<file path=docProps/app.xml><?xml version="1.0" encoding="utf-8"?>
<Properties xmlns="http://schemas.openxmlformats.org/officeDocument/2006/extended-properties" xmlns:vt="http://schemas.openxmlformats.org/officeDocument/2006/docPropsVTypes">
  <Template>Hjerteforeningen skabelon 2025</Template>
  <TotalTime>10</TotalTime>
  <Words>112</Words>
  <Application>Microsoft Office PowerPoint</Application>
  <PresentationFormat>Widescreen</PresentationFormat>
  <Paragraphs>5</Paragraphs>
  <Slides>1</Slides>
  <Notes>1</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vt:i4>
      </vt:variant>
    </vt:vector>
  </HeadingPairs>
  <TitlesOfParts>
    <vt:vector size="5" baseType="lpstr">
      <vt:lpstr>Arial</vt:lpstr>
      <vt:lpstr>Poppins</vt:lpstr>
      <vt:lpstr>Poppins SemiBold</vt:lpstr>
      <vt:lpstr>Hjerteforeningen</vt:lpstr>
      <vt:lpstr>Har du set Hjerteforeningens nye politiske kampagne?    Stop de usunde ultraforarbejdede fristelsesfælder  Selvom du bare skulle have rugbrød og mælk, kom du også ud med chips og chokolade.   Når indretning, tilbud og reklamer systematisk er skabt til at friste dig, handler det ikke om manglende viljestyrke - men om at blive ledt i fristelse.   Hjælp os med at sikre dit frie valg og sæt en stopper for supermarkedernes fristelsesfælder.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Karoline Lerche</dc:creator>
  <cp:lastModifiedBy>Karoline Lerche</cp:lastModifiedBy>
  <cp:revision>1</cp:revision>
  <dcterms:created xsi:type="dcterms:W3CDTF">2026-04-20T19:03:14Z</dcterms:created>
  <dcterms:modified xsi:type="dcterms:W3CDTF">2026-04-30T11:14:19Z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by:">
    <vt:lpwstr>omnidocs.com</vt:lpwstr>
  </property>
  <property fmtid="{D5CDD505-2E9C-101B-9397-08002B2CF9AE}" pid="3" name="Created by">
    <vt:lpwstr>omnidocs.com</vt:lpwstr>
  </property>
  <property fmtid="{D5CDD505-2E9C-101B-9397-08002B2CF9AE}" pid="4" name="ContentTypeId">
    <vt:lpwstr>0x01010003FC5B475FFE0C4FBF9CA6885341711F</vt:lpwstr>
  </property>
  <property fmtid="{D5CDD505-2E9C-101B-9397-08002B2CF9AE}" pid="5" name="MediaServiceImageTags">
    <vt:lpwstr/>
  </property>
</Properties>
</file>