
<file path=[Content_Types].xml><?xml version="1.0" encoding="utf-8"?>
<Types xmlns="http://schemas.openxmlformats.org/package/2006/content-types"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5334000" cy="7562850"/>
  <p:notesSz cx="53340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4494" userDrawn="1">
          <p15:clr>
            <a:srgbClr val="A4A3A4"/>
          </p15:clr>
        </p15:guide>
        <p15:guide id="2" pos="288" userDrawn="1">
          <p15:clr>
            <a:srgbClr val="A4A3A4"/>
          </p15:clr>
        </p15:guide>
        <p15:guide id="3" pos="30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123"/>
    <a:srgbClr val="F4F1F0"/>
    <a:srgbClr val="F5E8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9"/>
    <p:restoredTop sz="94682"/>
  </p:normalViewPr>
  <p:slideViewPr>
    <p:cSldViewPr>
      <p:cViewPr varScale="1">
        <p:scale>
          <a:sx n="92" d="100"/>
          <a:sy n="92" d="100"/>
        </p:scale>
        <p:origin x="2592" y="96"/>
      </p:cViewPr>
      <p:guideLst>
        <p:guide orient="horz" pos="4494"/>
        <p:guide pos="288"/>
        <p:guide pos="30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11400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021013" y="0"/>
            <a:ext cx="2311400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DF1CA-7602-094B-8648-610B1B3428DF}" type="datetimeFigureOut">
              <a:rPr lang="da-DK" smtClean="0"/>
              <a:t>10-09-2026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766888" y="946150"/>
            <a:ext cx="1800225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533400" y="3640138"/>
            <a:ext cx="426720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2311400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021013" y="7183438"/>
            <a:ext cx="2311400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5320B-79DD-0842-86F8-611697E8CBA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01218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5320B-79DD-0842-86F8-611697E8CBAA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3834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00050" y="2344483"/>
            <a:ext cx="453390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00100" y="4235196"/>
            <a:ext cx="373380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solidFill>
          <a:srgbClr val="F5E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5661E89D-D4E1-2E19-7FBE-184CDBC0D182}"/>
              </a:ext>
            </a:extLst>
          </p:cNvPr>
          <p:cNvSpPr txBox="1"/>
          <p:nvPr userDrawn="1"/>
        </p:nvSpPr>
        <p:spPr>
          <a:xfrm>
            <a:off x="449299" y="2186193"/>
            <a:ext cx="4368800" cy="985519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1901189">
              <a:lnSpc>
                <a:spcPts val="1600"/>
              </a:lnSpc>
              <a:spcBef>
                <a:spcPts val="219"/>
              </a:spcBef>
            </a:pP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–</a:t>
            </a:r>
            <a:r>
              <a:rPr sz="1400" spc="-10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her</a:t>
            </a:r>
            <a:r>
              <a:rPr sz="1400" spc="-5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er</a:t>
            </a:r>
            <a:r>
              <a:rPr sz="1400" spc="-5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motion,</a:t>
            </a:r>
            <a:r>
              <a:rPr sz="1400" spc="-5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spc="-10" dirty="0">
                <a:solidFill>
                  <a:srgbClr val="4A1006"/>
                </a:solidFill>
                <a:latin typeface="Poppins Medium"/>
                <a:cs typeface="Poppins Medium"/>
              </a:rPr>
              <a:t>fællesskab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og</a:t>
            </a:r>
            <a:r>
              <a:rPr sz="1400" spc="-25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tryghed</a:t>
            </a:r>
            <a:r>
              <a:rPr sz="1400" spc="-20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dirty="0">
                <a:solidFill>
                  <a:srgbClr val="4A1006"/>
                </a:solidFill>
                <a:latin typeface="Poppins Medium"/>
                <a:cs typeface="Poppins Medium"/>
              </a:rPr>
              <a:t>i</a:t>
            </a:r>
            <a:r>
              <a:rPr sz="1400" spc="-20" dirty="0">
                <a:solidFill>
                  <a:srgbClr val="4A1006"/>
                </a:solidFill>
                <a:latin typeface="Poppins Medium"/>
                <a:cs typeface="Poppins Medium"/>
              </a:rPr>
              <a:t> </a:t>
            </a:r>
            <a:r>
              <a:rPr sz="1400" spc="-10" dirty="0">
                <a:solidFill>
                  <a:srgbClr val="4A1006"/>
                </a:solidFill>
                <a:latin typeface="Poppins Medium"/>
                <a:cs typeface="Poppins Medium"/>
              </a:rPr>
              <a:t>centrum.</a:t>
            </a:r>
            <a:endParaRPr sz="1400" dirty="0">
              <a:latin typeface="Poppins Medium"/>
              <a:cs typeface="Poppins Medium"/>
            </a:endParaRPr>
          </a:p>
          <a:p>
            <a:pPr marL="12700" marR="5080">
              <a:lnSpc>
                <a:spcPct val="114599"/>
              </a:lnSpc>
              <a:spcBef>
                <a:spcPts val="940"/>
              </a:spcBef>
            </a:pP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Hjertemotion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er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holdtræning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i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1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time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pr.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uge,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efterfulgt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af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30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minutters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socialt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samvær.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Træningen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er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tilrettelagt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så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den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tager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hensyn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til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de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udfordringer,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du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kan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opleve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spc="-50" dirty="0">
                <a:solidFill>
                  <a:srgbClr val="4A1006"/>
                </a:solidFill>
                <a:latin typeface="Poppins"/>
                <a:cs typeface="Poppins"/>
              </a:rPr>
              <a:t>i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 hverdagen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og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i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forbindelse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med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motion,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når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du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lever</a:t>
            </a:r>
            <a:r>
              <a:rPr sz="800" spc="-20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A1006"/>
                </a:solidFill>
                <a:latin typeface="Poppins"/>
                <a:cs typeface="Poppins"/>
              </a:rPr>
              <a:t>med</a:t>
            </a:r>
            <a:r>
              <a:rPr sz="800" spc="-15" dirty="0">
                <a:solidFill>
                  <a:srgbClr val="4A1006"/>
                </a:solidFill>
                <a:latin typeface="Poppins"/>
                <a:cs typeface="Poppins"/>
              </a:rPr>
              <a:t> </a:t>
            </a:r>
            <a:r>
              <a:rPr sz="800" spc="-10" dirty="0">
                <a:solidFill>
                  <a:srgbClr val="4A1006"/>
                </a:solidFill>
                <a:latin typeface="Poppins"/>
                <a:cs typeface="Poppins"/>
              </a:rPr>
              <a:t>hjertesygdom.</a:t>
            </a:r>
            <a:endParaRPr sz="800" dirty="0">
              <a:latin typeface="Poppins"/>
              <a:cs typeface="Poppins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7E49F64-AE28-1150-A5D3-BCAE1A81CF6A}"/>
              </a:ext>
            </a:extLst>
          </p:cNvPr>
          <p:cNvSpPr/>
          <p:nvPr userDrawn="1"/>
        </p:nvSpPr>
        <p:spPr>
          <a:xfrm>
            <a:off x="465061" y="1863382"/>
            <a:ext cx="450215" cy="45085"/>
          </a:xfrm>
          <a:custGeom>
            <a:avLst/>
            <a:gdLst/>
            <a:ahLst/>
            <a:cxnLst/>
            <a:rect l="l" t="t" r="r" b="b"/>
            <a:pathLst>
              <a:path w="450215" h="45085">
                <a:moveTo>
                  <a:pt x="449681" y="0"/>
                </a:moveTo>
                <a:lnTo>
                  <a:pt x="0" y="0"/>
                </a:lnTo>
                <a:lnTo>
                  <a:pt x="0" y="44996"/>
                </a:lnTo>
                <a:lnTo>
                  <a:pt x="449681" y="44996"/>
                </a:lnTo>
                <a:lnTo>
                  <a:pt x="449681" y="0"/>
                </a:lnTo>
                <a:close/>
              </a:path>
            </a:pathLst>
          </a:custGeom>
          <a:solidFill>
            <a:srgbClr val="E841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938CEC34-22F1-09F7-20BC-C0350AA80AAB}"/>
              </a:ext>
            </a:extLst>
          </p:cNvPr>
          <p:cNvSpPr txBox="1"/>
          <p:nvPr userDrawn="1"/>
        </p:nvSpPr>
        <p:spPr>
          <a:xfrm>
            <a:off x="452356" y="6958800"/>
            <a:ext cx="1548130" cy="30480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Læs</a:t>
            </a:r>
            <a:r>
              <a:rPr sz="800" spc="-10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mere</a:t>
            </a:r>
            <a:r>
              <a:rPr sz="800" spc="-5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på</a:t>
            </a:r>
            <a:r>
              <a:rPr sz="800" spc="-10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b="1" spc="-10" dirty="0">
                <a:solidFill>
                  <a:srgbClr val="4C0909"/>
                </a:solidFill>
                <a:latin typeface="Poppins SemiBold"/>
                <a:cs typeface="Poppins SemiBold"/>
              </a:rPr>
              <a:t>hjertemotion.dk</a:t>
            </a:r>
            <a:endParaRPr sz="800" dirty="0">
              <a:latin typeface="Poppins SemiBold"/>
              <a:cs typeface="Poppins SemiBold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og</a:t>
            </a:r>
            <a:r>
              <a:rPr sz="800" spc="-10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find</a:t>
            </a:r>
            <a:r>
              <a:rPr sz="800" spc="-5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dit</a:t>
            </a:r>
            <a:r>
              <a:rPr sz="800" spc="-5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rgbClr val="4C0909"/>
                </a:solidFill>
                <a:latin typeface="Poppins"/>
                <a:cs typeface="Poppins"/>
              </a:rPr>
              <a:t>lokale</a:t>
            </a:r>
            <a:r>
              <a:rPr sz="800" spc="-5" dirty="0">
                <a:solidFill>
                  <a:srgbClr val="4C0909"/>
                </a:solidFill>
                <a:latin typeface="Poppins"/>
                <a:cs typeface="Poppins"/>
              </a:rPr>
              <a:t> </a:t>
            </a:r>
            <a:r>
              <a:rPr sz="800" spc="-20" dirty="0">
                <a:solidFill>
                  <a:srgbClr val="4C0909"/>
                </a:solidFill>
                <a:latin typeface="Poppins"/>
                <a:cs typeface="Poppins"/>
              </a:rPr>
              <a:t>hold</a:t>
            </a:r>
            <a:endParaRPr sz="800" dirty="0">
              <a:latin typeface="Poppins"/>
              <a:cs typeface="Poppins"/>
            </a:endParaRPr>
          </a:p>
        </p:txBody>
      </p:sp>
      <p:sp>
        <p:nvSpPr>
          <p:cNvPr id="17" name="Tekstfelt 16">
            <a:extLst>
              <a:ext uri="{FF2B5EF4-FFF2-40B4-BE49-F238E27FC236}">
                <a16:creationId xmlns:a16="http://schemas.microsoft.com/office/drawing/2014/main" id="{30A81897-C537-0DE5-E904-4A4346A98DF5}"/>
              </a:ext>
            </a:extLst>
          </p:cNvPr>
          <p:cNvSpPr txBox="1"/>
          <p:nvPr userDrawn="1"/>
        </p:nvSpPr>
        <p:spPr>
          <a:xfrm>
            <a:off x="441878" y="441369"/>
            <a:ext cx="3117216" cy="11541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2700" marR="57277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500" b="1" i="0" u="none" strike="noStrike" kern="0" cap="none" spc="-1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r>
              <a:rPr kumimoji="0" lang="da-DK" sz="2500" b="1" i="0" u="none" strike="noStrike" kern="0" cap="none" spc="-5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2500" b="1" i="0" u="none" strike="noStrike" kern="0" cap="none" spc="-25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er </a:t>
            </a:r>
            <a:br>
              <a:rPr kumimoji="0" lang="da-DK" sz="2500" b="1" i="0" u="none" strike="noStrike" kern="0" cap="none" spc="-25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</a:br>
            <a:r>
              <a:rPr kumimoji="0" lang="da-DK" sz="2500" b="1" i="0" u="none" strike="noStrike" kern="0" cap="none" spc="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for</a:t>
            </a:r>
            <a:r>
              <a:rPr kumimoji="0" lang="da-DK" sz="2500" b="1" i="0" u="none" strike="noStrike" kern="0" cap="none" spc="-4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2500" b="1" i="0" u="none" strike="noStrike" kern="0" cap="none" spc="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dig</a:t>
            </a:r>
            <a:r>
              <a:rPr kumimoji="0" lang="da-DK" sz="2500" b="1" i="0" u="none" strike="noStrike" kern="0" cap="none" spc="-4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2500" b="1" i="0" u="none" strike="noStrike" kern="0" cap="none" spc="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der</a:t>
            </a:r>
            <a:r>
              <a:rPr kumimoji="0" lang="da-DK" sz="2500" b="1" i="0" u="none" strike="noStrike" kern="0" cap="none" spc="-4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2500" b="1" i="0" u="none" strike="noStrike" kern="0" cap="none" spc="-1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lever</a:t>
            </a:r>
            <a:endParaRPr kumimoji="0" lang="da-DK" sz="2500" b="1" i="0" u="none" strike="noStrike" kern="0" cap="none" spc="0" normalizeH="0" baseline="0" noProof="0" dirty="0">
              <a:ln>
                <a:noFill/>
              </a:ln>
              <a:solidFill>
                <a:srgbClr val="F4E8DF"/>
              </a:solidFill>
              <a:effectLst/>
              <a:uLnTx/>
              <a:uFillTx/>
              <a:latin typeface="Poppins SemiBold"/>
              <a:ea typeface="+mj-ea"/>
              <a:cs typeface="Poppins SemiBold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500" b="1" i="0" u="none" strike="noStrike" kern="0" cap="none" spc="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med</a:t>
            </a:r>
            <a:r>
              <a:rPr kumimoji="0" lang="da-DK" sz="2500" b="1" i="0" u="none" strike="noStrike" kern="0" cap="none" spc="-6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2500" b="1" i="0" u="none" strike="noStrike" kern="0" cap="none" spc="-10" normalizeH="0" baseline="0" noProof="0" dirty="0">
                <a:ln>
                  <a:noFill/>
                </a:ln>
                <a:solidFill>
                  <a:srgbClr val="E84124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hjertesygdom</a:t>
            </a:r>
            <a:endParaRPr lang="da-DK" dirty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CF0DAE4C-24DD-39FA-60EA-B44F30BD2B3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2" userDrawn="1">
          <p15:clr>
            <a:srgbClr val="FBAE40"/>
          </p15:clr>
        </p15:guide>
        <p15:guide id="2" pos="28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6670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74701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>
            <a:extLst>
              <a:ext uri="{FF2B5EF4-FFF2-40B4-BE49-F238E27FC236}">
                <a16:creationId xmlns:a16="http://schemas.microsoft.com/office/drawing/2014/main" id="{B9497F67-E383-FD6A-6C9C-C09EE67FA741}"/>
              </a:ext>
            </a:extLst>
          </p:cNvPr>
          <p:cNvSpPr/>
          <p:nvPr userDrawn="1"/>
        </p:nvSpPr>
        <p:spPr>
          <a:xfrm>
            <a:off x="2356586" y="4115612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A0FC803A-897E-67E4-89D9-E89003AD0425}"/>
              </a:ext>
            </a:extLst>
          </p:cNvPr>
          <p:cNvSpPr/>
          <p:nvPr userDrawn="1"/>
        </p:nvSpPr>
        <p:spPr>
          <a:xfrm>
            <a:off x="2356586" y="4578616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F1B890F8-F1EC-C154-A87D-4A017C85A585}"/>
              </a:ext>
            </a:extLst>
          </p:cNvPr>
          <p:cNvSpPr/>
          <p:nvPr userDrawn="1"/>
        </p:nvSpPr>
        <p:spPr>
          <a:xfrm>
            <a:off x="2356586" y="3655199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4DE05A73-A5E7-D9AE-9CF3-36B878E3D360}"/>
              </a:ext>
            </a:extLst>
          </p:cNvPr>
          <p:cNvSpPr txBox="1"/>
          <p:nvPr userDrawn="1"/>
        </p:nvSpPr>
        <p:spPr>
          <a:xfrm>
            <a:off x="0" y="4868585"/>
            <a:ext cx="5334000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34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  <a: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 </a:t>
            </a:r>
            <a:b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</a:br>
            <a:r>
              <a:rPr kumimoji="0" lang="da-DK" sz="34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4A5607E1-6A7B-E3CE-8F22-5A662AF29A7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2" userDrawn="1">
          <p15:clr>
            <a:srgbClr val="FBAE40"/>
          </p15:clr>
        </p15:guide>
        <p15:guide id="2" pos="307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BD7EC1C2-A36A-557E-9D53-3C3F49B0BB72}"/>
              </a:ext>
            </a:extLst>
          </p:cNvPr>
          <p:cNvSpPr/>
          <p:nvPr userDrawn="1"/>
        </p:nvSpPr>
        <p:spPr>
          <a:xfrm>
            <a:off x="464400" y="2919907"/>
            <a:ext cx="901065" cy="90170"/>
          </a:xfrm>
          <a:custGeom>
            <a:avLst/>
            <a:gdLst/>
            <a:ahLst/>
            <a:cxnLst/>
            <a:rect l="l" t="t" r="r" b="b"/>
            <a:pathLst>
              <a:path w="901065" h="90169">
                <a:moveTo>
                  <a:pt x="900709" y="0"/>
                </a:moveTo>
                <a:lnTo>
                  <a:pt x="0" y="0"/>
                </a:lnTo>
                <a:lnTo>
                  <a:pt x="0" y="90144"/>
                </a:lnTo>
                <a:lnTo>
                  <a:pt x="900709" y="90144"/>
                </a:lnTo>
                <a:lnTo>
                  <a:pt x="90070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D53F0DAE-F41B-7A21-C04A-A92DE9598ABB}"/>
              </a:ext>
            </a:extLst>
          </p:cNvPr>
          <p:cNvSpPr txBox="1"/>
          <p:nvPr userDrawn="1"/>
        </p:nvSpPr>
        <p:spPr>
          <a:xfrm>
            <a:off x="432000" y="406301"/>
            <a:ext cx="4717200" cy="2121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  <a:b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</a:b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</a:t>
            </a:r>
            <a:r>
              <a:rPr kumimoji="0" lang="da-DK" sz="50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5000" b="1" i="0" u="none" strike="noStrike" kern="0" cap="none" spc="-25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78C268CE-AFA8-AEC9-8D90-556FF315D4B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53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2">
          <p15:clr>
            <a:srgbClr val="FBAE40"/>
          </p15:clr>
        </p15:guide>
        <p15:guide id="2" pos="288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99B9662-7A14-879D-2BE3-2A8F455DA3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44174"/>
          <a:stretch>
            <a:fillRect/>
          </a:stretch>
        </p:blipFill>
        <p:spPr>
          <a:xfrm>
            <a:off x="0" y="379122"/>
            <a:ext cx="4429760" cy="6850949"/>
          </a:xfrm>
          <a:prstGeom prst="rect">
            <a:avLst/>
          </a:prstGeom>
        </p:spPr>
      </p:pic>
      <p:sp>
        <p:nvSpPr>
          <p:cNvPr id="11" name="object 9">
            <a:extLst>
              <a:ext uri="{FF2B5EF4-FFF2-40B4-BE49-F238E27FC236}">
                <a16:creationId xmlns:a16="http://schemas.microsoft.com/office/drawing/2014/main" id="{A3C99B23-A438-4581-A022-217A1ADD41E2}"/>
              </a:ext>
            </a:extLst>
          </p:cNvPr>
          <p:cNvSpPr/>
          <p:nvPr userDrawn="1"/>
        </p:nvSpPr>
        <p:spPr>
          <a:xfrm>
            <a:off x="464400" y="4962905"/>
            <a:ext cx="901065" cy="90170"/>
          </a:xfrm>
          <a:custGeom>
            <a:avLst/>
            <a:gdLst/>
            <a:ahLst/>
            <a:cxnLst/>
            <a:rect l="l" t="t" r="r" b="b"/>
            <a:pathLst>
              <a:path w="901065" h="90170">
                <a:moveTo>
                  <a:pt x="900709" y="0"/>
                </a:moveTo>
                <a:lnTo>
                  <a:pt x="0" y="0"/>
                </a:lnTo>
                <a:lnTo>
                  <a:pt x="0" y="90144"/>
                </a:lnTo>
                <a:lnTo>
                  <a:pt x="900709" y="90144"/>
                </a:lnTo>
                <a:lnTo>
                  <a:pt x="900709" y="0"/>
                </a:lnTo>
                <a:close/>
              </a:path>
            </a:pathLst>
          </a:custGeom>
          <a:solidFill>
            <a:srgbClr val="4C09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E3493624-109F-F6D5-581B-00EB43B90575}"/>
              </a:ext>
            </a:extLst>
          </p:cNvPr>
          <p:cNvSpPr txBox="1"/>
          <p:nvPr userDrawn="1"/>
        </p:nvSpPr>
        <p:spPr>
          <a:xfrm>
            <a:off x="432000" y="2440614"/>
            <a:ext cx="4370413" cy="2121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</a:p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</a:t>
            </a:r>
            <a:r>
              <a:rPr kumimoji="0" lang="da-DK" sz="5000" b="1" i="0" u="none" strike="noStrike" kern="0" cap="none" spc="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5000" b="1" i="0" u="none" strike="noStrike" kern="0" cap="none" spc="-25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E5F2B02F-C5FC-9973-F9D0-7FDD13408C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4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1699" y="343047"/>
            <a:ext cx="4262120" cy="2133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6700" y="1739455"/>
            <a:ext cx="480060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813560" y="7033450"/>
            <a:ext cx="170688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6670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4048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5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451699" y="3460001"/>
            <a:ext cx="4272701" cy="682104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E84124"/>
                </a:solidFill>
                <a:latin typeface="Poppins SemiBold"/>
                <a:cs typeface="Poppins SemiBold"/>
              </a:rPr>
              <a:t>Hjerteforeningen</a:t>
            </a:r>
            <a:r>
              <a:rPr sz="1500" b="1" spc="5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sz="1500" b="1" dirty="0" err="1">
                <a:solidFill>
                  <a:srgbClr val="E84124"/>
                </a:solidFill>
                <a:latin typeface="Poppins SemiBold"/>
                <a:cs typeface="Poppins SemiBold"/>
              </a:rPr>
              <a:t>tilbyder</a:t>
            </a:r>
            <a:r>
              <a:rPr sz="1500" b="1" spc="5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lang="da-DK" sz="1500" b="1" spc="-10" dirty="0">
                <a:solidFill>
                  <a:srgbClr val="E84124"/>
                </a:solidFill>
                <a:latin typeface="Poppins SemiBold"/>
                <a:cs typeface="Poppins SemiBold"/>
              </a:rPr>
              <a:t>H</a:t>
            </a:r>
            <a:r>
              <a:rPr sz="1500" b="1" spc="-10" dirty="0" err="1">
                <a:solidFill>
                  <a:srgbClr val="E84124"/>
                </a:solidFill>
                <a:latin typeface="Poppins SemiBold"/>
                <a:cs typeface="Poppins SemiBold"/>
              </a:rPr>
              <a:t>jertemotion</a:t>
            </a:r>
            <a:r>
              <a:rPr sz="1500" b="1" spc="10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sz="1500" b="1" spc="-50" dirty="0" err="1">
                <a:solidFill>
                  <a:srgbClr val="E84124"/>
                </a:solidFill>
                <a:latin typeface="Poppins SemiBold"/>
                <a:cs typeface="Poppins SemiBold"/>
              </a:rPr>
              <a:t>i</a:t>
            </a:r>
            <a:endParaRPr lang="da-DK" sz="1500" b="1" spc="-50" dirty="0">
              <a:solidFill>
                <a:srgbClr val="E84124"/>
              </a:solidFill>
              <a:latin typeface="Poppins SemiBold"/>
              <a:cs typeface="Poppins SemiBold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a-DK" sz="1500" b="1" spc="-50" dirty="0">
                <a:solidFill>
                  <a:srgbClr val="E84124"/>
                </a:solidFill>
                <a:latin typeface="Poppins SemiBold"/>
                <a:cs typeface="Poppins SemiBold"/>
              </a:rPr>
              <a:t>[Skriv din egen tekst her]</a:t>
            </a:r>
            <a:endParaRPr sz="1500" dirty="0">
              <a:latin typeface="Poppins SemiBold"/>
              <a:cs typeface="Poppins SemiBold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81A4D116-15C6-8C91-3A4A-F002C3FEDB5D}"/>
              </a:ext>
            </a:extLst>
          </p:cNvPr>
          <p:cNvSpPr txBox="1"/>
          <p:nvPr/>
        </p:nvSpPr>
        <p:spPr>
          <a:xfrm>
            <a:off x="465061" y="4086225"/>
            <a:ext cx="4411739" cy="243105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800" dirty="0">
                <a:solidFill>
                  <a:srgbClr val="4A1006"/>
                </a:solidFill>
                <a:latin typeface="Poppins"/>
                <a:cs typeface="Poppins"/>
              </a:rPr>
              <a:t>[Skriv din egen tekst her]</a:t>
            </a:r>
            <a:endParaRPr lang="da-DK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_1b_rekrutteringsflyer-A5" id="{146D4F18-8E81-4EBD-8E7B-3CB5508D39AA}" vid="{B46C27D4-7FEF-4E21-8A81-3BAEC2ADB6E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20</Words>
  <Application>Microsoft Office PowerPoint</Application>
  <PresentationFormat>Brugerdefineret</PresentationFormat>
  <Paragraphs>4</Paragraphs>
  <Slides>2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8" baseType="lpstr">
      <vt:lpstr>Aptos</vt:lpstr>
      <vt:lpstr>Calibri</vt:lpstr>
      <vt:lpstr>Poppins</vt:lpstr>
      <vt:lpstr>Poppins Medium</vt:lpstr>
      <vt:lpstr>Poppins SemiBold</vt:lpstr>
      <vt:lpstr>Office Theme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Rubenhagen</dc:creator>
  <cp:lastModifiedBy>Amanda Rubenhagen</cp:lastModifiedBy>
  <cp:revision>5</cp:revision>
  <dcterms:created xsi:type="dcterms:W3CDTF">2025-11-05T11:05:10Z</dcterms:created>
  <dcterms:modified xsi:type="dcterms:W3CDTF">2026-09-10T08:23:59Z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2025-11-05T00:00:00Z</vt:filetime>
  </property>
  <property fmtid="{D5CDD505-2E9C-101B-9397-08002B2CF9AE}" pid="3" name="Creator">
    <vt:lpwstr>Adobe InDesign 20.5 (Macintosh)</vt:lpwstr>
  </property>
  <property fmtid="{D5CDD505-2E9C-101B-9397-08002B2CF9AE}" pid="4" name="LastSaved">
    <vt:filetime>2025-11-05T00:00:00Z</vt:filetime>
  </property>
  <property fmtid="{D5CDD505-2E9C-101B-9397-08002B2CF9AE}" pid="5" name="Producer">
    <vt:lpwstr>Adobe PDF Library 17.0</vt:lpwstr>
  </property>
</Properties>
</file>